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- </a:t>
            </a:r>
            <a:r>
              <a:rPr lang="en-US" dirty="0" smtClean="0"/>
              <a:t>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3" y="1905000"/>
            <a:ext cx="6168892" cy="403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26670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resultant graph of Predicted values and Actual values and accuracy of 98.12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50307" cy="27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22177"/>
            <a:ext cx="8229600" cy="127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09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the 8 columns and 500 rows.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several columns are not important for the prediction so they are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re-processing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23" y="1295400"/>
            <a:ext cx="5124450" cy="48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2004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shows the relationship between the Time on website and Yearly Amount Spent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9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58570"/>
            <a:ext cx="5562600" cy="529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98255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relationship between the Yearly Amount Spent and Time 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3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399"/>
            <a:ext cx="4953000" cy="471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429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relationship between Length of Membership and Time 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600199"/>
            <a:ext cx="4800600" cy="455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2667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relationship between the Time on website and Length of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482641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85613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relationship between Length of Membership and Yearly  Amount spent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1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52" y="1905000"/>
            <a:ext cx="595364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782" y="3124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the </a:t>
            </a:r>
            <a:r>
              <a:rPr lang="en-US" dirty="0" err="1" smtClean="0"/>
              <a:t>cor</a:t>
            </a:r>
            <a:r>
              <a:rPr lang="en-US" dirty="0" smtClean="0"/>
              <a:t>-relationship between all the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2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114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Linear Regression - e-commerce</vt:lpstr>
      <vt:lpstr>Problem Statement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Result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- e-commerce</dc:title>
  <dc:creator>s_the_king</dc:creator>
  <cp:lastModifiedBy>s_the_king</cp:lastModifiedBy>
  <cp:revision>17</cp:revision>
  <dcterms:created xsi:type="dcterms:W3CDTF">2006-08-16T00:00:00Z</dcterms:created>
  <dcterms:modified xsi:type="dcterms:W3CDTF">2022-02-04T07:17:45Z</dcterms:modified>
</cp:coreProperties>
</file>