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Century Gothic" panose="020B0502020202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snapToGrid="0" snapToObjects="1">
      <p:cViewPr varScale="1">
        <p:scale>
          <a:sx n="105" d="100"/>
          <a:sy n="105" d="100"/>
        </p:scale>
        <p:origin x="8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Richard</a:t>
            </a:r>
            <a:endParaRPr/>
          </a:p>
        </p:txBody>
      </p:sp>
      <p:sp>
        <p:nvSpPr>
          <p:cNvPr id="145" name="Google Shape;145;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Katherine</a:t>
            </a:r>
            <a:endParaRPr/>
          </a:p>
        </p:txBody>
      </p:sp>
      <p:sp>
        <p:nvSpPr>
          <p:cNvPr id="205" name="Google Shape;20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4e5fca9d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Tara </a:t>
            </a:r>
            <a:endParaRPr/>
          </a:p>
        </p:txBody>
      </p:sp>
      <p:sp>
        <p:nvSpPr>
          <p:cNvPr id="212" name="Google Shape;212;g4e5fca9db0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4e5fca9db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Tara </a:t>
            </a:r>
            <a:endParaRPr/>
          </a:p>
        </p:txBody>
      </p:sp>
      <p:sp>
        <p:nvSpPr>
          <p:cNvPr id="222" name="Google Shape;222;g4e5fca9db0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 bullet: Haylye</a:t>
            </a:r>
            <a:endParaRPr dirty="0"/>
          </a:p>
          <a:p>
            <a:pPr marL="0" lvl="0" indent="0" algn="l" rtl="0">
              <a:spcBef>
                <a:spcPts val="0"/>
              </a:spcBef>
              <a:spcAft>
                <a:spcPts val="0"/>
              </a:spcAft>
              <a:buNone/>
            </a:pPr>
            <a:r>
              <a:rPr lang="en-US" dirty="0"/>
              <a:t>Second: Tara</a:t>
            </a:r>
          </a:p>
          <a:p>
            <a:pPr marL="0" lvl="0" indent="0" algn="l" rtl="0">
              <a:spcBef>
                <a:spcPts val="0"/>
              </a:spcBef>
              <a:spcAft>
                <a:spcPts val="0"/>
              </a:spcAft>
              <a:buNone/>
            </a:pPr>
            <a:r>
              <a:rPr lang="en-US" dirty="0"/>
              <a:t>Third: Tara </a:t>
            </a:r>
            <a:endParaRPr dirty="0"/>
          </a:p>
        </p:txBody>
      </p:sp>
      <p:sp>
        <p:nvSpPr>
          <p:cNvPr id="232" name="Google Shape;23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dcee5ab2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Sandeep</a:t>
            </a:r>
            <a:endParaRPr/>
          </a:p>
        </p:txBody>
      </p:sp>
      <p:sp>
        <p:nvSpPr>
          <p:cNvPr id="238" name="Google Shape;238;g4dcee5ab25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Richard</a:t>
            </a:r>
            <a:endParaRPr/>
          </a:p>
        </p:txBody>
      </p:sp>
      <p:sp>
        <p:nvSpPr>
          <p:cNvPr id="152" name="Google Shape;15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e58c38d1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e58c38d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Richard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Richard</a:t>
            </a:r>
            <a:endParaRPr/>
          </a:p>
        </p:txBody>
      </p:sp>
      <p:sp>
        <p:nvSpPr>
          <p:cNvPr id="165" name="Google Shape;1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e58c38d17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e58c38d1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Haylye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Katherine </a:t>
            </a:r>
            <a:endParaRPr/>
          </a:p>
        </p:txBody>
      </p:sp>
      <p:sp>
        <p:nvSpPr>
          <p:cNvPr id="177" name="Google Shape;17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Haylye </a:t>
            </a:r>
            <a:endParaRPr/>
          </a:p>
        </p:txBody>
      </p:sp>
      <p:sp>
        <p:nvSpPr>
          <p:cNvPr id="184" name="Google Shape;18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Haylye</a:t>
            </a:r>
            <a:endParaRPr/>
          </a:p>
        </p:txBody>
      </p:sp>
      <p:sp>
        <p:nvSpPr>
          <p:cNvPr id="191" name="Google Shape;19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Haylye</a:t>
            </a:r>
            <a:endParaRPr/>
          </a:p>
        </p:txBody>
      </p:sp>
      <p:sp>
        <p:nvSpPr>
          <p:cNvPr id="198" name="Google Shape;19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1154955" y="1447800"/>
            <a:ext cx="8825700" cy="3329700"/>
          </a:xfrm>
          <a:prstGeom prst="rect">
            <a:avLst/>
          </a:prstGeom>
          <a:noFill/>
          <a:ln>
            <a:noFill/>
          </a:ln>
        </p:spPr>
        <p:txBody>
          <a:bodyPr spcFirstLastPara="1" wrap="square" lIns="91425" tIns="45700" rIns="91425" bIns="45700" anchor="b" anchorCtr="0"/>
          <a:lstStyle>
            <a:lvl1pPr lvl="0" algn="l" rtl="0">
              <a:spcBef>
                <a:spcPts val="0"/>
              </a:spcBef>
              <a:spcAft>
                <a:spcPts val="0"/>
              </a:spcAft>
              <a:buClr>
                <a:schemeClr val="lt2"/>
              </a:buClr>
              <a:buSzPts val="7200"/>
              <a:buFont typeface="Century Gothic"/>
              <a:buNone/>
              <a:defRPr sz="72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154955" y="4777380"/>
            <a:ext cx="8825700" cy="861300"/>
          </a:xfrm>
          <a:prstGeom prst="rect">
            <a:avLst/>
          </a:prstGeom>
          <a:noFill/>
          <a:ln>
            <a:noFill/>
          </a:ln>
        </p:spPr>
        <p:txBody>
          <a:bodyPr spcFirstLastPara="1" wrap="square" lIns="91425" tIns="45700" rIns="91425" bIns="45700" anchor="t" anchorCtr="0"/>
          <a:lstStyle>
            <a:lvl1pPr lvl="0" algn="l" rtl="0">
              <a:spcBef>
                <a:spcPts val="1000"/>
              </a:spcBef>
              <a:spcAft>
                <a:spcPts val="0"/>
              </a:spcAft>
              <a:buSzPts val="1600"/>
              <a:buNone/>
              <a:defRPr cap="none">
                <a:solidFill>
                  <a:srgbClr val="86D1D8"/>
                </a:solidFill>
              </a:defRPr>
            </a:lvl1pPr>
            <a:lvl2pPr lvl="1" algn="ctr" rtl="0">
              <a:spcBef>
                <a:spcPts val="1000"/>
              </a:spcBef>
              <a:spcAft>
                <a:spcPts val="0"/>
              </a:spcAft>
              <a:buSzPts val="1440"/>
              <a:buNone/>
              <a:defRPr>
                <a:solidFill>
                  <a:schemeClr val="lt1"/>
                </a:solidFill>
              </a:defRPr>
            </a:lvl2pPr>
            <a:lvl3pPr lvl="2" algn="ctr" rtl="0">
              <a:spcBef>
                <a:spcPts val="1000"/>
              </a:spcBef>
              <a:spcAft>
                <a:spcPts val="0"/>
              </a:spcAft>
              <a:buSzPts val="1280"/>
              <a:buNone/>
              <a:defRPr>
                <a:solidFill>
                  <a:schemeClr val="lt1"/>
                </a:solidFill>
              </a:defRPr>
            </a:lvl3pPr>
            <a:lvl4pPr lvl="3" algn="ctr" rtl="0">
              <a:spcBef>
                <a:spcPts val="1000"/>
              </a:spcBef>
              <a:spcAft>
                <a:spcPts val="0"/>
              </a:spcAft>
              <a:buSzPts val="1120"/>
              <a:buNone/>
              <a:defRPr>
                <a:solidFill>
                  <a:schemeClr val="lt1"/>
                </a:solidFill>
              </a:defRPr>
            </a:lvl4pPr>
            <a:lvl5pPr lvl="4" algn="ctr" rtl="0">
              <a:spcBef>
                <a:spcPts val="1000"/>
              </a:spcBef>
              <a:spcAft>
                <a:spcPts val="0"/>
              </a:spcAft>
              <a:buSzPts val="1120"/>
              <a:buNone/>
              <a:defRPr>
                <a:solidFill>
                  <a:schemeClr val="lt1"/>
                </a:solidFill>
              </a:defRPr>
            </a:lvl5pPr>
            <a:lvl6pPr lvl="5" algn="ctr" rtl="0">
              <a:spcBef>
                <a:spcPts val="1000"/>
              </a:spcBef>
              <a:spcAft>
                <a:spcPts val="0"/>
              </a:spcAft>
              <a:buSzPts val="1120"/>
              <a:buNone/>
              <a:defRPr>
                <a:solidFill>
                  <a:schemeClr val="lt1"/>
                </a:solidFill>
              </a:defRPr>
            </a:lvl6pPr>
            <a:lvl7pPr lvl="6" algn="ctr" rtl="0">
              <a:spcBef>
                <a:spcPts val="1000"/>
              </a:spcBef>
              <a:spcAft>
                <a:spcPts val="0"/>
              </a:spcAft>
              <a:buSzPts val="1120"/>
              <a:buNone/>
              <a:defRPr>
                <a:solidFill>
                  <a:schemeClr val="lt1"/>
                </a:solidFill>
              </a:defRPr>
            </a:lvl7pPr>
            <a:lvl8pPr lvl="7" algn="ctr" rtl="0">
              <a:spcBef>
                <a:spcPts val="1000"/>
              </a:spcBef>
              <a:spcAft>
                <a:spcPts val="0"/>
              </a:spcAft>
              <a:buSzPts val="1120"/>
              <a:buNone/>
              <a:defRPr>
                <a:solidFill>
                  <a:schemeClr val="lt1"/>
                </a:solidFill>
              </a:defRPr>
            </a:lvl8pPr>
            <a:lvl9pPr lvl="8" algn="ctr" rtl="0">
              <a:spcBef>
                <a:spcPts val="1000"/>
              </a:spcBef>
              <a:spcAft>
                <a:spcPts val="0"/>
              </a:spcAft>
              <a:buSzPts val="1120"/>
              <a:buNone/>
              <a:defRPr>
                <a:solidFill>
                  <a:schemeClr val="lt1"/>
                </a:solidFill>
              </a:defRPr>
            </a:lvl9pPr>
          </a:lstStyle>
          <a:p>
            <a:endParaRPr/>
          </a:p>
        </p:txBody>
      </p:sp>
      <p:sp>
        <p:nvSpPr>
          <p:cNvPr id="20" name="Google Shape;20;p2"/>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 name="Google Shape;21;p2"/>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1154956" y="4800587"/>
            <a:ext cx="8825700" cy="566700"/>
          </a:xfrm>
          <a:prstGeom prst="rect">
            <a:avLst/>
          </a:prstGeom>
          <a:noFill/>
          <a:ln>
            <a:noFill/>
          </a:ln>
        </p:spPr>
        <p:txBody>
          <a:bodyPr spcFirstLastPara="1" wrap="square" lIns="91425" tIns="45700" rIns="91425" bIns="45700" anchor="b" anchorCtr="0"/>
          <a:lstStyle>
            <a:lvl1pPr lvl="0" algn="l" rtl="0">
              <a:spcBef>
                <a:spcPts val="0"/>
              </a:spcBef>
              <a:spcAft>
                <a:spcPts val="0"/>
              </a:spcAft>
              <a:buClr>
                <a:schemeClr val="lt2"/>
              </a:buClr>
              <a:buSzPts val="2400"/>
              <a:buFont typeface="Century Gothic"/>
              <a:buNone/>
              <a:defRPr sz="24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a:spLocks noGrp="1"/>
          </p:cNvSpPr>
          <p:nvPr>
            <p:ph type="pic" idx="2"/>
          </p:nvPr>
        </p:nvSpPr>
        <p:spPr>
          <a:xfrm>
            <a:off x="1154955" y="685800"/>
            <a:ext cx="8825700" cy="36408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wrap="square" lIns="91425" tIns="45700" rIns="91425" bIns="45700" anchor="t" anchorCtr="0"/>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77" name="Google Shape;77;p11"/>
          <p:cNvSpPr txBox="1">
            <a:spLocks noGrp="1"/>
          </p:cNvSpPr>
          <p:nvPr>
            <p:ph type="body" idx="1"/>
          </p:nvPr>
        </p:nvSpPr>
        <p:spPr>
          <a:xfrm>
            <a:off x="1154956" y="5367325"/>
            <a:ext cx="8825700" cy="493800"/>
          </a:xfrm>
          <a:prstGeom prst="rect">
            <a:avLst/>
          </a:prstGeom>
          <a:noFill/>
          <a:ln>
            <a:noFill/>
          </a:ln>
        </p:spPr>
        <p:txBody>
          <a:bodyPr spcFirstLastPara="1" wrap="square" lIns="91425" tIns="45700" rIns="91425" bIns="45700" anchor="t" anchorCtr="0"/>
          <a:lstStyle>
            <a:lvl1pPr marL="457200" lvl="0" indent="-228600" algn="l" rtl="0">
              <a:spcBef>
                <a:spcPts val="1000"/>
              </a:spcBef>
              <a:spcAft>
                <a:spcPts val="0"/>
              </a:spcAft>
              <a:buSzPts val="960"/>
              <a:buNone/>
              <a:defRPr sz="1200"/>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sp>
        <p:nvSpPr>
          <p:cNvPr id="78" name="Google Shape;78;p11"/>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1"/>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a:off x="1154954" y="1447800"/>
            <a:ext cx="8825700" cy="1981200"/>
          </a:xfrm>
          <a:prstGeom prst="rect">
            <a:avLst/>
          </a:prstGeom>
          <a:noFill/>
          <a:ln>
            <a:noFill/>
          </a:ln>
        </p:spPr>
        <p:txBody>
          <a:bodyPr spcFirstLastPara="1" wrap="square" lIns="91425" tIns="45700" rIns="91425" bIns="45700" anchor="t" anchorCtr="0"/>
          <a:lstStyle>
            <a:lvl1pPr lvl="0" algn="l" rtl="0">
              <a:spcBef>
                <a:spcPts val="0"/>
              </a:spcBef>
              <a:spcAft>
                <a:spcPts val="0"/>
              </a:spcAft>
              <a:buClr>
                <a:schemeClr val="lt2"/>
              </a:buClr>
              <a:buSzPts val="4800"/>
              <a:buFont typeface="Century Gothic"/>
              <a:buNone/>
              <a:defRPr sz="48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3" name="Google Shape;83;p12"/>
          <p:cNvSpPr txBox="1">
            <a:spLocks noGrp="1"/>
          </p:cNvSpPr>
          <p:nvPr>
            <p:ph type="body" idx="1"/>
          </p:nvPr>
        </p:nvSpPr>
        <p:spPr>
          <a:xfrm>
            <a:off x="1154954" y="3657600"/>
            <a:ext cx="8825700" cy="2362200"/>
          </a:xfrm>
          <a:prstGeom prst="rect">
            <a:avLst/>
          </a:prstGeom>
          <a:noFill/>
          <a:ln>
            <a:noFill/>
          </a:ln>
        </p:spPr>
        <p:txBody>
          <a:bodyPr spcFirstLastPara="1" wrap="square" lIns="91425" tIns="45700" rIns="91425" bIns="45700" anchor="ctr" anchorCtr="0"/>
          <a:lstStyle>
            <a:lvl1pPr marL="457200" lvl="0" indent="-228600" algn="l" rtl="0">
              <a:spcBef>
                <a:spcPts val="1000"/>
              </a:spcBef>
              <a:spcAft>
                <a:spcPts val="0"/>
              </a:spcAft>
              <a:buSzPts val="1440"/>
              <a:buNone/>
              <a:defRPr sz="1800"/>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sp>
        <p:nvSpPr>
          <p:cNvPr id="84" name="Google Shape;84;p12"/>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 name="Google Shape;85;p12"/>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1574801" y="1447800"/>
            <a:ext cx="7999200" cy="2323500"/>
          </a:xfrm>
          <a:prstGeom prst="rect">
            <a:avLst/>
          </a:prstGeom>
          <a:noFill/>
          <a:ln>
            <a:noFill/>
          </a:ln>
        </p:spPr>
        <p:txBody>
          <a:bodyPr spcFirstLastPara="1" wrap="square" lIns="91425" tIns="45700" rIns="91425" bIns="45700" anchor="t" anchorCtr="0"/>
          <a:lstStyle>
            <a:lvl1pPr lvl="0" algn="l" rtl="0">
              <a:spcBef>
                <a:spcPts val="0"/>
              </a:spcBef>
              <a:spcAft>
                <a:spcPts val="0"/>
              </a:spcAft>
              <a:buClr>
                <a:schemeClr val="lt2"/>
              </a:buClr>
              <a:buSzPts val="4800"/>
              <a:buFont typeface="Century Gothic"/>
              <a:buNone/>
              <a:defRPr sz="48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3"/>
          <p:cNvSpPr txBox="1">
            <a:spLocks noGrp="1"/>
          </p:cNvSpPr>
          <p:nvPr>
            <p:ph type="body" idx="1"/>
          </p:nvPr>
        </p:nvSpPr>
        <p:spPr>
          <a:xfrm>
            <a:off x="1930400" y="3771174"/>
            <a:ext cx="7279500" cy="342300"/>
          </a:xfrm>
          <a:prstGeom prst="rect">
            <a:avLst/>
          </a:prstGeom>
          <a:noFill/>
          <a:ln>
            <a:noFill/>
          </a:ln>
        </p:spPr>
        <p:txBody>
          <a:bodyPr spcFirstLastPara="1" wrap="square" lIns="91425" tIns="45700" rIns="91425" bIns="45700" anchor="t" anchorCtr="0"/>
          <a:lstStyle>
            <a:lvl1pPr marL="457200" lvl="0" indent="-228600" algn="l" rtl="0">
              <a:spcBef>
                <a:spcPts val="1000"/>
              </a:spcBef>
              <a:spcAft>
                <a:spcPts val="0"/>
              </a:spcAft>
              <a:buSzPts val="1120"/>
              <a:buNone/>
              <a:defRPr sz="1400" b="0" i="0" cap="small">
                <a:solidFill>
                  <a:srgbClr val="86D1D8"/>
                </a:solidFill>
                <a:latin typeface="Century Gothic"/>
                <a:ea typeface="Century Gothic"/>
                <a:cs typeface="Century Gothic"/>
                <a:sym typeface="Century Gothic"/>
              </a:defRPr>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sp>
        <p:nvSpPr>
          <p:cNvPr id="90" name="Google Shape;90;p13"/>
          <p:cNvSpPr txBox="1">
            <a:spLocks noGrp="1"/>
          </p:cNvSpPr>
          <p:nvPr>
            <p:ph type="body" idx="2"/>
          </p:nvPr>
        </p:nvSpPr>
        <p:spPr>
          <a:xfrm>
            <a:off x="1154954" y="4350657"/>
            <a:ext cx="8825700" cy="1676400"/>
          </a:xfrm>
          <a:prstGeom prst="rect">
            <a:avLst/>
          </a:prstGeom>
          <a:noFill/>
          <a:ln>
            <a:noFill/>
          </a:ln>
        </p:spPr>
        <p:txBody>
          <a:bodyPr spcFirstLastPara="1" wrap="square" lIns="91425" tIns="45700" rIns="91425" bIns="45700" anchor="ctr" anchorCtr="0"/>
          <a:lstStyle>
            <a:lvl1pPr marL="457200" lvl="0" indent="-228600" algn="l" rtl="0">
              <a:spcBef>
                <a:spcPts val="1000"/>
              </a:spcBef>
              <a:spcAft>
                <a:spcPts val="0"/>
              </a:spcAft>
              <a:buSzPts val="1440"/>
              <a:buNone/>
              <a:defRPr sz="1800"/>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sp>
        <p:nvSpPr>
          <p:cNvPr id="91" name="Google Shape;91;p13"/>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2" name="Google Shape;92;p13"/>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3"/>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94" name="Google Shape;94;p13"/>
          <p:cNvSpPr txBox="1"/>
          <p:nvPr/>
        </p:nvSpPr>
        <p:spPr>
          <a:xfrm>
            <a:off x="898295" y="971253"/>
            <a:ext cx="801900" cy="1969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200" b="0" i="0" u="none" strike="noStrike" cap="none">
                <a:solidFill>
                  <a:srgbClr val="86D1D8"/>
                </a:solidFill>
                <a:latin typeface="Arial"/>
                <a:ea typeface="Arial"/>
                <a:cs typeface="Arial"/>
                <a:sym typeface="Arial"/>
              </a:rPr>
              <a:t>“</a:t>
            </a:r>
            <a:endParaRPr/>
          </a:p>
        </p:txBody>
      </p:sp>
      <p:sp>
        <p:nvSpPr>
          <p:cNvPr id="95" name="Google Shape;95;p13"/>
          <p:cNvSpPr txBox="1"/>
          <p:nvPr/>
        </p:nvSpPr>
        <p:spPr>
          <a:xfrm>
            <a:off x="9330490" y="2613787"/>
            <a:ext cx="801900" cy="1969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200" b="0" i="0" u="none" strike="noStrike" cap="non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154954" y="3124201"/>
            <a:ext cx="8825700" cy="1653300"/>
          </a:xfrm>
          <a:prstGeom prst="rect">
            <a:avLst/>
          </a:prstGeom>
          <a:noFill/>
          <a:ln>
            <a:noFill/>
          </a:ln>
        </p:spPr>
        <p:txBody>
          <a:bodyPr spcFirstLastPara="1" wrap="square" lIns="91425" tIns="45700" rIns="91425" bIns="45700" anchor="b" anchorCtr="0"/>
          <a:lstStyle>
            <a:lvl1pPr lvl="0" algn="l" rtl="0">
              <a:spcBef>
                <a:spcPts val="0"/>
              </a:spcBef>
              <a:spcAft>
                <a:spcPts val="0"/>
              </a:spcAft>
              <a:buClr>
                <a:schemeClr val="lt2"/>
              </a:buClr>
              <a:buSzPts val="4000"/>
              <a:buFont typeface="Century Gothic"/>
              <a:buNone/>
              <a:defRPr sz="40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14"/>
          <p:cNvSpPr txBox="1">
            <a:spLocks noGrp="1"/>
          </p:cNvSpPr>
          <p:nvPr>
            <p:ph type="body" idx="1"/>
          </p:nvPr>
        </p:nvSpPr>
        <p:spPr>
          <a:xfrm>
            <a:off x="1154954" y="4777381"/>
            <a:ext cx="8825700" cy="860400"/>
          </a:xfrm>
          <a:prstGeom prst="rect">
            <a:avLst/>
          </a:prstGeom>
          <a:noFill/>
          <a:ln>
            <a:noFill/>
          </a:ln>
        </p:spPr>
        <p:txBody>
          <a:bodyPr spcFirstLastPara="1" wrap="square" lIns="91425" tIns="45700" rIns="91425" bIns="45700" anchor="t" anchorCtr="0"/>
          <a:lstStyle>
            <a:lvl1pPr marL="457200" lvl="0" indent="-228600" algn="l" rtl="0">
              <a:spcBef>
                <a:spcPts val="1000"/>
              </a:spcBef>
              <a:spcAft>
                <a:spcPts val="0"/>
              </a:spcAft>
              <a:buSzPts val="1600"/>
              <a:buNone/>
              <a:defRPr sz="2000" cap="none">
                <a:solidFill>
                  <a:srgbClr val="86D1D8"/>
                </a:solidFill>
              </a:defRPr>
            </a:lvl1pPr>
            <a:lvl2pPr marL="914400" lvl="1" indent="-228600" algn="l" rtl="0">
              <a:spcBef>
                <a:spcPts val="1000"/>
              </a:spcBef>
              <a:spcAft>
                <a:spcPts val="0"/>
              </a:spcAft>
              <a:buSzPts val="1440"/>
              <a:buNone/>
              <a:defRPr sz="1800">
                <a:solidFill>
                  <a:schemeClr val="lt1"/>
                </a:solidFill>
              </a:defRPr>
            </a:lvl2pPr>
            <a:lvl3pPr marL="1371600" lvl="2" indent="-228600" algn="l" rtl="0">
              <a:spcBef>
                <a:spcPts val="1000"/>
              </a:spcBef>
              <a:spcAft>
                <a:spcPts val="0"/>
              </a:spcAft>
              <a:buSzPts val="1280"/>
              <a:buNone/>
              <a:defRPr sz="1600">
                <a:solidFill>
                  <a:schemeClr val="lt1"/>
                </a:solidFill>
              </a:defRPr>
            </a:lvl3pPr>
            <a:lvl4pPr marL="1828800" lvl="3" indent="-228600" algn="l" rtl="0">
              <a:spcBef>
                <a:spcPts val="1000"/>
              </a:spcBef>
              <a:spcAft>
                <a:spcPts val="0"/>
              </a:spcAft>
              <a:buSzPts val="1120"/>
              <a:buNone/>
              <a:defRPr sz="1400">
                <a:solidFill>
                  <a:schemeClr val="lt1"/>
                </a:solidFill>
              </a:defRPr>
            </a:lvl4pPr>
            <a:lvl5pPr marL="2286000" lvl="4" indent="-228600" algn="l" rtl="0">
              <a:spcBef>
                <a:spcPts val="1000"/>
              </a:spcBef>
              <a:spcAft>
                <a:spcPts val="0"/>
              </a:spcAft>
              <a:buSzPts val="1120"/>
              <a:buNone/>
              <a:defRPr sz="1400">
                <a:solidFill>
                  <a:schemeClr val="lt1"/>
                </a:solidFill>
              </a:defRPr>
            </a:lvl5pPr>
            <a:lvl6pPr marL="2743200" lvl="5" indent="-228600" algn="l" rtl="0">
              <a:spcBef>
                <a:spcPts val="1000"/>
              </a:spcBef>
              <a:spcAft>
                <a:spcPts val="0"/>
              </a:spcAft>
              <a:buSzPts val="1120"/>
              <a:buNone/>
              <a:defRPr sz="1400">
                <a:solidFill>
                  <a:schemeClr val="lt1"/>
                </a:solidFill>
              </a:defRPr>
            </a:lvl6pPr>
            <a:lvl7pPr marL="3200400" lvl="6" indent="-228600" algn="l" rtl="0">
              <a:spcBef>
                <a:spcPts val="1000"/>
              </a:spcBef>
              <a:spcAft>
                <a:spcPts val="0"/>
              </a:spcAft>
              <a:buSzPts val="1120"/>
              <a:buNone/>
              <a:defRPr sz="1400">
                <a:solidFill>
                  <a:schemeClr val="lt1"/>
                </a:solidFill>
              </a:defRPr>
            </a:lvl7pPr>
            <a:lvl8pPr marL="3657600" lvl="7" indent="-228600" algn="l" rtl="0">
              <a:spcBef>
                <a:spcPts val="1000"/>
              </a:spcBef>
              <a:spcAft>
                <a:spcPts val="0"/>
              </a:spcAft>
              <a:buSzPts val="1120"/>
              <a:buNone/>
              <a:defRPr sz="1400">
                <a:solidFill>
                  <a:schemeClr val="lt1"/>
                </a:solidFill>
              </a:defRPr>
            </a:lvl8pPr>
            <a:lvl9pPr marL="4114800" lvl="8" indent="-228600" algn="l" rtl="0">
              <a:spcBef>
                <a:spcPts val="1000"/>
              </a:spcBef>
              <a:spcAft>
                <a:spcPts val="0"/>
              </a:spcAft>
              <a:buSzPts val="1120"/>
              <a:buNone/>
              <a:defRPr sz="1400">
                <a:solidFill>
                  <a:schemeClr val="lt1"/>
                </a:solidFill>
              </a:defRPr>
            </a:lvl9pPr>
          </a:lstStyle>
          <a:p>
            <a:endParaRPr/>
          </a:p>
        </p:txBody>
      </p:sp>
      <p:sp>
        <p:nvSpPr>
          <p:cNvPr id="99" name="Google Shape;99;p14"/>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0" name="Google Shape;100;p14"/>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1" name="Google Shape;101;p14"/>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lstStyle>
            <a:lvl1pPr lvl="0" algn="l" rtl="0">
              <a:spcBef>
                <a:spcPts val="0"/>
              </a:spcBef>
              <a:spcAft>
                <a:spcPts val="0"/>
              </a:spcAft>
              <a:buClr>
                <a:schemeClr val="lt2"/>
              </a:buClr>
              <a:buSzPts val="4200"/>
              <a:buFont typeface="Century Gothic"/>
              <a:buNone/>
              <a:defRPr sz="42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15"/>
          <p:cNvSpPr txBox="1">
            <a:spLocks noGrp="1"/>
          </p:cNvSpPr>
          <p:nvPr>
            <p:ph type="body" idx="1"/>
          </p:nvPr>
        </p:nvSpPr>
        <p:spPr>
          <a:xfrm>
            <a:off x="632947" y="1981200"/>
            <a:ext cx="2946900" cy="576300"/>
          </a:xfrm>
          <a:prstGeom prst="rect">
            <a:avLst/>
          </a:prstGeom>
          <a:noFill/>
          <a:ln>
            <a:noFill/>
          </a:ln>
        </p:spPr>
        <p:txBody>
          <a:bodyPr spcFirstLastPara="1" wrap="square" lIns="91425" tIns="45700" rIns="91425" bIns="45700" anchor="b" anchorCtr="0"/>
          <a:lstStyle>
            <a:lvl1pPr marL="457200" lvl="0" indent="-228600" algn="l" rtl="0">
              <a:spcBef>
                <a:spcPts val="1000"/>
              </a:spcBef>
              <a:spcAft>
                <a:spcPts val="0"/>
              </a:spcAft>
              <a:buSzPts val="1920"/>
              <a:buNone/>
              <a:defRPr sz="2400" b="0">
                <a:solidFill>
                  <a:srgbClr val="86D1D8"/>
                </a:solidFill>
              </a:defRPr>
            </a:lvl1pPr>
            <a:lvl2pPr marL="914400" lvl="1" indent="-228600" algn="l" rtl="0">
              <a:spcBef>
                <a:spcPts val="1000"/>
              </a:spcBef>
              <a:spcAft>
                <a:spcPts val="0"/>
              </a:spcAft>
              <a:buSzPts val="1600"/>
              <a:buNone/>
              <a:defRPr sz="2000" b="1"/>
            </a:lvl2pPr>
            <a:lvl3pPr marL="1371600" lvl="2" indent="-228600" algn="l" rtl="0">
              <a:spcBef>
                <a:spcPts val="1000"/>
              </a:spcBef>
              <a:spcAft>
                <a:spcPts val="0"/>
              </a:spcAft>
              <a:buSzPts val="1440"/>
              <a:buNone/>
              <a:defRPr sz="1800" b="1"/>
            </a:lvl3pPr>
            <a:lvl4pPr marL="1828800" lvl="3" indent="-228600" algn="l" rtl="0">
              <a:spcBef>
                <a:spcPts val="1000"/>
              </a:spcBef>
              <a:spcAft>
                <a:spcPts val="0"/>
              </a:spcAft>
              <a:buSzPts val="1280"/>
              <a:buNone/>
              <a:defRPr sz="1600" b="1"/>
            </a:lvl4pPr>
            <a:lvl5pPr marL="2286000" lvl="4" indent="-228600" algn="l" rtl="0">
              <a:spcBef>
                <a:spcPts val="1000"/>
              </a:spcBef>
              <a:spcAft>
                <a:spcPts val="0"/>
              </a:spcAft>
              <a:buSzPts val="1280"/>
              <a:buNone/>
              <a:defRPr sz="1600" b="1"/>
            </a:lvl5pPr>
            <a:lvl6pPr marL="2743200" lvl="5" indent="-228600" algn="l" rtl="0">
              <a:spcBef>
                <a:spcPts val="1000"/>
              </a:spcBef>
              <a:spcAft>
                <a:spcPts val="0"/>
              </a:spcAft>
              <a:buSzPts val="1280"/>
              <a:buNone/>
              <a:defRPr sz="1600" b="1"/>
            </a:lvl6pPr>
            <a:lvl7pPr marL="3200400" lvl="6" indent="-228600" algn="l" rtl="0">
              <a:spcBef>
                <a:spcPts val="1000"/>
              </a:spcBef>
              <a:spcAft>
                <a:spcPts val="0"/>
              </a:spcAft>
              <a:buSzPts val="1280"/>
              <a:buNone/>
              <a:defRPr sz="1600" b="1"/>
            </a:lvl7pPr>
            <a:lvl8pPr marL="3657600" lvl="7" indent="-228600" algn="l" rtl="0">
              <a:spcBef>
                <a:spcPts val="1000"/>
              </a:spcBef>
              <a:spcAft>
                <a:spcPts val="0"/>
              </a:spcAft>
              <a:buSzPts val="1280"/>
              <a:buNone/>
              <a:defRPr sz="1600" b="1"/>
            </a:lvl8pPr>
            <a:lvl9pPr marL="4114800" lvl="8" indent="-228600" algn="l" rtl="0">
              <a:spcBef>
                <a:spcPts val="1000"/>
              </a:spcBef>
              <a:spcAft>
                <a:spcPts val="0"/>
              </a:spcAft>
              <a:buSzPts val="1280"/>
              <a:buNone/>
              <a:defRPr sz="1600" b="1"/>
            </a:lvl9pPr>
          </a:lstStyle>
          <a:p>
            <a:endParaRPr/>
          </a:p>
        </p:txBody>
      </p:sp>
      <p:sp>
        <p:nvSpPr>
          <p:cNvPr id="105" name="Google Shape;105;p15"/>
          <p:cNvSpPr txBox="1">
            <a:spLocks noGrp="1"/>
          </p:cNvSpPr>
          <p:nvPr>
            <p:ph type="body" idx="2"/>
          </p:nvPr>
        </p:nvSpPr>
        <p:spPr>
          <a:xfrm>
            <a:off x="652463" y="2667000"/>
            <a:ext cx="2927400" cy="3589200"/>
          </a:xfrm>
          <a:prstGeom prst="rect">
            <a:avLst/>
          </a:prstGeom>
          <a:noFill/>
          <a:ln>
            <a:noFill/>
          </a:ln>
        </p:spPr>
        <p:txBody>
          <a:bodyPr spcFirstLastPara="1" wrap="square" lIns="91425" tIns="45700" rIns="91425" bIns="45700" anchor="t" anchorCtr="0"/>
          <a:lstStyle>
            <a:lvl1pPr marL="457200" lvl="0" indent="-228600" algn="l" rtl="0">
              <a:spcBef>
                <a:spcPts val="1000"/>
              </a:spcBef>
              <a:spcAft>
                <a:spcPts val="0"/>
              </a:spcAft>
              <a:buSzPts val="1120"/>
              <a:buNone/>
              <a:defRPr sz="1400"/>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sp>
        <p:nvSpPr>
          <p:cNvPr id="106" name="Google Shape;106;p15"/>
          <p:cNvSpPr txBox="1">
            <a:spLocks noGrp="1"/>
          </p:cNvSpPr>
          <p:nvPr>
            <p:ph type="body" idx="3"/>
          </p:nvPr>
        </p:nvSpPr>
        <p:spPr>
          <a:xfrm>
            <a:off x="3883659" y="1981200"/>
            <a:ext cx="2936100" cy="576300"/>
          </a:xfrm>
          <a:prstGeom prst="rect">
            <a:avLst/>
          </a:prstGeom>
          <a:noFill/>
          <a:ln>
            <a:noFill/>
          </a:ln>
        </p:spPr>
        <p:txBody>
          <a:bodyPr spcFirstLastPara="1" wrap="square" lIns="91425" tIns="45700" rIns="91425" bIns="45700" anchor="b" anchorCtr="0"/>
          <a:lstStyle>
            <a:lvl1pPr marL="457200" lvl="0" indent="-228600" algn="l" rtl="0">
              <a:spcBef>
                <a:spcPts val="1000"/>
              </a:spcBef>
              <a:spcAft>
                <a:spcPts val="0"/>
              </a:spcAft>
              <a:buSzPts val="1920"/>
              <a:buNone/>
              <a:defRPr sz="2400" b="0">
                <a:solidFill>
                  <a:srgbClr val="86D1D8"/>
                </a:solidFill>
              </a:defRPr>
            </a:lvl1pPr>
            <a:lvl2pPr marL="914400" lvl="1" indent="-228600" algn="l" rtl="0">
              <a:spcBef>
                <a:spcPts val="1000"/>
              </a:spcBef>
              <a:spcAft>
                <a:spcPts val="0"/>
              </a:spcAft>
              <a:buSzPts val="1600"/>
              <a:buNone/>
              <a:defRPr sz="2000" b="1"/>
            </a:lvl2pPr>
            <a:lvl3pPr marL="1371600" lvl="2" indent="-228600" algn="l" rtl="0">
              <a:spcBef>
                <a:spcPts val="1000"/>
              </a:spcBef>
              <a:spcAft>
                <a:spcPts val="0"/>
              </a:spcAft>
              <a:buSzPts val="1440"/>
              <a:buNone/>
              <a:defRPr sz="1800" b="1"/>
            </a:lvl3pPr>
            <a:lvl4pPr marL="1828800" lvl="3" indent="-228600" algn="l" rtl="0">
              <a:spcBef>
                <a:spcPts val="1000"/>
              </a:spcBef>
              <a:spcAft>
                <a:spcPts val="0"/>
              </a:spcAft>
              <a:buSzPts val="1280"/>
              <a:buNone/>
              <a:defRPr sz="1600" b="1"/>
            </a:lvl4pPr>
            <a:lvl5pPr marL="2286000" lvl="4" indent="-228600" algn="l" rtl="0">
              <a:spcBef>
                <a:spcPts val="1000"/>
              </a:spcBef>
              <a:spcAft>
                <a:spcPts val="0"/>
              </a:spcAft>
              <a:buSzPts val="1280"/>
              <a:buNone/>
              <a:defRPr sz="1600" b="1"/>
            </a:lvl5pPr>
            <a:lvl6pPr marL="2743200" lvl="5" indent="-228600" algn="l" rtl="0">
              <a:spcBef>
                <a:spcPts val="1000"/>
              </a:spcBef>
              <a:spcAft>
                <a:spcPts val="0"/>
              </a:spcAft>
              <a:buSzPts val="1280"/>
              <a:buNone/>
              <a:defRPr sz="1600" b="1"/>
            </a:lvl6pPr>
            <a:lvl7pPr marL="3200400" lvl="6" indent="-228600" algn="l" rtl="0">
              <a:spcBef>
                <a:spcPts val="1000"/>
              </a:spcBef>
              <a:spcAft>
                <a:spcPts val="0"/>
              </a:spcAft>
              <a:buSzPts val="1280"/>
              <a:buNone/>
              <a:defRPr sz="1600" b="1"/>
            </a:lvl7pPr>
            <a:lvl8pPr marL="3657600" lvl="7" indent="-228600" algn="l" rtl="0">
              <a:spcBef>
                <a:spcPts val="1000"/>
              </a:spcBef>
              <a:spcAft>
                <a:spcPts val="0"/>
              </a:spcAft>
              <a:buSzPts val="1280"/>
              <a:buNone/>
              <a:defRPr sz="1600" b="1"/>
            </a:lvl8pPr>
            <a:lvl9pPr marL="4114800" lvl="8" indent="-228600" algn="l" rtl="0">
              <a:spcBef>
                <a:spcPts val="1000"/>
              </a:spcBef>
              <a:spcAft>
                <a:spcPts val="0"/>
              </a:spcAft>
              <a:buSzPts val="1280"/>
              <a:buNone/>
              <a:defRPr sz="1600" b="1"/>
            </a:lvl9pPr>
          </a:lstStyle>
          <a:p>
            <a:endParaRPr/>
          </a:p>
        </p:txBody>
      </p:sp>
      <p:sp>
        <p:nvSpPr>
          <p:cNvPr id="107" name="Google Shape;107;p15"/>
          <p:cNvSpPr txBox="1">
            <a:spLocks noGrp="1"/>
          </p:cNvSpPr>
          <p:nvPr>
            <p:ph type="body" idx="4"/>
          </p:nvPr>
        </p:nvSpPr>
        <p:spPr>
          <a:xfrm>
            <a:off x="3873106" y="2667000"/>
            <a:ext cx="2946900" cy="3589200"/>
          </a:xfrm>
          <a:prstGeom prst="rect">
            <a:avLst/>
          </a:prstGeom>
          <a:noFill/>
          <a:ln>
            <a:noFill/>
          </a:ln>
        </p:spPr>
        <p:txBody>
          <a:bodyPr spcFirstLastPara="1" wrap="square" lIns="91425" tIns="45700" rIns="91425" bIns="45700" anchor="t" anchorCtr="0"/>
          <a:lstStyle>
            <a:lvl1pPr marL="457200" lvl="0" indent="-228600" algn="l" rtl="0">
              <a:spcBef>
                <a:spcPts val="1000"/>
              </a:spcBef>
              <a:spcAft>
                <a:spcPts val="0"/>
              </a:spcAft>
              <a:buSzPts val="1120"/>
              <a:buNone/>
              <a:defRPr sz="1400"/>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sp>
        <p:nvSpPr>
          <p:cNvPr id="108" name="Google Shape;108;p15"/>
          <p:cNvSpPr txBox="1">
            <a:spLocks noGrp="1"/>
          </p:cNvSpPr>
          <p:nvPr>
            <p:ph type="body" idx="5"/>
          </p:nvPr>
        </p:nvSpPr>
        <p:spPr>
          <a:xfrm>
            <a:off x="7124700" y="1981200"/>
            <a:ext cx="2932200" cy="576300"/>
          </a:xfrm>
          <a:prstGeom prst="rect">
            <a:avLst/>
          </a:prstGeom>
          <a:noFill/>
          <a:ln>
            <a:noFill/>
          </a:ln>
        </p:spPr>
        <p:txBody>
          <a:bodyPr spcFirstLastPara="1" wrap="square" lIns="91425" tIns="45700" rIns="91425" bIns="45700" anchor="b" anchorCtr="0"/>
          <a:lstStyle>
            <a:lvl1pPr marL="457200" lvl="0" indent="-228600" algn="l" rtl="0">
              <a:spcBef>
                <a:spcPts val="1000"/>
              </a:spcBef>
              <a:spcAft>
                <a:spcPts val="0"/>
              </a:spcAft>
              <a:buSzPts val="1920"/>
              <a:buNone/>
              <a:defRPr sz="2400" b="0">
                <a:solidFill>
                  <a:srgbClr val="86D1D8"/>
                </a:solidFill>
              </a:defRPr>
            </a:lvl1pPr>
            <a:lvl2pPr marL="914400" lvl="1" indent="-228600" algn="l" rtl="0">
              <a:spcBef>
                <a:spcPts val="1000"/>
              </a:spcBef>
              <a:spcAft>
                <a:spcPts val="0"/>
              </a:spcAft>
              <a:buSzPts val="1600"/>
              <a:buNone/>
              <a:defRPr sz="2000" b="1"/>
            </a:lvl2pPr>
            <a:lvl3pPr marL="1371600" lvl="2" indent="-228600" algn="l" rtl="0">
              <a:spcBef>
                <a:spcPts val="1000"/>
              </a:spcBef>
              <a:spcAft>
                <a:spcPts val="0"/>
              </a:spcAft>
              <a:buSzPts val="1440"/>
              <a:buNone/>
              <a:defRPr sz="1800" b="1"/>
            </a:lvl3pPr>
            <a:lvl4pPr marL="1828800" lvl="3" indent="-228600" algn="l" rtl="0">
              <a:spcBef>
                <a:spcPts val="1000"/>
              </a:spcBef>
              <a:spcAft>
                <a:spcPts val="0"/>
              </a:spcAft>
              <a:buSzPts val="1280"/>
              <a:buNone/>
              <a:defRPr sz="1600" b="1"/>
            </a:lvl4pPr>
            <a:lvl5pPr marL="2286000" lvl="4" indent="-228600" algn="l" rtl="0">
              <a:spcBef>
                <a:spcPts val="1000"/>
              </a:spcBef>
              <a:spcAft>
                <a:spcPts val="0"/>
              </a:spcAft>
              <a:buSzPts val="1280"/>
              <a:buNone/>
              <a:defRPr sz="1600" b="1"/>
            </a:lvl5pPr>
            <a:lvl6pPr marL="2743200" lvl="5" indent="-228600" algn="l" rtl="0">
              <a:spcBef>
                <a:spcPts val="1000"/>
              </a:spcBef>
              <a:spcAft>
                <a:spcPts val="0"/>
              </a:spcAft>
              <a:buSzPts val="1280"/>
              <a:buNone/>
              <a:defRPr sz="1600" b="1"/>
            </a:lvl6pPr>
            <a:lvl7pPr marL="3200400" lvl="6" indent="-228600" algn="l" rtl="0">
              <a:spcBef>
                <a:spcPts val="1000"/>
              </a:spcBef>
              <a:spcAft>
                <a:spcPts val="0"/>
              </a:spcAft>
              <a:buSzPts val="1280"/>
              <a:buNone/>
              <a:defRPr sz="1600" b="1"/>
            </a:lvl7pPr>
            <a:lvl8pPr marL="3657600" lvl="7" indent="-228600" algn="l" rtl="0">
              <a:spcBef>
                <a:spcPts val="1000"/>
              </a:spcBef>
              <a:spcAft>
                <a:spcPts val="0"/>
              </a:spcAft>
              <a:buSzPts val="1280"/>
              <a:buNone/>
              <a:defRPr sz="1600" b="1"/>
            </a:lvl8pPr>
            <a:lvl9pPr marL="4114800" lvl="8" indent="-228600" algn="l" rtl="0">
              <a:spcBef>
                <a:spcPts val="1000"/>
              </a:spcBef>
              <a:spcAft>
                <a:spcPts val="0"/>
              </a:spcAft>
              <a:buSzPts val="1280"/>
              <a:buNone/>
              <a:defRPr sz="1600" b="1"/>
            </a:lvl9pPr>
          </a:lstStyle>
          <a:p>
            <a:endParaRPr/>
          </a:p>
        </p:txBody>
      </p:sp>
      <p:sp>
        <p:nvSpPr>
          <p:cNvPr id="109" name="Google Shape;109;p15"/>
          <p:cNvSpPr txBox="1">
            <a:spLocks noGrp="1"/>
          </p:cNvSpPr>
          <p:nvPr>
            <p:ph type="body" idx="6"/>
          </p:nvPr>
        </p:nvSpPr>
        <p:spPr>
          <a:xfrm>
            <a:off x="7124700" y="2667000"/>
            <a:ext cx="2932200" cy="3589200"/>
          </a:xfrm>
          <a:prstGeom prst="rect">
            <a:avLst/>
          </a:prstGeom>
          <a:noFill/>
          <a:ln>
            <a:noFill/>
          </a:ln>
        </p:spPr>
        <p:txBody>
          <a:bodyPr spcFirstLastPara="1" wrap="square" lIns="91425" tIns="45700" rIns="91425" bIns="45700" anchor="t" anchorCtr="0"/>
          <a:lstStyle>
            <a:lvl1pPr marL="457200" lvl="0" indent="-228600" algn="l" rtl="0">
              <a:spcBef>
                <a:spcPts val="1000"/>
              </a:spcBef>
              <a:spcAft>
                <a:spcPts val="0"/>
              </a:spcAft>
              <a:buSzPts val="1120"/>
              <a:buNone/>
              <a:defRPr sz="1400"/>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cxnSp>
        <p:nvCxnSpPr>
          <p:cNvPr id="110" name="Google Shape;110;p15"/>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11" name="Google Shape;111;p15"/>
          <p:cNvCxnSpPr/>
          <p:nvPr/>
        </p:nvCxnSpPr>
        <p:spPr>
          <a:xfrm>
            <a:off x="6962227" y="2133600"/>
            <a:ext cx="0" cy="3966900"/>
          </a:xfrm>
          <a:prstGeom prst="straightConnector1">
            <a:avLst/>
          </a:prstGeom>
          <a:noFill/>
          <a:ln w="12700" cap="flat" cmpd="sng">
            <a:solidFill>
              <a:srgbClr val="86D1D8">
                <a:alpha val="40000"/>
              </a:srgbClr>
            </a:solidFill>
            <a:prstDash val="solid"/>
            <a:round/>
            <a:headEnd type="none" w="sm" len="sm"/>
            <a:tailEnd type="none" w="sm" len="sm"/>
          </a:ln>
        </p:spPr>
      </p:cxnSp>
      <p:sp>
        <p:nvSpPr>
          <p:cNvPr id="112" name="Google Shape;112;p15"/>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3" name="Google Shape;113;p15"/>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4" name="Google Shape;114;p15"/>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lstStyle>
            <a:lvl1pPr lvl="0" algn="l" rtl="0">
              <a:spcBef>
                <a:spcPts val="0"/>
              </a:spcBef>
              <a:spcAft>
                <a:spcPts val="0"/>
              </a:spcAft>
              <a:buClr>
                <a:schemeClr val="lt2"/>
              </a:buClr>
              <a:buSzPts val="4200"/>
              <a:buFont typeface="Century Gothic"/>
              <a:buNone/>
              <a:defRPr sz="42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16"/>
          <p:cNvSpPr txBox="1">
            <a:spLocks noGrp="1"/>
          </p:cNvSpPr>
          <p:nvPr>
            <p:ph type="body" idx="1"/>
          </p:nvPr>
        </p:nvSpPr>
        <p:spPr>
          <a:xfrm>
            <a:off x="652463" y="4250949"/>
            <a:ext cx="2940000" cy="576300"/>
          </a:xfrm>
          <a:prstGeom prst="rect">
            <a:avLst/>
          </a:prstGeom>
          <a:noFill/>
          <a:ln>
            <a:noFill/>
          </a:ln>
        </p:spPr>
        <p:txBody>
          <a:bodyPr spcFirstLastPara="1" wrap="square" lIns="91425" tIns="45700" rIns="91425" bIns="45700" anchor="b" anchorCtr="0"/>
          <a:lstStyle>
            <a:lvl1pPr marL="457200" lvl="0" indent="-228600" algn="l" rtl="0">
              <a:spcBef>
                <a:spcPts val="1000"/>
              </a:spcBef>
              <a:spcAft>
                <a:spcPts val="0"/>
              </a:spcAft>
              <a:buSzPts val="1920"/>
              <a:buNone/>
              <a:defRPr sz="2400" b="0">
                <a:solidFill>
                  <a:srgbClr val="86D1D8"/>
                </a:solidFill>
              </a:defRPr>
            </a:lvl1pPr>
            <a:lvl2pPr marL="914400" lvl="1" indent="-228600" algn="l" rtl="0">
              <a:spcBef>
                <a:spcPts val="1000"/>
              </a:spcBef>
              <a:spcAft>
                <a:spcPts val="0"/>
              </a:spcAft>
              <a:buSzPts val="1600"/>
              <a:buNone/>
              <a:defRPr sz="2000" b="1"/>
            </a:lvl2pPr>
            <a:lvl3pPr marL="1371600" lvl="2" indent="-228600" algn="l" rtl="0">
              <a:spcBef>
                <a:spcPts val="1000"/>
              </a:spcBef>
              <a:spcAft>
                <a:spcPts val="0"/>
              </a:spcAft>
              <a:buSzPts val="1440"/>
              <a:buNone/>
              <a:defRPr sz="1800" b="1"/>
            </a:lvl3pPr>
            <a:lvl4pPr marL="1828800" lvl="3" indent="-228600" algn="l" rtl="0">
              <a:spcBef>
                <a:spcPts val="1000"/>
              </a:spcBef>
              <a:spcAft>
                <a:spcPts val="0"/>
              </a:spcAft>
              <a:buSzPts val="1280"/>
              <a:buNone/>
              <a:defRPr sz="1600" b="1"/>
            </a:lvl4pPr>
            <a:lvl5pPr marL="2286000" lvl="4" indent="-228600" algn="l" rtl="0">
              <a:spcBef>
                <a:spcPts val="1000"/>
              </a:spcBef>
              <a:spcAft>
                <a:spcPts val="0"/>
              </a:spcAft>
              <a:buSzPts val="1280"/>
              <a:buNone/>
              <a:defRPr sz="1600" b="1"/>
            </a:lvl5pPr>
            <a:lvl6pPr marL="2743200" lvl="5" indent="-228600" algn="l" rtl="0">
              <a:spcBef>
                <a:spcPts val="1000"/>
              </a:spcBef>
              <a:spcAft>
                <a:spcPts val="0"/>
              </a:spcAft>
              <a:buSzPts val="1280"/>
              <a:buNone/>
              <a:defRPr sz="1600" b="1"/>
            </a:lvl6pPr>
            <a:lvl7pPr marL="3200400" lvl="6" indent="-228600" algn="l" rtl="0">
              <a:spcBef>
                <a:spcPts val="1000"/>
              </a:spcBef>
              <a:spcAft>
                <a:spcPts val="0"/>
              </a:spcAft>
              <a:buSzPts val="1280"/>
              <a:buNone/>
              <a:defRPr sz="1600" b="1"/>
            </a:lvl7pPr>
            <a:lvl8pPr marL="3657600" lvl="7" indent="-228600" algn="l" rtl="0">
              <a:spcBef>
                <a:spcPts val="1000"/>
              </a:spcBef>
              <a:spcAft>
                <a:spcPts val="0"/>
              </a:spcAft>
              <a:buSzPts val="1280"/>
              <a:buNone/>
              <a:defRPr sz="1600" b="1"/>
            </a:lvl8pPr>
            <a:lvl9pPr marL="4114800" lvl="8" indent="-228600" algn="l" rtl="0">
              <a:spcBef>
                <a:spcPts val="1000"/>
              </a:spcBef>
              <a:spcAft>
                <a:spcPts val="0"/>
              </a:spcAft>
              <a:buSzPts val="1280"/>
              <a:buNone/>
              <a:defRPr sz="1600" b="1"/>
            </a:lvl9pPr>
          </a:lstStyle>
          <a:p>
            <a:endParaRPr/>
          </a:p>
        </p:txBody>
      </p:sp>
      <p:sp>
        <p:nvSpPr>
          <p:cNvPr id="118" name="Google Shape;118;p16"/>
          <p:cNvSpPr>
            <a:spLocks noGrp="1"/>
          </p:cNvSpPr>
          <p:nvPr>
            <p:ph type="pic" idx="2"/>
          </p:nvPr>
        </p:nvSpPr>
        <p:spPr>
          <a:xfrm>
            <a:off x="652463" y="2209800"/>
            <a:ext cx="2940000" cy="15240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wrap="square" lIns="91425" tIns="45700" rIns="91425" bIns="45700" anchor="t" anchorCtr="0"/>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9" name="Google Shape;119;p16"/>
          <p:cNvSpPr txBox="1">
            <a:spLocks noGrp="1"/>
          </p:cNvSpPr>
          <p:nvPr>
            <p:ph type="body" idx="3"/>
          </p:nvPr>
        </p:nvSpPr>
        <p:spPr>
          <a:xfrm>
            <a:off x="652463" y="4827211"/>
            <a:ext cx="2940000" cy="659100"/>
          </a:xfrm>
          <a:prstGeom prst="rect">
            <a:avLst/>
          </a:prstGeom>
          <a:noFill/>
          <a:ln>
            <a:noFill/>
          </a:ln>
        </p:spPr>
        <p:txBody>
          <a:bodyPr spcFirstLastPara="1" wrap="square" lIns="91425" tIns="45700" rIns="91425" bIns="45700" anchor="t" anchorCtr="0"/>
          <a:lstStyle>
            <a:lvl1pPr marL="457200" lvl="0" indent="-228600" algn="l" rtl="0">
              <a:spcBef>
                <a:spcPts val="1000"/>
              </a:spcBef>
              <a:spcAft>
                <a:spcPts val="0"/>
              </a:spcAft>
              <a:buSzPts val="1120"/>
              <a:buNone/>
              <a:defRPr sz="1400"/>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sp>
        <p:nvSpPr>
          <p:cNvPr id="120" name="Google Shape;120;p16"/>
          <p:cNvSpPr txBox="1">
            <a:spLocks noGrp="1"/>
          </p:cNvSpPr>
          <p:nvPr>
            <p:ph type="body" idx="4"/>
          </p:nvPr>
        </p:nvSpPr>
        <p:spPr>
          <a:xfrm>
            <a:off x="3889375" y="4250949"/>
            <a:ext cx="2930400" cy="576300"/>
          </a:xfrm>
          <a:prstGeom prst="rect">
            <a:avLst/>
          </a:prstGeom>
          <a:noFill/>
          <a:ln>
            <a:noFill/>
          </a:ln>
        </p:spPr>
        <p:txBody>
          <a:bodyPr spcFirstLastPara="1" wrap="square" lIns="91425" tIns="45700" rIns="91425" bIns="45700" anchor="b" anchorCtr="0"/>
          <a:lstStyle>
            <a:lvl1pPr marL="457200" lvl="0" indent="-228600" algn="l" rtl="0">
              <a:spcBef>
                <a:spcPts val="1000"/>
              </a:spcBef>
              <a:spcAft>
                <a:spcPts val="0"/>
              </a:spcAft>
              <a:buSzPts val="1920"/>
              <a:buNone/>
              <a:defRPr sz="2400" b="0">
                <a:solidFill>
                  <a:srgbClr val="86D1D8"/>
                </a:solidFill>
              </a:defRPr>
            </a:lvl1pPr>
            <a:lvl2pPr marL="914400" lvl="1" indent="-228600" algn="l" rtl="0">
              <a:spcBef>
                <a:spcPts val="1000"/>
              </a:spcBef>
              <a:spcAft>
                <a:spcPts val="0"/>
              </a:spcAft>
              <a:buSzPts val="1600"/>
              <a:buNone/>
              <a:defRPr sz="2000" b="1"/>
            </a:lvl2pPr>
            <a:lvl3pPr marL="1371600" lvl="2" indent="-228600" algn="l" rtl="0">
              <a:spcBef>
                <a:spcPts val="1000"/>
              </a:spcBef>
              <a:spcAft>
                <a:spcPts val="0"/>
              </a:spcAft>
              <a:buSzPts val="1440"/>
              <a:buNone/>
              <a:defRPr sz="1800" b="1"/>
            </a:lvl3pPr>
            <a:lvl4pPr marL="1828800" lvl="3" indent="-228600" algn="l" rtl="0">
              <a:spcBef>
                <a:spcPts val="1000"/>
              </a:spcBef>
              <a:spcAft>
                <a:spcPts val="0"/>
              </a:spcAft>
              <a:buSzPts val="1280"/>
              <a:buNone/>
              <a:defRPr sz="1600" b="1"/>
            </a:lvl4pPr>
            <a:lvl5pPr marL="2286000" lvl="4" indent="-228600" algn="l" rtl="0">
              <a:spcBef>
                <a:spcPts val="1000"/>
              </a:spcBef>
              <a:spcAft>
                <a:spcPts val="0"/>
              </a:spcAft>
              <a:buSzPts val="1280"/>
              <a:buNone/>
              <a:defRPr sz="1600" b="1"/>
            </a:lvl5pPr>
            <a:lvl6pPr marL="2743200" lvl="5" indent="-228600" algn="l" rtl="0">
              <a:spcBef>
                <a:spcPts val="1000"/>
              </a:spcBef>
              <a:spcAft>
                <a:spcPts val="0"/>
              </a:spcAft>
              <a:buSzPts val="1280"/>
              <a:buNone/>
              <a:defRPr sz="1600" b="1"/>
            </a:lvl6pPr>
            <a:lvl7pPr marL="3200400" lvl="6" indent="-228600" algn="l" rtl="0">
              <a:spcBef>
                <a:spcPts val="1000"/>
              </a:spcBef>
              <a:spcAft>
                <a:spcPts val="0"/>
              </a:spcAft>
              <a:buSzPts val="1280"/>
              <a:buNone/>
              <a:defRPr sz="1600" b="1"/>
            </a:lvl7pPr>
            <a:lvl8pPr marL="3657600" lvl="7" indent="-228600" algn="l" rtl="0">
              <a:spcBef>
                <a:spcPts val="1000"/>
              </a:spcBef>
              <a:spcAft>
                <a:spcPts val="0"/>
              </a:spcAft>
              <a:buSzPts val="1280"/>
              <a:buNone/>
              <a:defRPr sz="1600" b="1"/>
            </a:lvl8pPr>
            <a:lvl9pPr marL="4114800" lvl="8" indent="-228600" algn="l" rtl="0">
              <a:spcBef>
                <a:spcPts val="1000"/>
              </a:spcBef>
              <a:spcAft>
                <a:spcPts val="0"/>
              </a:spcAft>
              <a:buSzPts val="1280"/>
              <a:buNone/>
              <a:defRPr sz="1600" b="1"/>
            </a:lvl9pPr>
          </a:lstStyle>
          <a:p>
            <a:endParaRPr/>
          </a:p>
        </p:txBody>
      </p:sp>
      <p:sp>
        <p:nvSpPr>
          <p:cNvPr id="121" name="Google Shape;121;p16"/>
          <p:cNvSpPr>
            <a:spLocks noGrp="1"/>
          </p:cNvSpPr>
          <p:nvPr>
            <p:ph type="pic" idx="5"/>
          </p:nvPr>
        </p:nvSpPr>
        <p:spPr>
          <a:xfrm>
            <a:off x="3889374" y="2209800"/>
            <a:ext cx="2930400" cy="15240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wrap="square" lIns="91425" tIns="45700" rIns="91425" bIns="45700" anchor="t" anchorCtr="0"/>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2" name="Google Shape;122;p16"/>
          <p:cNvSpPr txBox="1">
            <a:spLocks noGrp="1"/>
          </p:cNvSpPr>
          <p:nvPr>
            <p:ph type="body" idx="6"/>
          </p:nvPr>
        </p:nvSpPr>
        <p:spPr>
          <a:xfrm>
            <a:off x="3888022" y="4827210"/>
            <a:ext cx="2934300" cy="659100"/>
          </a:xfrm>
          <a:prstGeom prst="rect">
            <a:avLst/>
          </a:prstGeom>
          <a:noFill/>
          <a:ln>
            <a:noFill/>
          </a:ln>
        </p:spPr>
        <p:txBody>
          <a:bodyPr spcFirstLastPara="1" wrap="square" lIns="91425" tIns="45700" rIns="91425" bIns="45700" anchor="t" anchorCtr="0"/>
          <a:lstStyle>
            <a:lvl1pPr marL="457200" lvl="0" indent="-228600" algn="l" rtl="0">
              <a:spcBef>
                <a:spcPts val="1000"/>
              </a:spcBef>
              <a:spcAft>
                <a:spcPts val="0"/>
              </a:spcAft>
              <a:buSzPts val="1120"/>
              <a:buNone/>
              <a:defRPr sz="1400"/>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sp>
        <p:nvSpPr>
          <p:cNvPr id="123" name="Google Shape;123;p16"/>
          <p:cNvSpPr txBox="1">
            <a:spLocks noGrp="1"/>
          </p:cNvSpPr>
          <p:nvPr>
            <p:ph type="body" idx="7"/>
          </p:nvPr>
        </p:nvSpPr>
        <p:spPr>
          <a:xfrm>
            <a:off x="7124700" y="4250949"/>
            <a:ext cx="2932200" cy="576300"/>
          </a:xfrm>
          <a:prstGeom prst="rect">
            <a:avLst/>
          </a:prstGeom>
          <a:noFill/>
          <a:ln>
            <a:noFill/>
          </a:ln>
        </p:spPr>
        <p:txBody>
          <a:bodyPr spcFirstLastPara="1" wrap="square" lIns="91425" tIns="45700" rIns="91425" bIns="45700" anchor="b" anchorCtr="0"/>
          <a:lstStyle>
            <a:lvl1pPr marL="457200" lvl="0" indent="-228600" algn="l" rtl="0">
              <a:spcBef>
                <a:spcPts val="1000"/>
              </a:spcBef>
              <a:spcAft>
                <a:spcPts val="0"/>
              </a:spcAft>
              <a:buSzPts val="1920"/>
              <a:buNone/>
              <a:defRPr sz="2400" b="0">
                <a:solidFill>
                  <a:srgbClr val="86D1D8"/>
                </a:solidFill>
              </a:defRPr>
            </a:lvl1pPr>
            <a:lvl2pPr marL="914400" lvl="1" indent="-228600" algn="l" rtl="0">
              <a:spcBef>
                <a:spcPts val="1000"/>
              </a:spcBef>
              <a:spcAft>
                <a:spcPts val="0"/>
              </a:spcAft>
              <a:buSzPts val="1600"/>
              <a:buNone/>
              <a:defRPr sz="2000" b="1"/>
            </a:lvl2pPr>
            <a:lvl3pPr marL="1371600" lvl="2" indent="-228600" algn="l" rtl="0">
              <a:spcBef>
                <a:spcPts val="1000"/>
              </a:spcBef>
              <a:spcAft>
                <a:spcPts val="0"/>
              </a:spcAft>
              <a:buSzPts val="1440"/>
              <a:buNone/>
              <a:defRPr sz="1800" b="1"/>
            </a:lvl3pPr>
            <a:lvl4pPr marL="1828800" lvl="3" indent="-228600" algn="l" rtl="0">
              <a:spcBef>
                <a:spcPts val="1000"/>
              </a:spcBef>
              <a:spcAft>
                <a:spcPts val="0"/>
              </a:spcAft>
              <a:buSzPts val="1280"/>
              <a:buNone/>
              <a:defRPr sz="1600" b="1"/>
            </a:lvl4pPr>
            <a:lvl5pPr marL="2286000" lvl="4" indent="-228600" algn="l" rtl="0">
              <a:spcBef>
                <a:spcPts val="1000"/>
              </a:spcBef>
              <a:spcAft>
                <a:spcPts val="0"/>
              </a:spcAft>
              <a:buSzPts val="1280"/>
              <a:buNone/>
              <a:defRPr sz="1600" b="1"/>
            </a:lvl5pPr>
            <a:lvl6pPr marL="2743200" lvl="5" indent="-228600" algn="l" rtl="0">
              <a:spcBef>
                <a:spcPts val="1000"/>
              </a:spcBef>
              <a:spcAft>
                <a:spcPts val="0"/>
              </a:spcAft>
              <a:buSzPts val="1280"/>
              <a:buNone/>
              <a:defRPr sz="1600" b="1"/>
            </a:lvl6pPr>
            <a:lvl7pPr marL="3200400" lvl="6" indent="-228600" algn="l" rtl="0">
              <a:spcBef>
                <a:spcPts val="1000"/>
              </a:spcBef>
              <a:spcAft>
                <a:spcPts val="0"/>
              </a:spcAft>
              <a:buSzPts val="1280"/>
              <a:buNone/>
              <a:defRPr sz="1600" b="1"/>
            </a:lvl7pPr>
            <a:lvl8pPr marL="3657600" lvl="7" indent="-228600" algn="l" rtl="0">
              <a:spcBef>
                <a:spcPts val="1000"/>
              </a:spcBef>
              <a:spcAft>
                <a:spcPts val="0"/>
              </a:spcAft>
              <a:buSzPts val="1280"/>
              <a:buNone/>
              <a:defRPr sz="1600" b="1"/>
            </a:lvl8pPr>
            <a:lvl9pPr marL="4114800" lvl="8" indent="-228600" algn="l" rtl="0">
              <a:spcBef>
                <a:spcPts val="1000"/>
              </a:spcBef>
              <a:spcAft>
                <a:spcPts val="0"/>
              </a:spcAft>
              <a:buSzPts val="1280"/>
              <a:buNone/>
              <a:defRPr sz="1600" b="1"/>
            </a:lvl9pPr>
          </a:lstStyle>
          <a:p>
            <a:endParaRPr/>
          </a:p>
        </p:txBody>
      </p:sp>
      <p:sp>
        <p:nvSpPr>
          <p:cNvPr id="124" name="Google Shape;124;p16"/>
          <p:cNvSpPr>
            <a:spLocks noGrp="1"/>
          </p:cNvSpPr>
          <p:nvPr>
            <p:ph type="pic" idx="8"/>
          </p:nvPr>
        </p:nvSpPr>
        <p:spPr>
          <a:xfrm>
            <a:off x="7124699" y="2209800"/>
            <a:ext cx="2932200" cy="15240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wrap="square" lIns="91425" tIns="45700" rIns="91425" bIns="45700" anchor="t" anchorCtr="0"/>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5" name="Google Shape;125;p16"/>
          <p:cNvSpPr txBox="1">
            <a:spLocks noGrp="1"/>
          </p:cNvSpPr>
          <p:nvPr>
            <p:ph type="body" idx="9"/>
          </p:nvPr>
        </p:nvSpPr>
        <p:spPr>
          <a:xfrm>
            <a:off x="7124575" y="4827208"/>
            <a:ext cx="2936100" cy="659100"/>
          </a:xfrm>
          <a:prstGeom prst="rect">
            <a:avLst/>
          </a:prstGeom>
          <a:noFill/>
          <a:ln>
            <a:noFill/>
          </a:ln>
        </p:spPr>
        <p:txBody>
          <a:bodyPr spcFirstLastPara="1" wrap="square" lIns="91425" tIns="45700" rIns="91425" bIns="45700" anchor="t" anchorCtr="0"/>
          <a:lstStyle>
            <a:lvl1pPr marL="457200" lvl="0" indent="-228600" algn="l" rtl="0">
              <a:spcBef>
                <a:spcPts val="1000"/>
              </a:spcBef>
              <a:spcAft>
                <a:spcPts val="0"/>
              </a:spcAft>
              <a:buSzPts val="1120"/>
              <a:buNone/>
              <a:defRPr sz="1400"/>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cxnSp>
        <p:nvCxnSpPr>
          <p:cNvPr id="126" name="Google Shape;126;p16"/>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27" name="Google Shape;127;p16"/>
          <p:cNvCxnSpPr/>
          <p:nvPr/>
        </p:nvCxnSpPr>
        <p:spPr>
          <a:xfrm>
            <a:off x="6962227" y="2133600"/>
            <a:ext cx="0" cy="3966900"/>
          </a:xfrm>
          <a:prstGeom prst="straightConnector1">
            <a:avLst/>
          </a:prstGeom>
          <a:noFill/>
          <a:ln w="12700" cap="flat" cmpd="sng">
            <a:solidFill>
              <a:srgbClr val="86D1D8">
                <a:alpha val="40000"/>
              </a:srgbClr>
            </a:solidFill>
            <a:prstDash val="solid"/>
            <a:round/>
            <a:headEnd type="none" w="sm" len="sm"/>
            <a:tailEnd type="none" w="sm" len="sm"/>
          </a:ln>
        </p:spPr>
      </p:cxnSp>
      <p:sp>
        <p:nvSpPr>
          <p:cNvPr id="128" name="Google Shape;128;p16"/>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9" name="Google Shape;129;p16"/>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0" name="Google Shape;130;p16"/>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lstStyle>
            <a:lvl1pPr lvl="0" algn="l" rtl="0">
              <a:spcBef>
                <a:spcPts val="0"/>
              </a:spcBef>
              <a:spcAft>
                <a:spcPts val="0"/>
              </a:spcAft>
              <a:buClr>
                <a:schemeClr val="lt2"/>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3" name="Google Shape;133;p17"/>
          <p:cNvSpPr txBox="1">
            <a:spLocks noGrp="1"/>
          </p:cNvSpPr>
          <p:nvPr>
            <p:ph type="body" idx="1"/>
          </p:nvPr>
        </p:nvSpPr>
        <p:spPr>
          <a:xfrm rot="5400000">
            <a:off x="3478803" y="-322632"/>
            <a:ext cx="4195500" cy="8946600"/>
          </a:xfrm>
          <a:prstGeom prst="rect">
            <a:avLst/>
          </a:prstGeom>
          <a:noFill/>
          <a:ln>
            <a:noFill/>
          </a:ln>
        </p:spPr>
        <p:txBody>
          <a:bodyPr spcFirstLastPara="1" wrap="square" lIns="91425" tIns="45700" rIns="91425" bIns="45700" anchor="t" anchorCtr="0"/>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34" name="Google Shape;134;p17"/>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5" name="Google Shape;135;p17"/>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6" name="Google Shape;136;p17"/>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rot="5400000">
            <a:off x="6267513" y="2466913"/>
            <a:ext cx="5826000" cy="1752600"/>
          </a:xfrm>
          <a:prstGeom prst="rect">
            <a:avLst/>
          </a:prstGeom>
          <a:noFill/>
          <a:ln>
            <a:noFill/>
          </a:ln>
        </p:spPr>
        <p:txBody>
          <a:bodyPr spcFirstLastPara="1" wrap="square" lIns="91425" tIns="45700" rIns="91425" bIns="45700" anchor="b" anchorCtr="0"/>
          <a:lstStyle>
            <a:lvl1pPr lvl="0" algn="l" rtl="0">
              <a:spcBef>
                <a:spcPts val="0"/>
              </a:spcBef>
              <a:spcAft>
                <a:spcPts val="0"/>
              </a:spcAft>
              <a:buClr>
                <a:schemeClr val="lt2"/>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9" name="Google Shape;139;p18"/>
          <p:cNvSpPr txBox="1">
            <a:spLocks noGrp="1"/>
          </p:cNvSpPr>
          <p:nvPr>
            <p:ph type="body" idx="1"/>
          </p:nvPr>
        </p:nvSpPr>
        <p:spPr>
          <a:xfrm rot="5400000">
            <a:off x="1679612" y="-139786"/>
            <a:ext cx="5368800" cy="7423200"/>
          </a:xfrm>
          <a:prstGeom prst="rect">
            <a:avLst/>
          </a:prstGeom>
          <a:noFill/>
          <a:ln>
            <a:noFill/>
          </a:ln>
        </p:spPr>
        <p:txBody>
          <a:bodyPr spcFirstLastPara="1" wrap="square" lIns="91425" tIns="45700" rIns="91425" bIns="45700" anchor="t" anchorCtr="0"/>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40" name="Google Shape;140;p18"/>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1" name="Google Shape;141;p18"/>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2" name="Google Shape;142;p18"/>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lstStyle>
            <a:lvl1pPr lvl="0" algn="l" rtl="0">
              <a:spcBef>
                <a:spcPts val="0"/>
              </a:spcBef>
              <a:spcAft>
                <a:spcPts val="0"/>
              </a:spcAft>
              <a:buClr>
                <a:schemeClr val="lt2"/>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1103312" y="2060575"/>
            <a:ext cx="4396200" cy="4195800"/>
          </a:xfrm>
          <a:prstGeom prst="rect">
            <a:avLst/>
          </a:prstGeom>
          <a:noFill/>
          <a:ln>
            <a:noFill/>
          </a:ln>
        </p:spPr>
        <p:txBody>
          <a:bodyPr spcFirstLastPara="1" wrap="square" lIns="91425" tIns="45700" rIns="91425" bIns="45700" anchor="t" anchorCtr="0"/>
          <a:lstStyle>
            <a:lvl1pPr marL="457200" lvl="0" indent="-320040" algn="l" rtl="0">
              <a:spcBef>
                <a:spcPts val="1000"/>
              </a:spcBef>
              <a:spcAft>
                <a:spcPts val="0"/>
              </a:spcAft>
              <a:buSzPts val="1440"/>
              <a:buChar char="▶"/>
              <a:defRPr sz="1800"/>
            </a:lvl1pPr>
            <a:lvl2pPr marL="914400" lvl="1" indent="-309880" algn="l" rtl="0">
              <a:spcBef>
                <a:spcPts val="1000"/>
              </a:spcBef>
              <a:spcAft>
                <a:spcPts val="0"/>
              </a:spcAft>
              <a:buSzPts val="1280"/>
              <a:buChar char="▶"/>
              <a:defRPr sz="1600"/>
            </a:lvl2pPr>
            <a:lvl3pPr marL="1371600" lvl="2" indent="-299719" algn="l" rtl="0">
              <a:spcBef>
                <a:spcPts val="1000"/>
              </a:spcBef>
              <a:spcAft>
                <a:spcPts val="0"/>
              </a:spcAft>
              <a:buSzPts val="1120"/>
              <a:buChar char="▶"/>
              <a:defRPr sz="1400"/>
            </a:lvl3pPr>
            <a:lvl4pPr marL="1828800" lvl="3" indent="-289560" algn="l" rtl="0">
              <a:spcBef>
                <a:spcPts val="1000"/>
              </a:spcBef>
              <a:spcAft>
                <a:spcPts val="0"/>
              </a:spcAft>
              <a:buSzPts val="960"/>
              <a:buChar char="▶"/>
              <a:defRPr sz="1200"/>
            </a:lvl4pPr>
            <a:lvl5pPr marL="2286000" lvl="4" indent="-289560" algn="l" rtl="0">
              <a:spcBef>
                <a:spcPts val="1000"/>
              </a:spcBef>
              <a:spcAft>
                <a:spcPts val="0"/>
              </a:spcAft>
              <a:buSzPts val="960"/>
              <a:buChar char="▶"/>
              <a:defRPr sz="1200"/>
            </a:lvl5pPr>
            <a:lvl6pPr marL="2743200" lvl="5" indent="-289560" algn="l" rtl="0">
              <a:spcBef>
                <a:spcPts val="1000"/>
              </a:spcBef>
              <a:spcAft>
                <a:spcPts val="0"/>
              </a:spcAft>
              <a:buSzPts val="960"/>
              <a:buChar char="▶"/>
              <a:defRPr sz="1200"/>
            </a:lvl6pPr>
            <a:lvl7pPr marL="3200400" lvl="6" indent="-289560" algn="l" rtl="0">
              <a:spcBef>
                <a:spcPts val="1000"/>
              </a:spcBef>
              <a:spcAft>
                <a:spcPts val="0"/>
              </a:spcAft>
              <a:buSzPts val="960"/>
              <a:buChar char="▶"/>
              <a:defRPr sz="1200"/>
            </a:lvl7pPr>
            <a:lvl8pPr marL="3657600" lvl="7" indent="-289559" algn="l" rtl="0">
              <a:spcBef>
                <a:spcPts val="1000"/>
              </a:spcBef>
              <a:spcAft>
                <a:spcPts val="0"/>
              </a:spcAft>
              <a:buSzPts val="960"/>
              <a:buChar char="▶"/>
              <a:defRPr sz="1200"/>
            </a:lvl8pPr>
            <a:lvl9pPr marL="4114800" lvl="8" indent="-289559" algn="l" rtl="0">
              <a:spcBef>
                <a:spcPts val="1000"/>
              </a:spcBef>
              <a:spcAft>
                <a:spcPts val="0"/>
              </a:spcAft>
              <a:buSzPts val="960"/>
              <a:buChar char="▶"/>
              <a:defRPr sz="1200"/>
            </a:lvl9pPr>
          </a:lstStyle>
          <a:p>
            <a:endParaRPr/>
          </a:p>
        </p:txBody>
      </p:sp>
      <p:sp>
        <p:nvSpPr>
          <p:cNvPr id="26" name="Google Shape;26;p3"/>
          <p:cNvSpPr txBox="1">
            <a:spLocks noGrp="1"/>
          </p:cNvSpPr>
          <p:nvPr>
            <p:ph type="body" idx="2"/>
          </p:nvPr>
        </p:nvSpPr>
        <p:spPr>
          <a:xfrm>
            <a:off x="5654493" y="2056092"/>
            <a:ext cx="4396200" cy="4200300"/>
          </a:xfrm>
          <a:prstGeom prst="rect">
            <a:avLst/>
          </a:prstGeom>
          <a:noFill/>
          <a:ln>
            <a:noFill/>
          </a:ln>
        </p:spPr>
        <p:txBody>
          <a:bodyPr spcFirstLastPara="1" wrap="square" lIns="91425" tIns="45700" rIns="91425" bIns="45700" anchor="t" anchorCtr="0"/>
          <a:lstStyle>
            <a:lvl1pPr marL="457200" lvl="0" indent="-320040" algn="l" rtl="0">
              <a:spcBef>
                <a:spcPts val="1000"/>
              </a:spcBef>
              <a:spcAft>
                <a:spcPts val="0"/>
              </a:spcAft>
              <a:buSzPts val="1440"/>
              <a:buChar char="▶"/>
              <a:defRPr sz="1800"/>
            </a:lvl1pPr>
            <a:lvl2pPr marL="914400" lvl="1" indent="-309880" algn="l" rtl="0">
              <a:spcBef>
                <a:spcPts val="1000"/>
              </a:spcBef>
              <a:spcAft>
                <a:spcPts val="0"/>
              </a:spcAft>
              <a:buSzPts val="1280"/>
              <a:buChar char="▶"/>
              <a:defRPr sz="1600"/>
            </a:lvl2pPr>
            <a:lvl3pPr marL="1371600" lvl="2" indent="-299719" algn="l" rtl="0">
              <a:spcBef>
                <a:spcPts val="1000"/>
              </a:spcBef>
              <a:spcAft>
                <a:spcPts val="0"/>
              </a:spcAft>
              <a:buSzPts val="1120"/>
              <a:buChar char="▶"/>
              <a:defRPr sz="1400"/>
            </a:lvl3pPr>
            <a:lvl4pPr marL="1828800" lvl="3" indent="-289560" algn="l" rtl="0">
              <a:spcBef>
                <a:spcPts val="1000"/>
              </a:spcBef>
              <a:spcAft>
                <a:spcPts val="0"/>
              </a:spcAft>
              <a:buSzPts val="960"/>
              <a:buChar char="▶"/>
              <a:defRPr sz="1200"/>
            </a:lvl4pPr>
            <a:lvl5pPr marL="2286000" lvl="4" indent="-289560" algn="l" rtl="0">
              <a:spcBef>
                <a:spcPts val="1000"/>
              </a:spcBef>
              <a:spcAft>
                <a:spcPts val="0"/>
              </a:spcAft>
              <a:buSzPts val="960"/>
              <a:buChar char="▶"/>
              <a:defRPr sz="1200"/>
            </a:lvl5pPr>
            <a:lvl6pPr marL="2743200" lvl="5" indent="-289560" algn="l" rtl="0">
              <a:spcBef>
                <a:spcPts val="1000"/>
              </a:spcBef>
              <a:spcAft>
                <a:spcPts val="0"/>
              </a:spcAft>
              <a:buSzPts val="960"/>
              <a:buChar char="▶"/>
              <a:defRPr sz="1200"/>
            </a:lvl6pPr>
            <a:lvl7pPr marL="3200400" lvl="6" indent="-289560" algn="l" rtl="0">
              <a:spcBef>
                <a:spcPts val="1000"/>
              </a:spcBef>
              <a:spcAft>
                <a:spcPts val="0"/>
              </a:spcAft>
              <a:buSzPts val="960"/>
              <a:buChar char="▶"/>
              <a:defRPr sz="1200"/>
            </a:lvl7pPr>
            <a:lvl8pPr marL="3657600" lvl="7" indent="-289559" algn="l" rtl="0">
              <a:spcBef>
                <a:spcPts val="1000"/>
              </a:spcBef>
              <a:spcAft>
                <a:spcPts val="0"/>
              </a:spcAft>
              <a:buSzPts val="960"/>
              <a:buChar char="▶"/>
              <a:defRPr sz="1200"/>
            </a:lvl8pPr>
            <a:lvl9pPr marL="4114800" lvl="8" indent="-289559" algn="l" rtl="0">
              <a:spcBef>
                <a:spcPts val="1000"/>
              </a:spcBef>
              <a:spcAft>
                <a:spcPts val="0"/>
              </a:spcAft>
              <a:buSzPts val="960"/>
              <a:buChar char="▶"/>
              <a:defRPr sz="1200"/>
            </a:lvl9pPr>
          </a:lstStyle>
          <a:p>
            <a:endParaRPr/>
          </a:p>
        </p:txBody>
      </p:sp>
      <p:sp>
        <p:nvSpPr>
          <p:cNvPr id="27" name="Google Shape;27;p3"/>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3"/>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lstStyle>
            <a:lvl1pPr lvl="0" algn="l" rtl="0">
              <a:spcBef>
                <a:spcPts val="0"/>
              </a:spcBef>
              <a:spcAft>
                <a:spcPts val="0"/>
              </a:spcAft>
              <a:buClr>
                <a:schemeClr val="lt2"/>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1103312" y="2052918"/>
            <a:ext cx="8946600" cy="4195500"/>
          </a:xfrm>
          <a:prstGeom prst="rect">
            <a:avLst/>
          </a:prstGeom>
          <a:noFill/>
          <a:ln>
            <a:noFill/>
          </a:ln>
        </p:spPr>
        <p:txBody>
          <a:bodyPr spcFirstLastPara="1" wrap="square" lIns="91425" tIns="45700" rIns="91425" bIns="45700" anchor="t" anchorCtr="0"/>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33" name="Google Shape;33;p4"/>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4"/>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1154956" y="2861733"/>
            <a:ext cx="8825700" cy="1915500"/>
          </a:xfrm>
          <a:prstGeom prst="rect">
            <a:avLst/>
          </a:prstGeom>
          <a:noFill/>
          <a:ln>
            <a:noFill/>
          </a:ln>
        </p:spPr>
        <p:txBody>
          <a:bodyPr spcFirstLastPara="1" wrap="square" lIns="91425" tIns="45700" rIns="91425" bIns="45700" anchor="b" anchorCtr="0"/>
          <a:lstStyle>
            <a:lvl1pPr lvl="0" algn="l" rtl="0">
              <a:spcBef>
                <a:spcPts val="0"/>
              </a:spcBef>
              <a:spcAft>
                <a:spcPts val="0"/>
              </a:spcAft>
              <a:buClr>
                <a:schemeClr val="lt2"/>
              </a:buClr>
              <a:buSzPts val="4000"/>
              <a:buFont typeface="Century Gothic"/>
              <a:buNone/>
              <a:defRPr sz="40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1154955" y="4777381"/>
            <a:ext cx="8825700" cy="860400"/>
          </a:xfrm>
          <a:prstGeom prst="rect">
            <a:avLst/>
          </a:prstGeom>
          <a:noFill/>
          <a:ln>
            <a:noFill/>
          </a:ln>
        </p:spPr>
        <p:txBody>
          <a:bodyPr spcFirstLastPara="1" wrap="square" lIns="91425" tIns="45700" rIns="91425" bIns="45700" anchor="t" anchorCtr="0"/>
          <a:lstStyle>
            <a:lvl1pPr marL="457200" lvl="0" indent="-228600" algn="l" rtl="0">
              <a:spcBef>
                <a:spcPts val="1000"/>
              </a:spcBef>
              <a:spcAft>
                <a:spcPts val="0"/>
              </a:spcAft>
              <a:buSzPts val="1600"/>
              <a:buNone/>
              <a:defRPr sz="2000" cap="none">
                <a:solidFill>
                  <a:srgbClr val="86D1D8"/>
                </a:solidFill>
              </a:defRPr>
            </a:lvl1pPr>
            <a:lvl2pPr marL="914400" lvl="1" indent="-228600" algn="l" rtl="0">
              <a:spcBef>
                <a:spcPts val="1000"/>
              </a:spcBef>
              <a:spcAft>
                <a:spcPts val="0"/>
              </a:spcAft>
              <a:buSzPts val="1440"/>
              <a:buNone/>
              <a:defRPr sz="1800">
                <a:solidFill>
                  <a:schemeClr val="lt1"/>
                </a:solidFill>
              </a:defRPr>
            </a:lvl2pPr>
            <a:lvl3pPr marL="1371600" lvl="2" indent="-228600" algn="l" rtl="0">
              <a:spcBef>
                <a:spcPts val="1000"/>
              </a:spcBef>
              <a:spcAft>
                <a:spcPts val="0"/>
              </a:spcAft>
              <a:buSzPts val="1280"/>
              <a:buNone/>
              <a:defRPr sz="1600">
                <a:solidFill>
                  <a:schemeClr val="lt1"/>
                </a:solidFill>
              </a:defRPr>
            </a:lvl3pPr>
            <a:lvl4pPr marL="1828800" lvl="3" indent="-228600" algn="l" rtl="0">
              <a:spcBef>
                <a:spcPts val="1000"/>
              </a:spcBef>
              <a:spcAft>
                <a:spcPts val="0"/>
              </a:spcAft>
              <a:buSzPts val="1120"/>
              <a:buNone/>
              <a:defRPr sz="1400">
                <a:solidFill>
                  <a:schemeClr val="lt1"/>
                </a:solidFill>
              </a:defRPr>
            </a:lvl4pPr>
            <a:lvl5pPr marL="2286000" lvl="4" indent="-228600" algn="l" rtl="0">
              <a:spcBef>
                <a:spcPts val="1000"/>
              </a:spcBef>
              <a:spcAft>
                <a:spcPts val="0"/>
              </a:spcAft>
              <a:buSzPts val="1120"/>
              <a:buNone/>
              <a:defRPr sz="1400">
                <a:solidFill>
                  <a:schemeClr val="lt1"/>
                </a:solidFill>
              </a:defRPr>
            </a:lvl5pPr>
            <a:lvl6pPr marL="2743200" lvl="5" indent="-228600" algn="l" rtl="0">
              <a:spcBef>
                <a:spcPts val="1000"/>
              </a:spcBef>
              <a:spcAft>
                <a:spcPts val="0"/>
              </a:spcAft>
              <a:buSzPts val="1120"/>
              <a:buNone/>
              <a:defRPr sz="1400">
                <a:solidFill>
                  <a:schemeClr val="lt1"/>
                </a:solidFill>
              </a:defRPr>
            </a:lvl6pPr>
            <a:lvl7pPr marL="3200400" lvl="6" indent="-228600" algn="l" rtl="0">
              <a:spcBef>
                <a:spcPts val="1000"/>
              </a:spcBef>
              <a:spcAft>
                <a:spcPts val="0"/>
              </a:spcAft>
              <a:buSzPts val="1120"/>
              <a:buNone/>
              <a:defRPr sz="1400">
                <a:solidFill>
                  <a:schemeClr val="lt1"/>
                </a:solidFill>
              </a:defRPr>
            </a:lvl7pPr>
            <a:lvl8pPr marL="3657600" lvl="7" indent="-228600" algn="l" rtl="0">
              <a:spcBef>
                <a:spcPts val="1000"/>
              </a:spcBef>
              <a:spcAft>
                <a:spcPts val="0"/>
              </a:spcAft>
              <a:buSzPts val="1120"/>
              <a:buNone/>
              <a:defRPr sz="1400">
                <a:solidFill>
                  <a:schemeClr val="lt1"/>
                </a:solidFill>
              </a:defRPr>
            </a:lvl8pPr>
            <a:lvl9pPr marL="4114800" lvl="8" indent="-228600" algn="l" rtl="0">
              <a:spcBef>
                <a:spcPts val="1000"/>
              </a:spcBef>
              <a:spcAft>
                <a:spcPts val="0"/>
              </a:spcAft>
              <a:buSzPts val="1120"/>
              <a:buNone/>
              <a:defRPr sz="1400">
                <a:solidFill>
                  <a:schemeClr val="lt1"/>
                </a:solidFill>
              </a:defRPr>
            </a:lvl9pPr>
          </a:lstStyle>
          <a:p>
            <a:endParaRPr/>
          </a:p>
        </p:txBody>
      </p:sp>
      <p:sp>
        <p:nvSpPr>
          <p:cNvPr id="39" name="Google Shape;39;p5"/>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 name="Google Shape;40;p5"/>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lstStyle>
            <a:lvl1pPr lvl="0" algn="l" rtl="0">
              <a:spcBef>
                <a:spcPts val="0"/>
              </a:spcBef>
              <a:spcAft>
                <a:spcPts val="0"/>
              </a:spcAft>
              <a:buClr>
                <a:schemeClr val="lt2"/>
              </a:buClr>
              <a:buSzPts val="4200"/>
              <a:buFont typeface="Century Gothic"/>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1103313" y="1905000"/>
            <a:ext cx="4396200" cy="576300"/>
          </a:xfrm>
          <a:prstGeom prst="rect">
            <a:avLst/>
          </a:prstGeom>
          <a:noFill/>
          <a:ln>
            <a:noFill/>
          </a:ln>
        </p:spPr>
        <p:txBody>
          <a:bodyPr spcFirstLastPara="1" wrap="square" lIns="91425" tIns="45700" rIns="91425" bIns="45700" anchor="b" anchorCtr="0"/>
          <a:lstStyle>
            <a:lvl1pPr marL="457200" lvl="0" indent="-228600" algn="l" rtl="0">
              <a:spcBef>
                <a:spcPts val="1000"/>
              </a:spcBef>
              <a:spcAft>
                <a:spcPts val="0"/>
              </a:spcAft>
              <a:buSzPts val="1920"/>
              <a:buNone/>
              <a:defRPr sz="2400" b="0">
                <a:solidFill>
                  <a:srgbClr val="86D1D8"/>
                </a:solidFill>
              </a:defRPr>
            </a:lvl1pPr>
            <a:lvl2pPr marL="914400" lvl="1" indent="-228600" algn="l" rtl="0">
              <a:spcBef>
                <a:spcPts val="1000"/>
              </a:spcBef>
              <a:spcAft>
                <a:spcPts val="0"/>
              </a:spcAft>
              <a:buSzPts val="1600"/>
              <a:buNone/>
              <a:defRPr sz="2000" b="1"/>
            </a:lvl2pPr>
            <a:lvl3pPr marL="1371600" lvl="2" indent="-228600" algn="l" rtl="0">
              <a:spcBef>
                <a:spcPts val="1000"/>
              </a:spcBef>
              <a:spcAft>
                <a:spcPts val="0"/>
              </a:spcAft>
              <a:buSzPts val="1440"/>
              <a:buNone/>
              <a:defRPr sz="1800" b="1"/>
            </a:lvl3pPr>
            <a:lvl4pPr marL="1828800" lvl="3" indent="-228600" algn="l" rtl="0">
              <a:spcBef>
                <a:spcPts val="1000"/>
              </a:spcBef>
              <a:spcAft>
                <a:spcPts val="0"/>
              </a:spcAft>
              <a:buSzPts val="1280"/>
              <a:buNone/>
              <a:defRPr sz="1600" b="1"/>
            </a:lvl4pPr>
            <a:lvl5pPr marL="2286000" lvl="4" indent="-228600" algn="l" rtl="0">
              <a:spcBef>
                <a:spcPts val="1000"/>
              </a:spcBef>
              <a:spcAft>
                <a:spcPts val="0"/>
              </a:spcAft>
              <a:buSzPts val="1280"/>
              <a:buNone/>
              <a:defRPr sz="1600" b="1"/>
            </a:lvl5pPr>
            <a:lvl6pPr marL="2743200" lvl="5" indent="-228600" algn="l" rtl="0">
              <a:spcBef>
                <a:spcPts val="1000"/>
              </a:spcBef>
              <a:spcAft>
                <a:spcPts val="0"/>
              </a:spcAft>
              <a:buSzPts val="1280"/>
              <a:buNone/>
              <a:defRPr sz="1600" b="1"/>
            </a:lvl6pPr>
            <a:lvl7pPr marL="3200400" lvl="6" indent="-228600" algn="l" rtl="0">
              <a:spcBef>
                <a:spcPts val="1000"/>
              </a:spcBef>
              <a:spcAft>
                <a:spcPts val="0"/>
              </a:spcAft>
              <a:buSzPts val="1280"/>
              <a:buNone/>
              <a:defRPr sz="1600" b="1"/>
            </a:lvl7pPr>
            <a:lvl8pPr marL="3657600" lvl="7" indent="-228600" algn="l" rtl="0">
              <a:spcBef>
                <a:spcPts val="1000"/>
              </a:spcBef>
              <a:spcAft>
                <a:spcPts val="0"/>
              </a:spcAft>
              <a:buSzPts val="1280"/>
              <a:buNone/>
              <a:defRPr sz="1600" b="1"/>
            </a:lvl8pPr>
            <a:lvl9pPr marL="4114800" lvl="8" indent="-228600" algn="l" rtl="0">
              <a:spcBef>
                <a:spcPts val="1000"/>
              </a:spcBef>
              <a:spcAft>
                <a:spcPts val="0"/>
              </a:spcAft>
              <a:buSzPts val="1280"/>
              <a:buNone/>
              <a:defRPr sz="1600" b="1"/>
            </a:lvl9pPr>
          </a:lstStyle>
          <a:p>
            <a:endParaRPr/>
          </a:p>
        </p:txBody>
      </p:sp>
      <p:sp>
        <p:nvSpPr>
          <p:cNvPr id="45" name="Google Shape;45;p6"/>
          <p:cNvSpPr txBox="1">
            <a:spLocks noGrp="1"/>
          </p:cNvSpPr>
          <p:nvPr>
            <p:ph type="body" idx="2"/>
          </p:nvPr>
        </p:nvSpPr>
        <p:spPr>
          <a:xfrm>
            <a:off x="1103312" y="2514600"/>
            <a:ext cx="4396200" cy="3741600"/>
          </a:xfrm>
          <a:prstGeom prst="rect">
            <a:avLst/>
          </a:prstGeom>
          <a:noFill/>
          <a:ln>
            <a:noFill/>
          </a:ln>
        </p:spPr>
        <p:txBody>
          <a:bodyPr spcFirstLastPara="1" wrap="square" lIns="91425" tIns="45700" rIns="91425" bIns="45700" anchor="t" anchorCtr="0"/>
          <a:lstStyle>
            <a:lvl1pPr marL="457200" lvl="0" indent="-320040" algn="l" rtl="0">
              <a:spcBef>
                <a:spcPts val="1000"/>
              </a:spcBef>
              <a:spcAft>
                <a:spcPts val="0"/>
              </a:spcAft>
              <a:buSzPts val="1440"/>
              <a:buChar char="▶"/>
              <a:defRPr sz="1800"/>
            </a:lvl1pPr>
            <a:lvl2pPr marL="914400" lvl="1" indent="-309880" algn="l" rtl="0">
              <a:spcBef>
                <a:spcPts val="1000"/>
              </a:spcBef>
              <a:spcAft>
                <a:spcPts val="0"/>
              </a:spcAft>
              <a:buSzPts val="1280"/>
              <a:buChar char="▶"/>
              <a:defRPr sz="1600"/>
            </a:lvl2pPr>
            <a:lvl3pPr marL="1371600" lvl="2" indent="-299719" algn="l" rtl="0">
              <a:spcBef>
                <a:spcPts val="1000"/>
              </a:spcBef>
              <a:spcAft>
                <a:spcPts val="0"/>
              </a:spcAft>
              <a:buSzPts val="1120"/>
              <a:buChar char="▶"/>
              <a:defRPr sz="1400"/>
            </a:lvl3pPr>
            <a:lvl4pPr marL="1828800" lvl="3" indent="-289560" algn="l" rtl="0">
              <a:spcBef>
                <a:spcPts val="1000"/>
              </a:spcBef>
              <a:spcAft>
                <a:spcPts val="0"/>
              </a:spcAft>
              <a:buSzPts val="960"/>
              <a:buChar char="▶"/>
              <a:defRPr sz="1200"/>
            </a:lvl4pPr>
            <a:lvl5pPr marL="2286000" lvl="4" indent="-289560" algn="l" rtl="0">
              <a:spcBef>
                <a:spcPts val="1000"/>
              </a:spcBef>
              <a:spcAft>
                <a:spcPts val="0"/>
              </a:spcAft>
              <a:buSzPts val="960"/>
              <a:buChar char="▶"/>
              <a:defRPr sz="1200"/>
            </a:lvl5pPr>
            <a:lvl6pPr marL="2743200" lvl="5" indent="-289560" algn="l" rtl="0">
              <a:spcBef>
                <a:spcPts val="1000"/>
              </a:spcBef>
              <a:spcAft>
                <a:spcPts val="0"/>
              </a:spcAft>
              <a:buSzPts val="960"/>
              <a:buChar char="▶"/>
              <a:defRPr sz="1200"/>
            </a:lvl6pPr>
            <a:lvl7pPr marL="3200400" lvl="6" indent="-289560" algn="l" rtl="0">
              <a:spcBef>
                <a:spcPts val="1000"/>
              </a:spcBef>
              <a:spcAft>
                <a:spcPts val="0"/>
              </a:spcAft>
              <a:buSzPts val="960"/>
              <a:buChar char="▶"/>
              <a:defRPr sz="1200"/>
            </a:lvl7pPr>
            <a:lvl8pPr marL="3657600" lvl="7" indent="-289559" algn="l" rtl="0">
              <a:spcBef>
                <a:spcPts val="1000"/>
              </a:spcBef>
              <a:spcAft>
                <a:spcPts val="0"/>
              </a:spcAft>
              <a:buSzPts val="960"/>
              <a:buChar char="▶"/>
              <a:defRPr sz="1200"/>
            </a:lvl8pPr>
            <a:lvl9pPr marL="4114800" lvl="8" indent="-289559" algn="l" rtl="0">
              <a:spcBef>
                <a:spcPts val="1000"/>
              </a:spcBef>
              <a:spcAft>
                <a:spcPts val="0"/>
              </a:spcAft>
              <a:buSzPts val="960"/>
              <a:buChar char="▶"/>
              <a:defRPr sz="1200"/>
            </a:lvl9pPr>
          </a:lstStyle>
          <a:p>
            <a:endParaRPr/>
          </a:p>
        </p:txBody>
      </p:sp>
      <p:sp>
        <p:nvSpPr>
          <p:cNvPr id="46" name="Google Shape;46;p6"/>
          <p:cNvSpPr txBox="1">
            <a:spLocks noGrp="1"/>
          </p:cNvSpPr>
          <p:nvPr>
            <p:ph type="body" idx="3"/>
          </p:nvPr>
        </p:nvSpPr>
        <p:spPr>
          <a:xfrm>
            <a:off x="5654495" y="1905000"/>
            <a:ext cx="4396200" cy="576300"/>
          </a:xfrm>
          <a:prstGeom prst="rect">
            <a:avLst/>
          </a:prstGeom>
          <a:noFill/>
          <a:ln>
            <a:noFill/>
          </a:ln>
        </p:spPr>
        <p:txBody>
          <a:bodyPr spcFirstLastPara="1" wrap="square" lIns="91425" tIns="45700" rIns="91425" bIns="45700" anchor="b" anchorCtr="0"/>
          <a:lstStyle>
            <a:lvl1pPr marL="457200" lvl="0" indent="-228600" algn="l" rtl="0">
              <a:spcBef>
                <a:spcPts val="1000"/>
              </a:spcBef>
              <a:spcAft>
                <a:spcPts val="0"/>
              </a:spcAft>
              <a:buSzPts val="1920"/>
              <a:buNone/>
              <a:defRPr sz="2400" b="0">
                <a:solidFill>
                  <a:srgbClr val="86D1D8"/>
                </a:solidFill>
              </a:defRPr>
            </a:lvl1pPr>
            <a:lvl2pPr marL="914400" lvl="1" indent="-228600" algn="l" rtl="0">
              <a:spcBef>
                <a:spcPts val="1000"/>
              </a:spcBef>
              <a:spcAft>
                <a:spcPts val="0"/>
              </a:spcAft>
              <a:buSzPts val="1600"/>
              <a:buNone/>
              <a:defRPr sz="2000" b="1"/>
            </a:lvl2pPr>
            <a:lvl3pPr marL="1371600" lvl="2" indent="-228600" algn="l" rtl="0">
              <a:spcBef>
                <a:spcPts val="1000"/>
              </a:spcBef>
              <a:spcAft>
                <a:spcPts val="0"/>
              </a:spcAft>
              <a:buSzPts val="1440"/>
              <a:buNone/>
              <a:defRPr sz="1800" b="1"/>
            </a:lvl3pPr>
            <a:lvl4pPr marL="1828800" lvl="3" indent="-228600" algn="l" rtl="0">
              <a:spcBef>
                <a:spcPts val="1000"/>
              </a:spcBef>
              <a:spcAft>
                <a:spcPts val="0"/>
              </a:spcAft>
              <a:buSzPts val="1280"/>
              <a:buNone/>
              <a:defRPr sz="1600" b="1"/>
            </a:lvl4pPr>
            <a:lvl5pPr marL="2286000" lvl="4" indent="-228600" algn="l" rtl="0">
              <a:spcBef>
                <a:spcPts val="1000"/>
              </a:spcBef>
              <a:spcAft>
                <a:spcPts val="0"/>
              </a:spcAft>
              <a:buSzPts val="1280"/>
              <a:buNone/>
              <a:defRPr sz="1600" b="1"/>
            </a:lvl5pPr>
            <a:lvl6pPr marL="2743200" lvl="5" indent="-228600" algn="l" rtl="0">
              <a:spcBef>
                <a:spcPts val="1000"/>
              </a:spcBef>
              <a:spcAft>
                <a:spcPts val="0"/>
              </a:spcAft>
              <a:buSzPts val="1280"/>
              <a:buNone/>
              <a:defRPr sz="1600" b="1"/>
            </a:lvl6pPr>
            <a:lvl7pPr marL="3200400" lvl="6" indent="-228600" algn="l" rtl="0">
              <a:spcBef>
                <a:spcPts val="1000"/>
              </a:spcBef>
              <a:spcAft>
                <a:spcPts val="0"/>
              </a:spcAft>
              <a:buSzPts val="1280"/>
              <a:buNone/>
              <a:defRPr sz="1600" b="1"/>
            </a:lvl7pPr>
            <a:lvl8pPr marL="3657600" lvl="7" indent="-228600" algn="l" rtl="0">
              <a:spcBef>
                <a:spcPts val="1000"/>
              </a:spcBef>
              <a:spcAft>
                <a:spcPts val="0"/>
              </a:spcAft>
              <a:buSzPts val="1280"/>
              <a:buNone/>
              <a:defRPr sz="1600" b="1"/>
            </a:lvl8pPr>
            <a:lvl9pPr marL="4114800" lvl="8" indent="-228600" algn="l" rtl="0">
              <a:spcBef>
                <a:spcPts val="1000"/>
              </a:spcBef>
              <a:spcAft>
                <a:spcPts val="0"/>
              </a:spcAft>
              <a:buSzPts val="1280"/>
              <a:buNone/>
              <a:defRPr sz="1600" b="1"/>
            </a:lvl9pPr>
          </a:lstStyle>
          <a:p>
            <a:endParaRPr/>
          </a:p>
        </p:txBody>
      </p:sp>
      <p:sp>
        <p:nvSpPr>
          <p:cNvPr id="47" name="Google Shape;47;p6"/>
          <p:cNvSpPr txBox="1">
            <a:spLocks noGrp="1"/>
          </p:cNvSpPr>
          <p:nvPr>
            <p:ph type="body" idx="4"/>
          </p:nvPr>
        </p:nvSpPr>
        <p:spPr>
          <a:xfrm>
            <a:off x="5654495" y="2514600"/>
            <a:ext cx="4396200" cy="3741600"/>
          </a:xfrm>
          <a:prstGeom prst="rect">
            <a:avLst/>
          </a:prstGeom>
          <a:noFill/>
          <a:ln>
            <a:noFill/>
          </a:ln>
        </p:spPr>
        <p:txBody>
          <a:bodyPr spcFirstLastPara="1" wrap="square" lIns="91425" tIns="45700" rIns="91425" bIns="45700" anchor="t" anchorCtr="0"/>
          <a:lstStyle>
            <a:lvl1pPr marL="457200" lvl="0" indent="-320040" algn="l" rtl="0">
              <a:spcBef>
                <a:spcPts val="1000"/>
              </a:spcBef>
              <a:spcAft>
                <a:spcPts val="0"/>
              </a:spcAft>
              <a:buSzPts val="1440"/>
              <a:buChar char="▶"/>
              <a:defRPr sz="1800"/>
            </a:lvl1pPr>
            <a:lvl2pPr marL="914400" lvl="1" indent="-309880" algn="l" rtl="0">
              <a:spcBef>
                <a:spcPts val="1000"/>
              </a:spcBef>
              <a:spcAft>
                <a:spcPts val="0"/>
              </a:spcAft>
              <a:buSzPts val="1280"/>
              <a:buChar char="▶"/>
              <a:defRPr sz="1600"/>
            </a:lvl2pPr>
            <a:lvl3pPr marL="1371600" lvl="2" indent="-299719" algn="l" rtl="0">
              <a:spcBef>
                <a:spcPts val="1000"/>
              </a:spcBef>
              <a:spcAft>
                <a:spcPts val="0"/>
              </a:spcAft>
              <a:buSzPts val="1120"/>
              <a:buChar char="▶"/>
              <a:defRPr sz="1400"/>
            </a:lvl3pPr>
            <a:lvl4pPr marL="1828800" lvl="3" indent="-289560" algn="l" rtl="0">
              <a:spcBef>
                <a:spcPts val="1000"/>
              </a:spcBef>
              <a:spcAft>
                <a:spcPts val="0"/>
              </a:spcAft>
              <a:buSzPts val="960"/>
              <a:buChar char="▶"/>
              <a:defRPr sz="1200"/>
            </a:lvl4pPr>
            <a:lvl5pPr marL="2286000" lvl="4" indent="-289560" algn="l" rtl="0">
              <a:spcBef>
                <a:spcPts val="1000"/>
              </a:spcBef>
              <a:spcAft>
                <a:spcPts val="0"/>
              </a:spcAft>
              <a:buSzPts val="960"/>
              <a:buChar char="▶"/>
              <a:defRPr sz="1200"/>
            </a:lvl5pPr>
            <a:lvl6pPr marL="2743200" lvl="5" indent="-289560" algn="l" rtl="0">
              <a:spcBef>
                <a:spcPts val="1000"/>
              </a:spcBef>
              <a:spcAft>
                <a:spcPts val="0"/>
              </a:spcAft>
              <a:buSzPts val="960"/>
              <a:buChar char="▶"/>
              <a:defRPr sz="1200"/>
            </a:lvl6pPr>
            <a:lvl7pPr marL="3200400" lvl="6" indent="-289560" algn="l" rtl="0">
              <a:spcBef>
                <a:spcPts val="1000"/>
              </a:spcBef>
              <a:spcAft>
                <a:spcPts val="0"/>
              </a:spcAft>
              <a:buSzPts val="960"/>
              <a:buChar char="▶"/>
              <a:defRPr sz="1200"/>
            </a:lvl7pPr>
            <a:lvl8pPr marL="3657600" lvl="7" indent="-289559" algn="l" rtl="0">
              <a:spcBef>
                <a:spcPts val="1000"/>
              </a:spcBef>
              <a:spcAft>
                <a:spcPts val="0"/>
              </a:spcAft>
              <a:buSzPts val="960"/>
              <a:buChar char="▶"/>
              <a:defRPr sz="1200"/>
            </a:lvl8pPr>
            <a:lvl9pPr marL="4114800" lvl="8" indent="-289559" algn="l" rtl="0">
              <a:spcBef>
                <a:spcPts val="1000"/>
              </a:spcBef>
              <a:spcAft>
                <a:spcPts val="0"/>
              </a:spcAft>
              <a:buSzPts val="960"/>
              <a:buChar char="▶"/>
              <a:defRPr sz="1200"/>
            </a:lvl9pPr>
          </a:lstStyle>
          <a:p>
            <a:endParaRPr/>
          </a:p>
        </p:txBody>
      </p:sp>
      <p:sp>
        <p:nvSpPr>
          <p:cNvPr id="48" name="Google Shape;48;p6"/>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9" name="Google Shape;49;p6"/>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lstStyle>
            <a:lvl1pPr lvl="0" algn="l" rtl="0">
              <a:spcBef>
                <a:spcPts val="0"/>
              </a:spcBef>
              <a:spcAft>
                <a:spcPts val="0"/>
              </a:spcAft>
              <a:buClr>
                <a:schemeClr val="lt2"/>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7"/>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7"/>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8"/>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8"/>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1154953" y="1447800"/>
            <a:ext cx="3401100" cy="1447800"/>
          </a:xfrm>
          <a:prstGeom prst="rect">
            <a:avLst/>
          </a:prstGeom>
          <a:noFill/>
          <a:ln>
            <a:noFill/>
          </a:ln>
        </p:spPr>
        <p:txBody>
          <a:bodyPr spcFirstLastPara="1" wrap="square" lIns="91425" tIns="45700" rIns="91425" bIns="45700" anchor="b" anchorCtr="0"/>
          <a:lstStyle>
            <a:lvl1pPr lvl="0" algn="l" rtl="0">
              <a:spcBef>
                <a:spcPts val="0"/>
              </a:spcBef>
              <a:spcAft>
                <a:spcPts val="0"/>
              </a:spcAft>
              <a:buClr>
                <a:schemeClr val="lt2"/>
              </a:buClr>
              <a:buSzPts val="2400"/>
              <a:buFont typeface="Century Gothic"/>
              <a:buNone/>
              <a:defRPr sz="24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4784616" y="1447800"/>
            <a:ext cx="5196000" cy="4572000"/>
          </a:xfrm>
          <a:prstGeom prst="rect">
            <a:avLst/>
          </a:prstGeom>
          <a:noFill/>
          <a:ln>
            <a:noFill/>
          </a:ln>
        </p:spPr>
        <p:txBody>
          <a:bodyPr spcFirstLastPara="1" wrap="square" lIns="91425" tIns="45700" rIns="91425" bIns="45700" anchor="ctr" anchorCtr="0"/>
          <a:lstStyle>
            <a:lvl1pPr marL="457200" lvl="0" indent="-330200" algn="l" rtl="0">
              <a:spcBef>
                <a:spcPts val="1000"/>
              </a:spcBef>
              <a:spcAft>
                <a:spcPts val="0"/>
              </a:spcAft>
              <a:buSzPts val="1600"/>
              <a:buChar char="▶"/>
              <a:defRPr sz="2000"/>
            </a:lvl1pPr>
            <a:lvl2pPr marL="914400" lvl="1" indent="-320040" algn="l" rtl="0">
              <a:spcBef>
                <a:spcPts val="1000"/>
              </a:spcBef>
              <a:spcAft>
                <a:spcPts val="0"/>
              </a:spcAft>
              <a:buSzPts val="1440"/>
              <a:buChar char="▶"/>
              <a:defRPr sz="1800"/>
            </a:lvl2pPr>
            <a:lvl3pPr marL="1371600" lvl="2" indent="-309880" algn="l" rtl="0">
              <a:spcBef>
                <a:spcPts val="1000"/>
              </a:spcBef>
              <a:spcAft>
                <a:spcPts val="0"/>
              </a:spcAft>
              <a:buSzPts val="1280"/>
              <a:buChar char="▶"/>
              <a:defRPr sz="1600"/>
            </a:lvl3pPr>
            <a:lvl4pPr marL="1828800" lvl="3" indent="-299719" algn="l" rtl="0">
              <a:spcBef>
                <a:spcPts val="1000"/>
              </a:spcBef>
              <a:spcAft>
                <a:spcPts val="0"/>
              </a:spcAft>
              <a:buSzPts val="1120"/>
              <a:buChar char="▶"/>
              <a:defRPr sz="1400"/>
            </a:lvl4pPr>
            <a:lvl5pPr marL="2286000" lvl="4" indent="-299720" algn="l" rtl="0">
              <a:spcBef>
                <a:spcPts val="1000"/>
              </a:spcBef>
              <a:spcAft>
                <a:spcPts val="0"/>
              </a:spcAft>
              <a:buSzPts val="1120"/>
              <a:buChar char="▶"/>
              <a:defRPr sz="1400"/>
            </a:lvl5pPr>
            <a:lvl6pPr marL="2743200" lvl="5" indent="-299720" algn="l" rtl="0">
              <a:spcBef>
                <a:spcPts val="1000"/>
              </a:spcBef>
              <a:spcAft>
                <a:spcPts val="0"/>
              </a:spcAft>
              <a:buSzPts val="1120"/>
              <a:buChar char="▶"/>
              <a:defRPr sz="1400"/>
            </a:lvl6pPr>
            <a:lvl7pPr marL="3200400" lvl="6" indent="-299720" algn="l" rtl="0">
              <a:spcBef>
                <a:spcPts val="1000"/>
              </a:spcBef>
              <a:spcAft>
                <a:spcPts val="0"/>
              </a:spcAft>
              <a:buSzPts val="1120"/>
              <a:buChar char="▶"/>
              <a:defRPr sz="1400"/>
            </a:lvl7pPr>
            <a:lvl8pPr marL="3657600" lvl="7" indent="-299720" algn="l" rtl="0">
              <a:spcBef>
                <a:spcPts val="1000"/>
              </a:spcBef>
              <a:spcAft>
                <a:spcPts val="0"/>
              </a:spcAft>
              <a:buSzPts val="1120"/>
              <a:buChar char="▶"/>
              <a:defRPr sz="1400"/>
            </a:lvl8pPr>
            <a:lvl9pPr marL="4114800" lvl="8" indent="-299720" algn="l" rtl="0">
              <a:spcBef>
                <a:spcPts val="1000"/>
              </a:spcBef>
              <a:spcAft>
                <a:spcPts val="0"/>
              </a:spcAft>
              <a:buSzPts val="1120"/>
              <a:buChar char="▶"/>
              <a:defRPr sz="1400"/>
            </a:lvl9pPr>
          </a:lstStyle>
          <a:p>
            <a:endParaRPr/>
          </a:p>
        </p:txBody>
      </p:sp>
      <p:sp>
        <p:nvSpPr>
          <p:cNvPr id="63" name="Google Shape;63;p9"/>
          <p:cNvSpPr txBox="1">
            <a:spLocks noGrp="1"/>
          </p:cNvSpPr>
          <p:nvPr>
            <p:ph type="body" idx="2"/>
          </p:nvPr>
        </p:nvSpPr>
        <p:spPr>
          <a:xfrm>
            <a:off x="1154953" y="3129280"/>
            <a:ext cx="3401100" cy="2895600"/>
          </a:xfrm>
          <a:prstGeom prst="rect">
            <a:avLst/>
          </a:prstGeom>
          <a:noFill/>
          <a:ln>
            <a:noFill/>
          </a:ln>
        </p:spPr>
        <p:txBody>
          <a:bodyPr spcFirstLastPara="1" wrap="square" lIns="91425" tIns="45700" rIns="91425" bIns="45700" anchor="t" anchorCtr="0"/>
          <a:lstStyle>
            <a:lvl1pPr marL="457200" lvl="0" indent="-228600" algn="l" rtl="0">
              <a:spcBef>
                <a:spcPts val="1000"/>
              </a:spcBef>
              <a:spcAft>
                <a:spcPts val="0"/>
              </a:spcAft>
              <a:buSzPts val="1120"/>
              <a:buNone/>
              <a:defRPr sz="1400"/>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sp>
        <p:nvSpPr>
          <p:cNvPr id="64" name="Google Shape;64;p9"/>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p9"/>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1153907" y="1854192"/>
            <a:ext cx="5092800" cy="1574700"/>
          </a:xfrm>
          <a:prstGeom prst="rect">
            <a:avLst/>
          </a:prstGeom>
          <a:noFill/>
          <a:ln>
            <a:noFill/>
          </a:ln>
        </p:spPr>
        <p:txBody>
          <a:bodyPr spcFirstLastPara="1" wrap="square" lIns="91425" tIns="45700" rIns="91425" bIns="45700" anchor="b" anchorCtr="0"/>
          <a:lstStyle>
            <a:lvl1pPr lvl="0" algn="l" rtl="0">
              <a:spcBef>
                <a:spcPts val="0"/>
              </a:spcBef>
              <a:spcAft>
                <a:spcPts val="0"/>
              </a:spcAft>
              <a:buClr>
                <a:schemeClr val="lt2"/>
              </a:buClr>
              <a:buSzPts val="3600"/>
              <a:buFont typeface="Century Gothic"/>
              <a:buNone/>
              <a:defRPr sz="36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wrap="square" lIns="91425" tIns="45700" rIns="91425" bIns="45700" anchor="t" anchorCtr="0"/>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70" name="Google Shape;70;p10"/>
          <p:cNvSpPr txBox="1">
            <a:spLocks noGrp="1"/>
          </p:cNvSpPr>
          <p:nvPr>
            <p:ph type="body" idx="1"/>
          </p:nvPr>
        </p:nvSpPr>
        <p:spPr>
          <a:xfrm>
            <a:off x="1154954" y="3657600"/>
            <a:ext cx="5085000" cy="1371600"/>
          </a:xfrm>
          <a:prstGeom prst="rect">
            <a:avLst/>
          </a:prstGeom>
          <a:noFill/>
          <a:ln>
            <a:noFill/>
          </a:ln>
        </p:spPr>
        <p:txBody>
          <a:bodyPr spcFirstLastPara="1" wrap="square" lIns="91425" tIns="45700" rIns="91425" bIns="45700" anchor="t" anchorCtr="0"/>
          <a:lstStyle>
            <a:lvl1pPr marL="457200" lvl="0" indent="-228600" algn="l" rtl="0">
              <a:spcBef>
                <a:spcPts val="1000"/>
              </a:spcBef>
              <a:spcAft>
                <a:spcPts val="0"/>
              </a:spcAft>
              <a:buSzPts val="1120"/>
              <a:buNone/>
              <a:defRPr sz="1400"/>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sp>
        <p:nvSpPr>
          <p:cNvPr id="71" name="Google Shape;71;p10"/>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0"/>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9">
            <a:alphaModFix/>
          </a:blip>
          <a:srcRect l="3614"/>
          <a:stretch/>
        </p:blipFill>
        <p:spPr>
          <a:xfrm>
            <a:off x="0" y="2669685"/>
            <a:ext cx="4037013" cy="4188314"/>
          </a:xfrm>
          <a:prstGeom prst="rect">
            <a:avLst/>
          </a:prstGeom>
          <a:noFill/>
          <a:ln>
            <a:noFill/>
          </a:ln>
        </p:spPr>
      </p:pic>
      <p:pic>
        <p:nvPicPr>
          <p:cNvPr id="7" name="Google Shape;7;p1"/>
          <p:cNvPicPr preferRelativeResize="0"/>
          <p:nvPr/>
        </p:nvPicPr>
        <p:blipFill rotWithShape="1">
          <a:blip r:embed="rId20">
            <a:alphaModFix/>
          </a:blip>
          <a:srcRect l="35641"/>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1"/>
          <p:cNvPicPr preferRelativeResize="0"/>
          <p:nvPr/>
        </p:nvPicPr>
        <p:blipFill rotWithShape="1">
          <a:blip r:embed="rId21">
            <a:alphaModFix/>
          </a:blip>
          <a:srcRect t="28815"/>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22">
            <a:alphaModFix/>
          </a:blip>
          <a:srcRect b="23318"/>
          <a:stretch/>
        </p:blipFill>
        <p:spPr>
          <a:xfrm>
            <a:off x="8605878"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1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
          <p:cNvSpPr txBox="1">
            <a:spLocks noGrp="1"/>
          </p:cNvSpPr>
          <p:nvPr>
            <p:ph type="body" idx="1"/>
          </p:nvPr>
        </p:nvSpPr>
        <p:spPr>
          <a:xfrm>
            <a:off x="1103312" y="2052918"/>
            <a:ext cx="8946600" cy="4195500"/>
          </a:xfrm>
          <a:prstGeom prst="rect">
            <a:avLst/>
          </a:prstGeom>
          <a:noFill/>
          <a:ln>
            <a:noFill/>
          </a:ln>
        </p:spPr>
        <p:txBody>
          <a:bodyPr spcFirstLastPara="1" wrap="square" lIns="91425" tIns="45700" rIns="91425" bIns="45700" anchor="t" anchorCtr="0"/>
          <a:lstStyle>
            <a:lvl1pPr marL="457200" marR="0" lvl="0" indent="-330200" algn="l" rtl="0">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sandeepbmehta/TSHaRK---Project/blob/Dev/datasource/US_Median_Salary%20-%20Backup.csv" TargetMode="External"/><Relationship Id="rId13" Type="http://schemas.openxmlformats.org/officeDocument/2006/relationships/hyperlink" Target="https://github.com/sandeepbmehta/TSHaRK---Project/blob/Dev/datasource/salary_out.csv" TargetMode="External"/><Relationship Id="rId3" Type="http://schemas.openxmlformats.org/officeDocument/2006/relationships/hyperlink" Target="https://github.com/sandeepbmehta/TSHaRK---Project/blob/Dev/datasource/Election%20Data%202000.csv" TargetMode="External"/><Relationship Id="rId7" Type="http://schemas.openxmlformats.org/officeDocument/2006/relationships/hyperlink" Target="https://github.com/sandeepbmehta/TSHaRK---Project/blob/Dev/datasource/Election%20Data%202016.csv" TargetMode="External"/><Relationship Id="rId12" Type="http://schemas.openxmlformats.org/officeDocument/2006/relationships/hyperlink" Target="https://github.com/sandeepbmehta/TSHaRK---Project/blob/Dev/datasource/crime_sum.csv"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github.com/sandeepbmehta/TSHaRK---Project/blob/Dev/datasource/Election%20Data%202012.csv" TargetMode="External"/><Relationship Id="rId11" Type="http://schemas.openxmlformats.org/officeDocument/2006/relationships/hyperlink" Target="https://github.com/sandeepbmehta/TSHaRK---Project/blob/Dev/datasource/crime_out.csv" TargetMode="External"/><Relationship Id="rId5" Type="http://schemas.openxmlformats.org/officeDocument/2006/relationships/hyperlink" Target="https://github.com/sandeepbmehta/TSHaRK---Project/blob/Dev/datasource/Election%20Data%202008.csv" TargetMode="External"/><Relationship Id="rId10" Type="http://schemas.openxmlformats.org/officeDocument/2006/relationships/hyperlink" Target="https://github.com/sandeepbmehta/TSHaRK---Project/blob/Dev/datasource/crime_data.csv" TargetMode="External"/><Relationship Id="rId4" Type="http://schemas.openxmlformats.org/officeDocument/2006/relationships/hyperlink" Target="https://github.com/sandeepbmehta/TSHaRK---Project/blob/Dev/datasource/Election%20Data%202004.csv" TargetMode="External"/><Relationship Id="rId9" Type="http://schemas.openxmlformats.org/officeDocument/2006/relationships/hyperlink" Target="https://github.com/sandeepbmehta/TSHaRK---Project/blob/Dev/datasource/US_Median_Salary.csv"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andeepbmehta/TSHaRK---Project/blob/Dev/HaylyeCodeElection.ipynb"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andeepbmehta/TSHaRK---Project/blob/Dev/median.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andeepbmehta/TSHaRK---Project/blob/Dev/crime.ipynb"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ctrTitle"/>
          </p:nvPr>
        </p:nvSpPr>
        <p:spPr>
          <a:xfrm>
            <a:off x="1154955" y="1447800"/>
            <a:ext cx="8825700" cy="3329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7200"/>
              <a:buFont typeface="Century Gothic"/>
              <a:buNone/>
            </a:pPr>
            <a:r>
              <a:rPr lang="en-US" b="1"/>
              <a:t>Crime Rate, Income, and Popular Vote</a:t>
            </a:r>
            <a:endParaRPr b="1"/>
          </a:p>
        </p:txBody>
      </p:sp>
      <p:cxnSp>
        <p:nvCxnSpPr>
          <p:cNvPr id="148" name="Google Shape;148;p19"/>
          <p:cNvCxnSpPr/>
          <p:nvPr/>
        </p:nvCxnSpPr>
        <p:spPr>
          <a:xfrm flipH="1">
            <a:off x="751475" y="1075775"/>
            <a:ext cx="1792800" cy="17100"/>
          </a:xfrm>
          <a:prstGeom prst="straightConnector1">
            <a:avLst/>
          </a:prstGeom>
          <a:noFill/>
          <a:ln w="76200" cap="flat" cmpd="sng">
            <a:solidFill>
              <a:srgbClr val="FFFFFF"/>
            </a:solidFill>
            <a:prstDash val="solid"/>
            <a:round/>
            <a:headEnd type="none" w="med" len="med"/>
            <a:tailEnd type="none" w="med" len="med"/>
          </a:ln>
        </p:spPr>
      </p:cxnSp>
      <p:cxnSp>
        <p:nvCxnSpPr>
          <p:cNvPr id="149" name="Google Shape;149;p19"/>
          <p:cNvCxnSpPr/>
          <p:nvPr/>
        </p:nvCxnSpPr>
        <p:spPr>
          <a:xfrm rot="10800000">
            <a:off x="751475" y="1075775"/>
            <a:ext cx="1200" cy="1845300"/>
          </a:xfrm>
          <a:prstGeom prst="straightConnector1">
            <a:avLst/>
          </a:prstGeom>
          <a:noFill/>
          <a:ln w="76200" cap="flat" cmpd="sng">
            <a:solidFill>
              <a:srgbClr val="FFFFFF"/>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8"/>
          <p:cNvSpPr txBox="1">
            <a:spLocks noGrp="1"/>
          </p:cNvSpPr>
          <p:nvPr>
            <p:ph type="title"/>
          </p:nvPr>
        </p:nvSpPr>
        <p:spPr>
          <a:xfrm>
            <a:off x="845725" y="581525"/>
            <a:ext cx="9404700" cy="962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b="1"/>
              <a:t>Analysis: Putting it all Together</a:t>
            </a:r>
            <a:endParaRPr b="1"/>
          </a:p>
        </p:txBody>
      </p:sp>
      <p:sp>
        <p:nvSpPr>
          <p:cNvPr id="208" name="Google Shape;208;p28"/>
          <p:cNvSpPr txBox="1">
            <a:spLocks noGrp="1"/>
          </p:cNvSpPr>
          <p:nvPr>
            <p:ph type="body" idx="1"/>
          </p:nvPr>
        </p:nvSpPr>
        <p:spPr>
          <a:xfrm>
            <a:off x="845725" y="2060575"/>
            <a:ext cx="4653900" cy="4195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40"/>
              <a:buChar char="▶"/>
            </a:pPr>
            <a:r>
              <a:rPr lang="en-US"/>
              <a:t>We chose 5 states that had the highest violent crime rates, 5 states that had the lowest violent crime rates. (</a:t>
            </a:r>
            <a:r>
              <a:rPr lang="en-US" sz="1400">
                <a:solidFill>
                  <a:srgbClr val="FFFFFF"/>
                </a:solidFill>
              </a:rPr>
              <a:t>Maine, Vermont, New Hampshire, North Dakota, Utah / Alaska, New Mexico, Nevada, South Carolina, Tennessee. See Graph )</a:t>
            </a:r>
            <a:endParaRPr/>
          </a:p>
          <a:p>
            <a:pPr marL="0" lvl="0" indent="0" algn="l" rtl="0">
              <a:spcBef>
                <a:spcPts val="0"/>
              </a:spcBef>
              <a:spcAft>
                <a:spcPts val="0"/>
              </a:spcAft>
              <a:buNone/>
            </a:pPr>
            <a:endParaRPr/>
          </a:p>
          <a:p>
            <a:pPr marL="342900" lvl="0" indent="-342900" algn="l" rtl="0">
              <a:spcBef>
                <a:spcPts val="0"/>
              </a:spcBef>
              <a:spcAft>
                <a:spcPts val="0"/>
              </a:spcAft>
              <a:buSzPts val="1440"/>
              <a:buChar char="▶"/>
            </a:pPr>
            <a:r>
              <a:rPr lang="en-US"/>
              <a:t>We determined if there is a correlation between a state populations median salary and popular vote in the Presidential elections, then that would tell us if the state had  a higher or lower crime rate.</a:t>
            </a:r>
            <a:endParaRPr/>
          </a:p>
        </p:txBody>
      </p:sp>
      <p:pic>
        <p:nvPicPr>
          <p:cNvPr id="209" name="Google Shape;209;p28"/>
          <p:cNvPicPr preferRelativeResize="0"/>
          <p:nvPr/>
        </p:nvPicPr>
        <p:blipFill>
          <a:blip r:embed="rId3">
            <a:alphaModFix/>
          </a:blip>
          <a:stretch>
            <a:fillRect/>
          </a:stretch>
        </p:blipFill>
        <p:spPr>
          <a:xfrm>
            <a:off x="5696675" y="2060574"/>
            <a:ext cx="6311766" cy="3905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9"/>
          <p:cNvSpPr txBox="1">
            <a:spLocks noGrp="1"/>
          </p:cNvSpPr>
          <p:nvPr>
            <p:ph type="title"/>
          </p:nvPr>
        </p:nvSpPr>
        <p:spPr>
          <a:xfrm>
            <a:off x="4275288" y="180650"/>
            <a:ext cx="3528000" cy="952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2"/>
              </a:buClr>
              <a:buSzPts val="4200"/>
              <a:buFont typeface="Century Gothic"/>
              <a:buNone/>
            </a:pPr>
            <a:r>
              <a:rPr lang="en-US" b="1"/>
              <a:t>Lowest 5 States for Crime  </a:t>
            </a:r>
            <a:endParaRPr b="1"/>
          </a:p>
        </p:txBody>
      </p:sp>
      <p:pic>
        <p:nvPicPr>
          <p:cNvPr id="215" name="Google Shape;215;p29"/>
          <p:cNvPicPr preferRelativeResize="0"/>
          <p:nvPr/>
        </p:nvPicPr>
        <p:blipFill>
          <a:blip r:embed="rId3">
            <a:alphaModFix/>
          </a:blip>
          <a:stretch>
            <a:fillRect/>
          </a:stretch>
        </p:blipFill>
        <p:spPr>
          <a:xfrm>
            <a:off x="4002325" y="2236464"/>
            <a:ext cx="4034950" cy="2689994"/>
          </a:xfrm>
          <a:prstGeom prst="rect">
            <a:avLst/>
          </a:prstGeom>
          <a:noFill/>
          <a:ln>
            <a:noFill/>
          </a:ln>
        </p:spPr>
      </p:pic>
      <p:pic>
        <p:nvPicPr>
          <p:cNvPr id="216" name="Google Shape;216;p29"/>
          <p:cNvPicPr preferRelativeResize="0"/>
          <p:nvPr/>
        </p:nvPicPr>
        <p:blipFill>
          <a:blip r:embed="rId4">
            <a:alphaModFix/>
          </a:blip>
          <a:stretch>
            <a:fillRect/>
          </a:stretch>
        </p:blipFill>
        <p:spPr>
          <a:xfrm>
            <a:off x="8076250" y="4114800"/>
            <a:ext cx="4114800" cy="2743200"/>
          </a:xfrm>
          <a:prstGeom prst="rect">
            <a:avLst/>
          </a:prstGeom>
          <a:noFill/>
          <a:ln>
            <a:noFill/>
          </a:ln>
        </p:spPr>
      </p:pic>
      <p:pic>
        <p:nvPicPr>
          <p:cNvPr id="217" name="Google Shape;217;p29"/>
          <p:cNvPicPr preferRelativeResize="0"/>
          <p:nvPr/>
        </p:nvPicPr>
        <p:blipFill>
          <a:blip r:embed="rId5">
            <a:alphaModFix/>
          </a:blip>
          <a:stretch>
            <a:fillRect/>
          </a:stretch>
        </p:blipFill>
        <p:spPr>
          <a:xfrm>
            <a:off x="0" y="0"/>
            <a:ext cx="4002325" cy="2387812"/>
          </a:xfrm>
          <a:prstGeom prst="rect">
            <a:avLst/>
          </a:prstGeom>
          <a:noFill/>
          <a:ln>
            <a:noFill/>
          </a:ln>
        </p:spPr>
      </p:pic>
      <p:pic>
        <p:nvPicPr>
          <p:cNvPr id="218" name="Google Shape;218;p29"/>
          <p:cNvPicPr preferRelativeResize="0"/>
          <p:nvPr/>
        </p:nvPicPr>
        <p:blipFill>
          <a:blip r:embed="rId6">
            <a:alphaModFix/>
          </a:blip>
          <a:stretch>
            <a:fillRect/>
          </a:stretch>
        </p:blipFill>
        <p:spPr>
          <a:xfrm>
            <a:off x="8076249" y="0"/>
            <a:ext cx="4114801" cy="2498900"/>
          </a:xfrm>
          <a:prstGeom prst="rect">
            <a:avLst/>
          </a:prstGeom>
          <a:noFill/>
          <a:ln>
            <a:noFill/>
          </a:ln>
        </p:spPr>
      </p:pic>
      <p:pic>
        <p:nvPicPr>
          <p:cNvPr id="219" name="Google Shape;219;p29"/>
          <p:cNvPicPr preferRelativeResize="0"/>
          <p:nvPr/>
        </p:nvPicPr>
        <p:blipFill>
          <a:blip r:embed="rId7">
            <a:alphaModFix/>
          </a:blip>
          <a:stretch>
            <a:fillRect/>
          </a:stretch>
        </p:blipFill>
        <p:spPr>
          <a:xfrm>
            <a:off x="0" y="4470204"/>
            <a:ext cx="3946106" cy="2387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0"/>
          <p:cNvSpPr txBox="1">
            <a:spLocks noGrp="1"/>
          </p:cNvSpPr>
          <p:nvPr>
            <p:ph type="title"/>
          </p:nvPr>
        </p:nvSpPr>
        <p:spPr>
          <a:xfrm>
            <a:off x="4008575" y="406750"/>
            <a:ext cx="4006800" cy="952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2"/>
              </a:buClr>
              <a:buSzPts val="4200"/>
              <a:buFont typeface="Century Gothic"/>
              <a:buNone/>
            </a:pPr>
            <a:r>
              <a:rPr lang="en-US" b="1"/>
              <a:t>Highest 5 States for Crime  </a:t>
            </a:r>
            <a:endParaRPr b="1"/>
          </a:p>
        </p:txBody>
      </p:sp>
      <p:pic>
        <p:nvPicPr>
          <p:cNvPr id="225" name="Google Shape;225;p30"/>
          <p:cNvPicPr preferRelativeResize="0"/>
          <p:nvPr/>
        </p:nvPicPr>
        <p:blipFill>
          <a:blip r:embed="rId3">
            <a:alphaModFix/>
          </a:blip>
          <a:stretch>
            <a:fillRect/>
          </a:stretch>
        </p:blipFill>
        <p:spPr>
          <a:xfrm>
            <a:off x="8260499" y="4114800"/>
            <a:ext cx="3942125" cy="2743200"/>
          </a:xfrm>
          <a:prstGeom prst="rect">
            <a:avLst/>
          </a:prstGeom>
          <a:noFill/>
          <a:ln>
            <a:noFill/>
          </a:ln>
        </p:spPr>
      </p:pic>
      <p:pic>
        <p:nvPicPr>
          <p:cNvPr id="226" name="Google Shape;226;p30"/>
          <p:cNvPicPr preferRelativeResize="0"/>
          <p:nvPr/>
        </p:nvPicPr>
        <p:blipFill>
          <a:blip r:embed="rId4">
            <a:alphaModFix/>
          </a:blip>
          <a:stretch>
            <a:fillRect/>
          </a:stretch>
        </p:blipFill>
        <p:spPr>
          <a:xfrm>
            <a:off x="0" y="4229925"/>
            <a:ext cx="3942125" cy="2628075"/>
          </a:xfrm>
          <a:prstGeom prst="rect">
            <a:avLst/>
          </a:prstGeom>
          <a:noFill/>
          <a:ln>
            <a:noFill/>
          </a:ln>
        </p:spPr>
      </p:pic>
      <p:pic>
        <p:nvPicPr>
          <p:cNvPr id="227" name="Google Shape;227;p30"/>
          <p:cNvPicPr preferRelativeResize="0"/>
          <p:nvPr/>
        </p:nvPicPr>
        <p:blipFill>
          <a:blip r:embed="rId5">
            <a:alphaModFix/>
          </a:blip>
          <a:stretch>
            <a:fillRect/>
          </a:stretch>
        </p:blipFill>
        <p:spPr>
          <a:xfrm>
            <a:off x="8185100" y="0"/>
            <a:ext cx="4006900" cy="2671275"/>
          </a:xfrm>
          <a:prstGeom prst="rect">
            <a:avLst/>
          </a:prstGeom>
          <a:noFill/>
          <a:ln>
            <a:noFill/>
          </a:ln>
        </p:spPr>
      </p:pic>
      <p:pic>
        <p:nvPicPr>
          <p:cNvPr id="228" name="Google Shape;228;p30"/>
          <p:cNvPicPr preferRelativeResize="0"/>
          <p:nvPr/>
        </p:nvPicPr>
        <p:blipFill rotWithShape="1">
          <a:blip r:embed="rId6">
            <a:alphaModFix/>
          </a:blip>
          <a:srcRect r="3166"/>
          <a:stretch/>
        </p:blipFill>
        <p:spPr>
          <a:xfrm>
            <a:off x="51375" y="29649"/>
            <a:ext cx="4114801" cy="2513140"/>
          </a:xfrm>
          <a:prstGeom prst="rect">
            <a:avLst/>
          </a:prstGeom>
          <a:noFill/>
          <a:ln>
            <a:noFill/>
          </a:ln>
        </p:spPr>
      </p:pic>
      <p:pic>
        <p:nvPicPr>
          <p:cNvPr id="229" name="Google Shape;229;p30"/>
          <p:cNvPicPr preferRelativeResize="0"/>
          <p:nvPr/>
        </p:nvPicPr>
        <p:blipFill>
          <a:blip r:embed="rId7">
            <a:alphaModFix/>
          </a:blip>
          <a:stretch>
            <a:fillRect/>
          </a:stretch>
        </p:blipFill>
        <p:spPr>
          <a:xfrm>
            <a:off x="3992700" y="2671275"/>
            <a:ext cx="4206601" cy="2513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1"/>
          <p:cNvSpPr txBox="1">
            <a:spLocks noGrp="1"/>
          </p:cNvSpPr>
          <p:nvPr>
            <p:ph type="title"/>
          </p:nvPr>
        </p:nvSpPr>
        <p:spPr>
          <a:xfrm>
            <a:off x="646100" y="452723"/>
            <a:ext cx="9404700" cy="1014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b="1"/>
              <a:t>Conclusion</a:t>
            </a:r>
            <a:endParaRPr b="1"/>
          </a:p>
        </p:txBody>
      </p:sp>
      <p:sp>
        <p:nvSpPr>
          <p:cNvPr id="235" name="Google Shape;235;p31"/>
          <p:cNvSpPr txBox="1">
            <a:spLocks noGrp="1"/>
          </p:cNvSpPr>
          <p:nvPr>
            <p:ph type="body" idx="1"/>
          </p:nvPr>
        </p:nvSpPr>
        <p:spPr>
          <a:xfrm>
            <a:off x="1104200" y="1336975"/>
            <a:ext cx="9696600" cy="51255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00"/>
              <a:buChar char="▶"/>
            </a:pPr>
            <a:r>
              <a:rPr lang="en-US"/>
              <a:t>What do our results tell us? </a:t>
            </a:r>
            <a:endParaRPr/>
          </a:p>
          <a:p>
            <a:pPr marL="742950" lvl="1" indent="-285750" algn="l" rtl="0">
              <a:spcBef>
                <a:spcPts val="0"/>
              </a:spcBef>
              <a:spcAft>
                <a:spcPts val="0"/>
              </a:spcAft>
              <a:buSzPts val="1440"/>
              <a:buChar char="▶"/>
            </a:pPr>
            <a:r>
              <a:rPr lang="en-US"/>
              <a:t>In extreme cases, the more consistently republican the state the more crime per capita</a:t>
            </a:r>
            <a:endParaRPr/>
          </a:p>
          <a:p>
            <a:pPr marL="742950" lvl="1" indent="-285750" algn="l" rtl="0">
              <a:spcBef>
                <a:spcPts val="0"/>
              </a:spcBef>
              <a:spcAft>
                <a:spcPts val="0"/>
              </a:spcAft>
              <a:buSzPts val="1440"/>
              <a:buChar char="▶"/>
            </a:pPr>
            <a:r>
              <a:rPr lang="en-US"/>
              <a:t>Nevada: uniquely during the Recession years median income dropped as well as their crime rate. </a:t>
            </a:r>
            <a:endParaRPr/>
          </a:p>
          <a:p>
            <a:pPr marL="742950" lvl="1" indent="-285750" algn="l" rtl="0">
              <a:spcBef>
                <a:spcPts val="0"/>
              </a:spcBef>
              <a:spcAft>
                <a:spcPts val="0"/>
              </a:spcAft>
              <a:buSzPts val="1440"/>
              <a:buChar char="▶"/>
            </a:pPr>
            <a:r>
              <a:rPr lang="en-US"/>
              <a:t>The Recession in 2008 negatively affected each state we looked at except North Dakota which seemed to have a positive response to the Recession in terms of median salary and crime rates</a:t>
            </a:r>
            <a:endParaRPr/>
          </a:p>
          <a:p>
            <a:pPr marL="342900" lvl="0" indent="-342900" algn="l" rtl="0">
              <a:spcBef>
                <a:spcPts val="1000"/>
              </a:spcBef>
              <a:spcAft>
                <a:spcPts val="0"/>
              </a:spcAft>
              <a:buSzPts val="1600"/>
              <a:buChar char="▶"/>
            </a:pPr>
            <a:r>
              <a:rPr lang="en-US"/>
              <a:t>What are the implications of our findings?</a:t>
            </a:r>
            <a:endParaRPr/>
          </a:p>
          <a:p>
            <a:pPr marL="742950" lvl="1" indent="-285750" algn="l" rtl="0">
              <a:spcBef>
                <a:spcPts val="1000"/>
              </a:spcBef>
              <a:spcAft>
                <a:spcPts val="0"/>
              </a:spcAft>
              <a:buSzPts val="1440"/>
              <a:buChar char="▶"/>
            </a:pPr>
            <a:r>
              <a:rPr lang="en-US"/>
              <a:t>In extreme cases, when the median salary decreased, crime increased especially in the states with the highest crime rates.</a:t>
            </a:r>
            <a:endParaRPr/>
          </a:p>
          <a:p>
            <a:pPr marL="342900" lvl="0" indent="-342900" algn="l" rtl="0">
              <a:spcBef>
                <a:spcPts val="1000"/>
              </a:spcBef>
              <a:spcAft>
                <a:spcPts val="0"/>
              </a:spcAft>
              <a:buSzPts val="1600"/>
              <a:buChar char="▶"/>
            </a:pPr>
            <a:r>
              <a:rPr lang="en-US"/>
              <a:t>What do we still want to know?/What information would we still need?</a:t>
            </a:r>
            <a:endParaRPr/>
          </a:p>
          <a:p>
            <a:pPr marL="742950" lvl="1" indent="-285750" algn="l" rtl="0">
              <a:spcBef>
                <a:spcPts val="1000"/>
              </a:spcBef>
              <a:spcAft>
                <a:spcPts val="0"/>
              </a:spcAft>
              <a:buSzPts val="1440"/>
              <a:buChar char="▶"/>
            </a:pPr>
            <a:r>
              <a:rPr lang="en-US"/>
              <a:t>Percentages of political party by violent crime per capita </a:t>
            </a:r>
            <a:endParaRPr/>
          </a:p>
          <a:p>
            <a:pPr marL="742950" lvl="1" indent="-285750" algn="l" rtl="0">
              <a:spcBef>
                <a:spcPts val="1000"/>
              </a:spcBef>
              <a:spcAft>
                <a:spcPts val="0"/>
              </a:spcAft>
              <a:buSzPts val="1440"/>
              <a:buChar char="▶"/>
            </a:pPr>
            <a:r>
              <a:rPr lang="en-US"/>
              <a:t>Find the change in economy and change in crime overtime, is there a correlation over time (25-45 years)?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2"/>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b="1"/>
              <a:t>Challenges &amp; Learnings</a:t>
            </a:r>
            <a:endParaRPr b="1"/>
          </a:p>
        </p:txBody>
      </p:sp>
      <p:sp>
        <p:nvSpPr>
          <p:cNvPr id="241" name="Google Shape;241;p32"/>
          <p:cNvSpPr txBox="1">
            <a:spLocks noGrp="1"/>
          </p:cNvSpPr>
          <p:nvPr>
            <p:ph type="body" idx="1"/>
          </p:nvPr>
        </p:nvSpPr>
        <p:spPr>
          <a:xfrm>
            <a:off x="1103312" y="2052918"/>
            <a:ext cx="8946600" cy="41955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00"/>
              <a:buChar char="▶"/>
            </a:pPr>
            <a:r>
              <a:rPr lang="en-US"/>
              <a:t>What should we begin with - Objective or Data source?</a:t>
            </a:r>
            <a:endParaRPr/>
          </a:p>
          <a:p>
            <a:pPr marL="342900" lvl="0" indent="0" algn="l" rtl="0">
              <a:spcBef>
                <a:spcPts val="0"/>
              </a:spcBef>
              <a:spcAft>
                <a:spcPts val="0"/>
              </a:spcAft>
              <a:buNone/>
            </a:pPr>
            <a:endParaRPr/>
          </a:p>
          <a:p>
            <a:pPr marL="342900" lvl="0" indent="-342900" algn="l" rtl="0">
              <a:spcBef>
                <a:spcPts val="0"/>
              </a:spcBef>
              <a:spcAft>
                <a:spcPts val="0"/>
              </a:spcAft>
              <a:buSzPts val="1440"/>
              <a:buChar char="▶"/>
            </a:pPr>
            <a:r>
              <a:rPr lang="en-US"/>
              <a:t>How do we present the data (Chart Visualization)?</a:t>
            </a:r>
            <a:endParaRPr/>
          </a:p>
          <a:p>
            <a:pPr marL="342900" lvl="0" indent="0" algn="l" rtl="0">
              <a:spcBef>
                <a:spcPts val="0"/>
              </a:spcBef>
              <a:spcAft>
                <a:spcPts val="0"/>
              </a:spcAft>
              <a:buNone/>
            </a:pPr>
            <a:endParaRPr/>
          </a:p>
          <a:p>
            <a:pPr marL="342900" lvl="0" indent="-342900" algn="l" rtl="0">
              <a:spcBef>
                <a:spcPts val="0"/>
              </a:spcBef>
              <a:spcAft>
                <a:spcPts val="0"/>
              </a:spcAft>
              <a:buSzPts val="1440"/>
              <a:buChar char="▶"/>
            </a:pPr>
            <a:r>
              <a:rPr lang="en-US"/>
              <a:t>How do we keep everyone in the team busy?</a:t>
            </a:r>
            <a:endParaRPr/>
          </a:p>
          <a:p>
            <a:pPr marL="342900" lvl="0" indent="0" algn="l" rtl="0">
              <a:spcBef>
                <a:spcPts val="0"/>
              </a:spcBef>
              <a:spcAft>
                <a:spcPts val="0"/>
              </a:spcAft>
              <a:buNone/>
            </a:pPr>
            <a:endParaRPr/>
          </a:p>
          <a:p>
            <a:pPr marL="342900" lvl="0" indent="-342900" algn="l" rtl="0">
              <a:spcBef>
                <a:spcPts val="0"/>
              </a:spcBef>
              <a:spcAft>
                <a:spcPts val="0"/>
              </a:spcAft>
              <a:buSzPts val="1440"/>
              <a:buChar char="▶"/>
            </a:pPr>
            <a:r>
              <a:rPr lang="en-US"/>
              <a:t>Other learnings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646100" y="452723"/>
            <a:ext cx="9404700" cy="971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b="1"/>
              <a:t>Meet our Team: TSHaRK</a:t>
            </a:r>
            <a:endParaRPr b="1"/>
          </a:p>
        </p:txBody>
      </p:sp>
      <p:sp>
        <p:nvSpPr>
          <p:cNvPr id="155" name="Google Shape;155;p20"/>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Autofit/>
          </a:bodyPr>
          <a:lstStyle/>
          <a:p>
            <a:pPr marL="342900" lvl="0" indent="-403860" algn="l" rtl="0">
              <a:spcBef>
                <a:spcPts val="0"/>
              </a:spcBef>
              <a:spcAft>
                <a:spcPts val="0"/>
              </a:spcAft>
              <a:buSzPts val="2400"/>
              <a:buChar char="▶"/>
            </a:pPr>
            <a:r>
              <a:rPr lang="en-US" sz="2400"/>
              <a:t>Tara Gray</a:t>
            </a:r>
            <a:endParaRPr sz="2400"/>
          </a:p>
          <a:p>
            <a:pPr marL="342900" lvl="0" indent="-403860" algn="l" rtl="0">
              <a:spcBef>
                <a:spcPts val="1000"/>
              </a:spcBef>
              <a:spcAft>
                <a:spcPts val="0"/>
              </a:spcAft>
              <a:buSzPts val="2400"/>
              <a:buChar char="▶"/>
            </a:pPr>
            <a:r>
              <a:rPr lang="en-US" sz="2400"/>
              <a:t>Sandeep Mehta</a:t>
            </a:r>
            <a:endParaRPr sz="2400"/>
          </a:p>
          <a:p>
            <a:pPr marL="342900" lvl="0" indent="-403860" algn="l" rtl="0">
              <a:spcBef>
                <a:spcPts val="1000"/>
              </a:spcBef>
              <a:spcAft>
                <a:spcPts val="0"/>
              </a:spcAft>
              <a:buSzPts val="2400"/>
              <a:buChar char="▶"/>
            </a:pPr>
            <a:r>
              <a:rPr lang="en-US" sz="2400"/>
              <a:t>Haylye Plaster</a:t>
            </a:r>
            <a:endParaRPr sz="2400"/>
          </a:p>
          <a:p>
            <a:pPr marL="342900" lvl="0" indent="-403860" algn="l" rtl="0">
              <a:spcBef>
                <a:spcPts val="1000"/>
              </a:spcBef>
              <a:spcAft>
                <a:spcPts val="0"/>
              </a:spcAft>
              <a:buSzPts val="2400"/>
              <a:buChar char="▶"/>
            </a:pPr>
            <a:r>
              <a:rPr lang="en-US" sz="2400"/>
              <a:t>Richard Yarbough</a:t>
            </a:r>
            <a:endParaRPr sz="2400"/>
          </a:p>
          <a:p>
            <a:pPr marL="342900" lvl="0" indent="-403860" algn="l" rtl="0">
              <a:spcBef>
                <a:spcPts val="1000"/>
              </a:spcBef>
              <a:spcAft>
                <a:spcPts val="0"/>
              </a:spcAft>
              <a:buSzPts val="2400"/>
              <a:buChar char="▶"/>
            </a:pPr>
            <a:r>
              <a:rPr lang="en-US" sz="2400"/>
              <a:t>Katherine Huynh</a:t>
            </a:r>
            <a:endParaRPr sz="2400"/>
          </a:p>
        </p:txBody>
      </p:sp>
      <p:pic>
        <p:nvPicPr>
          <p:cNvPr id="156" name="Google Shape;156;p20"/>
          <p:cNvPicPr preferRelativeResize="0"/>
          <p:nvPr/>
        </p:nvPicPr>
        <p:blipFill rotWithShape="1">
          <a:blip r:embed="rId3">
            <a:alphaModFix/>
          </a:blip>
          <a:srcRect b="10201"/>
          <a:stretch/>
        </p:blipFill>
        <p:spPr>
          <a:xfrm>
            <a:off x="5499650" y="2060577"/>
            <a:ext cx="4993300" cy="3133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646111" y="452718"/>
            <a:ext cx="9404700" cy="1400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Objective</a:t>
            </a:r>
            <a:r>
              <a:rPr lang="en-US" dirty="0"/>
              <a:t> </a:t>
            </a:r>
            <a:endParaRPr dirty="0"/>
          </a:p>
        </p:txBody>
      </p:sp>
      <p:sp>
        <p:nvSpPr>
          <p:cNvPr id="162" name="Google Shape;162;p21"/>
          <p:cNvSpPr txBox="1">
            <a:spLocks noGrp="1"/>
          </p:cNvSpPr>
          <p:nvPr>
            <p:ph type="body" idx="1"/>
          </p:nvPr>
        </p:nvSpPr>
        <p:spPr>
          <a:xfrm>
            <a:off x="1103300" y="1604200"/>
            <a:ext cx="9805200" cy="4644300"/>
          </a:xfrm>
          <a:prstGeom prst="rect">
            <a:avLst/>
          </a:prstGeom>
        </p:spPr>
        <p:txBody>
          <a:bodyPr spcFirstLastPara="1" wrap="square" lIns="91425" tIns="45700" rIns="91425" bIns="45700" anchor="t" anchorCtr="0">
            <a:noAutofit/>
          </a:bodyPr>
          <a:lstStyle/>
          <a:p>
            <a:pPr marL="457200" lvl="0" indent="-355600" algn="l" rtl="0">
              <a:spcBef>
                <a:spcPts val="1000"/>
              </a:spcBef>
              <a:spcAft>
                <a:spcPts val="0"/>
              </a:spcAft>
              <a:buClr>
                <a:srgbClr val="FFFFFF"/>
              </a:buClr>
              <a:buSzPts val="2000"/>
              <a:buFont typeface="Century Gothic"/>
              <a:buChar char="➢"/>
            </a:pPr>
            <a:r>
              <a:rPr lang="en-US" dirty="0">
                <a:solidFill>
                  <a:srgbClr val="FFFFFF"/>
                </a:solidFill>
              </a:rPr>
              <a:t>What we sought to find was the relationship between state salary, crime rates, and election outcomes over the tenure through 2000 to 2016.  We reviewed state by state median salary over the tenure, violent crime rates within those states, and the Presidential election outcomes by state. </a:t>
            </a:r>
            <a:endParaRPr dirty="0">
              <a:solidFill>
                <a:srgbClr val="FFFFFF"/>
              </a:solidFill>
            </a:endParaRPr>
          </a:p>
          <a:p>
            <a:pPr marL="457200" lvl="0" indent="0" algn="l" rtl="0">
              <a:spcBef>
                <a:spcPts val="1000"/>
              </a:spcBef>
              <a:spcAft>
                <a:spcPts val="0"/>
              </a:spcAft>
              <a:buNone/>
            </a:pPr>
            <a:endParaRPr dirty="0">
              <a:solidFill>
                <a:srgbClr val="FFFFFF"/>
              </a:solidFill>
            </a:endParaRPr>
          </a:p>
          <a:p>
            <a:pPr marL="457200" lvl="0" indent="-355600" algn="l" rtl="0">
              <a:lnSpc>
                <a:spcPct val="115000"/>
              </a:lnSpc>
              <a:spcBef>
                <a:spcPts val="0"/>
              </a:spcBef>
              <a:spcAft>
                <a:spcPts val="0"/>
              </a:spcAft>
              <a:buClr>
                <a:srgbClr val="FFFFFF"/>
              </a:buClr>
              <a:buSzPts val="2000"/>
              <a:buFont typeface="Century Gothic"/>
              <a:buChar char="➢"/>
            </a:pPr>
            <a:r>
              <a:rPr lang="en-US" dirty="0">
                <a:solidFill>
                  <a:srgbClr val="FFFFFF"/>
                </a:solidFill>
              </a:rPr>
              <a:t>What we believe we will see in our findings is that based upon the state by state median salary and popular votes </a:t>
            </a:r>
            <a:r>
              <a:rPr lang="en-US" dirty="0"/>
              <a:t>in the Presidential election, solely looking at the data from the 2000 election all the way through to the 2016 Presidential election, </a:t>
            </a:r>
            <a:r>
              <a:rPr lang="en-US" dirty="0">
                <a:solidFill>
                  <a:srgbClr val="FFFFFF"/>
                </a:solidFill>
              </a:rPr>
              <a:t>that these factors could possibly be affected by the states violent crime rates. </a:t>
            </a:r>
            <a:endParaRPr sz="12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a:spLocks noGrp="1"/>
          </p:cNvSpPr>
          <p:nvPr>
            <p:ph type="title"/>
          </p:nvPr>
        </p:nvSpPr>
        <p:spPr>
          <a:xfrm>
            <a:off x="646100" y="452723"/>
            <a:ext cx="9404700" cy="951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b="1"/>
              <a:t>Hypothesis</a:t>
            </a:r>
            <a:endParaRPr b="1"/>
          </a:p>
        </p:txBody>
      </p:sp>
      <p:sp>
        <p:nvSpPr>
          <p:cNvPr id="168" name="Google Shape;168;p22"/>
          <p:cNvSpPr txBox="1">
            <a:spLocks noGrp="1"/>
          </p:cNvSpPr>
          <p:nvPr>
            <p:ph type="body" idx="1"/>
          </p:nvPr>
        </p:nvSpPr>
        <p:spPr>
          <a:xfrm>
            <a:off x="1103300" y="1684425"/>
            <a:ext cx="10046100" cy="4563900"/>
          </a:xfrm>
          <a:prstGeom prst="rect">
            <a:avLst/>
          </a:prstGeom>
          <a:noFill/>
          <a:ln>
            <a:noFill/>
          </a:ln>
        </p:spPr>
        <p:txBody>
          <a:bodyPr spcFirstLastPara="1" wrap="square" lIns="91425" tIns="45700" rIns="91425" bIns="45700" anchor="t" anchorCtr="0">
            <a:noAutofit/>
          </a:bodyPr>
          <a:lstStyle/>
          <a:p>
            <a:pPr marL="342900" lvl="0" indent="-393700" algn="l" rtl="0">
              <a:spcBef>
                <a:spcPts val="0"/>
              </a:spcBef>
              <a:spcAft>
                <a:spcPts val="0"/>
              </a:spcAft>
              <a:buSzPts val="2400"/>
              <a:buChar char="▶"/>
            </a:pPr>
            <a:r>
              <a:rPr lang="en-US" sz="2400" dirty="0"/>
              <a:t>If a state tends to have a high crime rate, then they are less likely to have a higher state median salary and in the Presidential elections they are more likely to vote Republican. </a:t>
            </a:r>
            <a:endParaRPr sz="2400" dirty="0"/>
          </a:p>
          <a:p>
            <a:pPr marL="342900" lvl="0" indent="-241300" algn="l" rtl="0">
              <a:spcBef>
                <a:spcPts val="1000"/>
              </a:spcBef>
              <a:spcAft>
                <a:spcPts val="0"/>
              </a:spcAft>
              <a:buSzPts val="1600"/>
              <a:buNone/>
            </a:pPr>
            <a:endParaRPr sz="2400" dirty="0"/>
          </a:p>
          <a:p>
            <a:pPr marL="342900" lvl="0" indent="-393700" algn="l" rtl="0">
              <a:spcBef>
                <a:spcPts val="1000"/>
              </a:spcBef>
              <a:spcAft>
                <a:spcPts val="0"/>
              </a:spcAft>
              <a:buSzPts val="2400"/>
              <a:buChar char="▶"/>
            </a:pPr>
            <a:r>
              <a:rPr lang="en-US" sz="2400" dirty="0"/>
              <a:t>What motivated us to explore this data: We wanted to see if we could find any correlations between the state median salary and popular votes for a particular party/candidate and crime rates.  We believe these factors would possibly be influenced by a state’s violent crime rate.</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a:spLocks noGrp="1"/>
          </p:cNvSpPr>
          <p:nvPr>
            <p:ph type="title"/>
          </p:nvPr>
        </p:nvSpPr>
        <p:spPr>
          <a:xfrm>
            <a:off x="651725" y="246372"/>
            <a:ext cx="9404700" cy="93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a:t>Seeking Data Sets </a:t>
            </a:r>
            <a:endParaRPr b="1"/>
          </a:p>
        </p:txBody>
      </p:sp>
      <p:sp>
        <p:nvSpPr>
          <p:cNvPr id="174" name="Google Shape;174;p23"/>
          <p:cNvSpPr txBox="1">
            <a:spLocks noGrp="1"/>
          </p:cNvSpPr>
          <p:nvPr>
            <p:ph type="body" idx="1"/>
          </p:nvPr>
        </p:nvSpPr>
        <p:spPr>
          <a:xfrm>
            <a:off x="1066850" y="1177275"/>
            <a:ext cx="9903600" cy="5239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en-US" sz="1600" b="1" u="sng">
                <a:solidFill>
                  <a:srgbClr val="FFFFFF"/>
                </a:solidFill>
              </a:rPr>
              <a:t>First Data set: Violent Crime Rates by State</a:t>
            </a:r>
            <a:endParaRPr sz="1600" b="1" u="sng">
              <a:solidFill>
                <a:srgbClr val="FFFFFF"/>
              </a:solidFill>
            </a:endParaRPr>
          </a:p>
          <a:p>
            <a:pPr marL="0" lvl="0" indent="0" algn="l" rtl="0">
              <a:spcBef>
                <a:spcPts val="1000"/>
              </a:spcBef>
              <a:spcAft>
                <a:spcPts val="0"/>
              </a:spcAft>
              <a:buClr>
                <a:schemeClr val="dk1"/>
              </a:buClr>
              <a:buSzPts val="1100"/>
              <a:buFont typeface="Arial"/>
              <a:buNone/>
            </a:pPr>
            <a:r>
              <a:rPr lang="en-US" sz="1600"/>
              <a:t>-      Over the 2001  to 2016 time period, what was the violent crime rates by state? Is there a pattern that occurred, which states increased, and which states decreased in violent crime over the years? What is the crime per capita by state?</a:t>
            </a:r>
            <a:endParaRPr sz="1600"/>
          </a:p>
          <a:p>
            <a:pPr marL="0" lvl="0" indent="0" algn="l" rtl="0">
              <a:spcBef>
                <a:spcPts val="1000"/>
              </a:spcBef>
              <a:spcAft>
                <a:spcPts val="0"/>
              </a:spcAft>
              <a:buClr>
                <a:schemeClr val="dk1"/>
              </a:buClr>
              <a:buSzPts val="1100"/>
              <a:buFont typeface="Arial"/>
              <a:buNone/>
            </a:pPr>
            <a:r>
              <a:rPr lang="en-US" sz="1600"/>
              <a:t>-	Sourced from Kaggle</a:t>
            </a:r>
            <a:endParaRPr sz="1600"/>
          </a:p>
          <a:p>
            <a:pPr marL="0" lvl="0" indent="0" algn="l" rtl="0">
              <a:spcBef>
                <a:spcPts val="1000"/>
              </a:spcBef>
              <a:spcAft>
                <a:spcPts val="0"/>
              </a:spcAft>
              <a:buClr>
                <a:schemeClr val="dk1"/>
              </a:buClr>
              <a:buSzPts val="1100"/>
              <a:buFont typeface="Arial"/>
              <a:buNone/>
            </a:pPr>
            <a:r>
              <a:rPr lang="en-US" sz="1600" b="1" u="sng"/>
              <a:t>Second Data set: Median Salary by State</a:t>
            </a:r>
            <a:endParaRPr sz="1600" b="1" u="sng"/>
          </a:p>
          <a:p>
            <a:pPr marL="0" lvl="0" indent="0" algn="l" rtl="0">
              <a:spcBef>
                <a:spcPts val="1000"/>
              </a:spcBef>
              <a:spcAft>
                <a:spcPts val="0"/>
              </a:spcAft>
              <a:buClr>
                <a:schemeClr val="dk1"/>
              </a:buClr>
              <a:buSzPts val="1100"/>
              <a:buFont typeface="Arial"/>
              <a:buNone/>
            </a:pPr>
            <a:r>
              <a:rPr lang="en-US" sz="1600">
                <a:solidFill>
                  <a:srgbClr val="FFFFFF"/>
                </a:solidFill>
              </a:rPr>
              <a:t>-      Over the 2000 to 2016  time period, what was the median salary of these states?  What was the trend that occurred? What could possibly be the cause of this? </a:t>
            </a:r>
            <a:endParaRPr sz="1600">
              <a:solidFill>
                <a:srgbClr val="FFFFFF"/>
              </a:solidFill>
            </a:endParaRPr>
          </a:p>
          <a:p>
            <a:pPr marL="0" lvl="0" indent="0" algn="l" rtl="0">
              <a:spcBef>
                <a:spcPts val="1000"/>
              </a:spcBef>
              <a:spcAft>
                <a:spcPts val="0"/>
              </a:spcAft>
              <a:buClr>
                <a:schemeClr val="dk1"/>
              </a:buClr>
              <a:buSzPts val="1100"/>
              <a:buFont typeface="Arial"/>
              <a:buNone/>
            </a:pPr>
            <a:r>
              <a:rPr lang="en-US" sz="1600"/>
              <a:t>-	Sourced from Kaggle</a:t>
            </a:r>
            <a:endParaRPr sz="1600">
              <a:solidFill>
                <a:srgbClr val="FFFFFF"/>
              </a:solidFill>
            </a:endParaRPr>
          </a:p>
          <a:p>
            <a:pPr marL="0" lvl="0" indent="0" algn="l" rtl="0">
              <a:spcBef>
                <a:spcPts val="1000"/>
              </a:spcBef>
              <a:spcAft>
                <a:spcPts val="0"/>
              </a:spcAft>
              <a:buClr>
                <a:schemeClr val="dk1"/>
              </a:buClr>
              <a:buSzPts val="1100"/>
              <a:buFont typeface="Arial"/>
              <a:buNone/>
            </a:pPr>
            <a:endParaRPr sz="1600">
              <a:solidFill>
                <a:srgbClr val="FFFFFF"/>
              </a:solidFill>
            </a:endParaRPr>
          </a:p>
          <a:p>
            <a:pPr marL="0" lvl="0" indent="0" algn="l" rtl="0">
              <a:spcBef>
                <a:spcPts val="1000"/>
              </a:spcBef>
              <a:spcAft>
                <a:spcPts val="0"/>
              </a:spcAft>
              <a:buClr>
                <a:schemeClr val="dk1"/>
              </a:buClr>
              <a:buSzPts val="1100"/>
              <a:buFont typeface="Arial"/>
              <a:buNone/>
            </a:pPr>
            <a:r>
              <a:rPr lang="en-US" sz="1600" b="1" u="sng">
                <a:solidFill>
                  <a:srgbClr val="FFFFFF"/>
                </a:solidFill>
              </a:rPr>
              <a:t>Third Data set: State Presidential Voting Outcome</a:t>
            </a:r>
            <a:endParaRPr sz="1600" b="1" u="sng">
              <a:solidFill>
                <a:srgbClr val="FFFFFF"/>
              </a:solidFill>
            </a:endParaRPr>
          </a:p>
          <a:p>
            <a:pPr marL="0" lvl="0" indent="0" algn="l" rtl="0">
              <a:spcBef>
                <a:spcPts val="1000"/>
              </a:spcBef>
              <a:spcAft>
                <a:spcPts val="0"/>
              </a:spcAft>
              <a:buClr>
                <a:schemeClr val="dk1"/>
              </a:buClr>
              <a:buSzPts val="1100"/>
              <a:buFont typeface="Arial"/>
              <a:buNone/>
            </a:pPr>
            <a:r>
              <a:rPr lang="en-US" sz="1600">
                <a:solidFill>
                  <a:srgbClr val="FFFFFF"/>
                </a:solidFill>
              </a:rPr>
              <a:t>-      What was the overall popular vote by these 10 States in each presidential election, beginning with the 2000 Presidential election through the most recent 2016 presidential election….</a:t>
            </a:r>
            <a:endParaRPr sz="1600">
              <a:solidFill>
                <a:srgbClr val="FFFFFF"/>
              </a:solidFill>
            </a:endParaRPr>
          </a:p>
          <a:p>
            <a:pPr marL="0" lvl="0" indent="0" algn="l" rtl="0">
              <a:spcBef>
                <a:spcPts val="1000"/>
              </a:spcBef>
              <a:spcAft>
                <a:spcPts val="0"/>
              </a:spcAft>
              <a:buClr>
                <a:schemeClr val="dk1"/>
              </a:buClr>
              <a:buSzPts val="1100"/>
              <a:buFont typeface="Arial"/>
              <a:buNone/>
            </a:pPr>
            <a:r>
              <a:rPr lang="en-US" sz="1600"/>
              <a:t>-	Sourced from uselectionatlas.org, cross checked with Secretary of State websites </a:t>
            </a:r>
            <a:endParaRPr sz="1600"/>
          </a:p>
          <a:p>
            <a:pPr marL="0" lvl="0" indent="0" algn="l" rtl="0">
              <a:spcBef>
                <a:spcPts val="1000"/>
              </a:spcBef>
              <a:spcAft>
                <a:spcPts val="0"/>
              </a:spcAft>
              <a:buClr>
                <a:schemeClr val="dk1"/>
              </a:buClr>
              <a:buSzPts val="1100"/>
              <a:buFont typeface="Arial"/>
              <a:buNone/>
            </a:pPr>
            <a:endParaRPr sz="1600"/>
          </a:p>
          <a:p>
            <a:pPr marL="0" lvl="0" indent="0" algn="l" rtl="0">
              <a:spcBef>
                <a:spcPts val="1000"/>
              </a:spcBef>
              <a:spcAft>
                <a:spcPts val="0"/>
              </a:spcAft>
              <a:buNone/>
            </a:pPr>
            <a:endParaRPr sz="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4"/>
          <p:cNvSpPr txBox="1">
            <a:spLocks noGrp="1"/>
          </p:cNvSpPr>
          <p:nvPr>
            <p:ph type="title"/>
          </p:nvPr>
        </p:nvSpPr>
        <p:spPr>
          <a:xfrm>
            <a:off x="646100" y="452723"/>
            <a:ext cx="9404700" cy="951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b="1"/>
              <a:t>Data Sources/Cleanup</a:t>
            </a:r>
            <a:endParaRPr b="1"/>
          </a:p>
        </p:txBody>
      </p:sp>
      <p:sp>
        <p:nvSpPr>
          <p:cNvPr id="180" name="Google Shape;180;p24"/>
          <p:cNvSpPr txBox="1">
            <a:spLocks noGrp="1"/>
          </p:cNvSpPr>
          <p:nvPr>
            <p:ph type="body" idx="1"/>
          </p:nvPr>
        </p:nvSpPr>
        <p:spPr>
          <a:xfrm>
            <a:off x="346750" y="1541125"/>
            <a:ext cx="6100200" cy="4875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40"/>
              <a:buChar char="▶"/>
            </a:pPr>
            <a:r>
              <a:rPr lang="en-US"/>
              <a:t>Original Crime data had variables we were not focused on in regards to “violent crime” (ex: petty theft)</a:t>
            </a:r>
            <a:endParaRPr/>
          </a:p>
          <a:p>
            <a:pPr marL="0" lvl="0" indent="0" algn="l" rtl="0">
              <a:spcBef>
                <a:spcPts val="0"/>
              </a:spcBef>
              <a:spcAft>
                <a:spcPts val="0"/>
              </a:spcAft>
              <a:buNone/>
            </a:pPr>
            <a:endParaRPr/>
          </a:p>
          <a:p>
            <a:pPr marL="342900" lvl="0" indent="-342900" algn="l" rtl="0">
              <a:spcBef>
                <a:spcPts val="0"/>
              </a:spcBef>
              <a:spcAft>
                <a:spcPts val="0"/>
              </a:spcAft>
              <a:buSzPts val="1440"/>
              <a:buChar char="▶"/>
            </a:pPr>
            <a:r>
              <a:rPr lang="en-US"/>
              <a:t>Election data showed too many factors with regards to all political parties that were options in the election, the specific names of the candidates, the percentage of the popular vote, number of early votes per state, etc. </a:t>
            </a:r>
            <a:endParaRPr/>
          </a:p>
          <a:p>
            <a:pPr marL="0" lvl="0" indent="0" algn="l" rtl="0">
              <a:spcBef>
                <a:spcPts val="0"/>
              </a:spcBef>
              <a:spcAft>
                <a:spcPts val="0"/>
              </a:spcAft>
              <a:buNone/>
            </a:pPr>
            <a:endParaRPr/>
          </a:p>
          <a:p>
            <a:pPr marL="742950" lvl="1" indent="-285750" algn="l" rtl="0">
              <a:spcBef>
                <a:spcPts val="0"/>
              </a:spcBef>
              <a:spcAft>
                <a:spcPts val="0"/>
              </a:spcAft>
              <a:buSzPts val="1280"/>
              <a:buChar char="▶"/>
            </a:pPr>
            <a:r>
              <a:rPr lang="en-US"/>
              <a:t>We had to clean this data up to show just the main political parties, total popular votes per state, etc.</a:t>
            </a:r>
            <a:endParaRPr/>
          </a:p>
          <a:p>
            <a:pPr marL="742950" lvl="0" indent="0" algn="l" rtl="0">
              <a:spcBef>
                <a:spcPts val="0"/>
              </a:spcBef>
              <a:spcAft>
                <a:spcPts val="0"/>
              </a:spcAft>
              <a:buNone/>
            </a:pPr>
            <a:endParaRPr/>
          </a:p>
          <a:p>
            <a:pPr marL="342900" lvl="0" indent="-342900" algn="l" rtl="0">
              <a:spcBef>
                <a:spcPts val="0"/>
              </a:spcBef>
              <a:spcAft>
                <a:spcPts val="0"/>
              </a:spcAft>
              <a:buSzPts val="1440"/>
              <a:buChar char="▶"/>
            </a:pPr>
            <a:r>
              <a:rPr lang="en-US"/>
              <a:t>For median salary, we had to compress the data to show the average amount made by the population for each year from 2000 - 2016</a:t>
            </a:r>
            <a:endParaRPr/>
          </a:p>
          <a:p>
            <a:pPr marL="0" lvl="0" indent="0" algn="l" rtl="0">
              <a:spcBef>
                <a:spcPts val="0"/>
              </a:spcBef>
              <a:spcAft>
                <a:spcPts val="0"/>
              </a:spcAft>
              <a:buNone/>
            </a:pPr>
            <a:endParaRPr/>
          </a:p>
        </p:txBody>
      </p:sp>
      <p:sp>
        <p:nvSpPr>
          <p:cNvPr id="181" name="Google Shape;181;p24"/>
          <p:cNvSpPr txBox="1">
            <a:spLocks noGrp="1"/>
          </p:cNvSpPr>
          <p:nvPr>
            <p:ph type="body" idx="2"/>
          </p:nvPr>
        </p:nvSpPr>
        <p:spPr>
          <a:xfrm>
            <a:off x="7105275" y="2275375"/>
            <a:ext cx="4396200" cy="4338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SzPts val="1440"/>
              <a:buChar char="▶"/>
            </a:pPr>
            <a:r>
              <a:rPr lang="en-US">
                <a:uFill>
                  <a:noFill/>
                </a:uFill>
                <a:hlinkClick r:id="rId3"/>
              </a:rPr>
              <a:t>Election Data 2000.csv</a:t>
            </a:r>
            <a:endParaRPr/>
          </a:p>
          <a:p>
            <a:pPr marL="342900" marR="0" lvl="0" indent="-342900" algn="l" rtl="0">
              <a:lnSpc>
                <a:spcPct val="100000"/>
              </a:lnSpc>
              <a:spcBef>
                <a:spcPts val="0"/>
              </a:spcBef>
              <a:spcAft>
                <a:spcPts val="0"/>
              </a:spcAft>
              <a:buSzPts val="1440"/>
              <a:buChar char="▶"/>
            </a:pPr>
            <a:r>
              <a:rPr lang="en-US">
                <a:uFill>
                  <a:noFill/>
                </a:uFill>
                <a:hlinkClick r:id="rId4"/>
              </a:rPr>
              <a:t>Election Data 2004.csv</a:t>
            </a:r>
            <a:endParaRPr/>
          </a:p>
          <a:p>
            <a:pPr marL="342900" marR="0" lvl="0" indent="-342900" algn="l" rtl="0">
              <a:lnSpc>
                <a:spcPct val="100000"/>
              </a:lnSpc>
              <a:spcBef>
                <a:spcPts val="0"/>
              </a:spcBef>
              <a:spcAft>
                <a:spcPts val="0"/>
              </a:spcAft>
              <a:buSzPts val="1440"/>
              <a:buChar char="▶"/>
            </a:pPr>
            <a:r>
              <a:rPr lang="en-US">
                <a:uFill>
                  <a:noFill/>
                </a:uFill>
                <a:hlinkClick r:id="rId5"/>
              </a:rPr>
              <a:t>Election Data 2008.csv</a:t>
            </a:r>
            <a:endParaRPr/>
          </a:p>
          <a:p>
            <a:pPr marL="342900" marR="0" lvl="0" indent="-342900" algn="l" rtl="0">
              <a:lnSpc>
                <a:spcPct val="100000"/>
              </a:lnSpc>
              <a:spcBef>
                <a:spcPts val="0"/>
              </a:spcBef>
              <a:spcAft>
                <a:spcPts val="0"/>
              </a:spcAft>
              <a:buSzPts val="1440"/>
              <a:buChar char="▶"/>
            </a:pPr>
            <a:r>
              <a:rPr lang="en-US">
                <a:uFill>
                  <a:noFill/>
                </a:uFill>
                <a:hlinkClick r:id="rId6"/>
              </a:rPr>
              <a:t>Election Data 2012.csv</a:t>
            </a:r>
            <a:endParaRPr/>
          </a:p>
          <a:p>
            <a:pPr marL="342900" marR="0" lvl="0" indent="-342900" algn="l" rtl="0">
              <a:lnSpc>
                <a:spcPct val="100000"/>
              </a:lnSpc>
              <a:spcBef>
                <a:spcPts val="0"/>
              </a:spcBef>
              <a:spcAft>
                <a:spcPts val="0"/>
              </a:spcAft>
              <a:buSzPts val="1440"/>
              <a:buChar char="▶"/>
            </a:pPr>
            <a:r>
              <a:rPr lang="en-US">
                <a:uFill>
                  <a:noFill/>
                </a:uFill>
                <a:hlinkClick r:id="rId7"/>
              </a:rPr>
              <a:t>Election Data 2016.csv</a:t>
            </a:r>
            <a:endParaRPr/>
          </a:p>
          <a:p>
            <a:pPr marL="342900" marR="0" lvl="0" indent="-342900" algn="l" rtl="0">
              <a:lnSpc>
                <a:spcPct val="100000"/>
              </a:lnSpc>
              <a:spcBef>
                <a:spcPts val="0"/>
              </a:spcBef>
              <a:spcAft>
                <a:spcPts val="0"/>
              </a:spcAft>
              <a:buSzPts val="1440"/>
              <a:buChar char="▶"/>
            </a:pPr>
            <a:r>
              <a:rPr lang="en-US">
                <a:uFill>
                  <a:noFill/>
                </a:uFill>
                <a:hlinkClick r:id="rId8"/>
              </a:rPr>
              <a:t>US_Median_Salary - Backup.csv</a:t>
            </a:r>
            <a:endParaRPr/>
          </a:p>
          <a:p>
            <a:pPr marL="342900" marR="0" lvl="0" indent="-342900" algn="l" rtl="0">
              <a:lnSpc>
                <a:spcPct val="100000"/>
              </a:lnSpc>
              <a:spcBef>
                <a:spcPts val="0"/>
              </a:spcBef>
              <a:spcAft>
                <a:spcPts val="0"/>
              </a:spcAft>
              <a:buSzPts val="1440"/>
              <a:buChar char="▶"/>
            </a:pPr>
            <a:r>
              <a:rPr lang="en-US">
                <a:uFill>
                  <a:noFill/>
                </a:uFill>
                <a:hlinkClick r:id="rId9"/>
              </a:rPr>
              <a:t>US_Median_Salary.csv</a:t>
            </a:r>
            <a:endParaRPr/>
          </a:p>
          <a:p>
            <a:pPr marL="342900" marR="0" lvl="0" indent="-342900" algn="l" rtl="0">
              <a:lnSpc>
                <a:spcPct val="100000"/>
              </a:lnSpc>
              <a:spcBef>
                <a:spcPts val="0"/>
              </a:spcBef>
              <a:spcAft>
                <a:spcPts val="0"/>
              </a:spcAft>
              <a:buSzPts val="1440"/>
              <a:buChar char="▶"/>
            </a:pPr>
            <a:r>
              <a:rPr lang="en-US">
                <a:uFill>
                  <a:noFill/>
                </a:uFill>
                <a:hlinkClick r:id="rId10"/>
              </a:rPr>
              <a:t>crime_data.csv</a:t>
            </a:r>
            <a:endParaRPr/>
          </a:p>
          <a:p>
            <a:pPr marL="342900" marR="0" lvl="0" indent="-342900" algn="l" rtl="0">
              <a:lnSpc>
                <a:spcPct val="100000"/>
              </a:lnSpc>
              <a:spcBef>
                <a:spcPts val="0"/>
              </a:spcBef>
              <a:spcAft>
                <a:spcPts val="0"/>
              </a:spcAft>
              <a:buSzPts val="1440"/>
              <a:buChar char="▶"/>
            </a:pPr>
            <a:r>
              <a:rPr lang="en-US">
                <a:uFill>
                  <a:noFill/>
                </a:uFill>
                <a:hlinkClick r:id="rId11"/>
              </a:rPr>
              <a:t>crime_out.csv</a:t>
            </a:r>
            <a:endParaRPr/>
          </a:p>
          <a:p>
            <a:pPr marL="342900" marR="0" lvl="0" indent="-342900" algn="l" rtl="0">
              <a:lnSpc>
                <a:spcPct val="100000"/>
              </a:lnSpc>
              <a:spcBef>
                <a:spcPts val="0"/>
              </a:spcBef>
              <a:spcAft>
                <a:spcPts val="0"/>
              </a:spcAft>
              <a:buSzPts val="1440"/>
              <a:buChar char="▶"/>
            </a:pPr>
            <a:r>
              <a:rPr lang="en-US">
                <a:uFill>
                  <a:noFill/>
                </a:uFill>
                <a:hlinkClick r:id="rId12"/>
              </a:rPr>
              <a:t>crime_sum.csv</a:t>
            </a:r>
            <a:endParaRPr/>
          </a:p>
          <a:p>
            <a:pPr marL="342900" marR="0" lvl="0" indent="-342900" algn="l" rtl="0">
              <a:lnSpc>
                <a:spcPct val="100000"/>
              </a:lnSpc>
              <a:spcBef>
                <a:spcPts val="0"/>
              </a:spcBef>
              <a:spcAft>
                <a:spcPts val="0"/>
              </a:spcAft>
              <a:buSzPts val="1440"/>
              <a:buChar char="▶"/>
            </a:pPr>
            <a:r>
              <a:rPr lang="en-US">
                <a:uFill>
                  <a:noFill/>
                </a:uFill>
                <a:hlinkClick r:id="rId13"/>
              </a:rPr>
              <a:t>salary_out.csv</a:t>
            </a:r>
            <a:endParaRPr>
              <a:solidFill>
                <a:srgbClr val="000000"/>
              </a:solidFill>
              <a:latin typeface="Arial"/>
              <a:ea typeface="Arial"/>
              <a:cs typeface="Arial"/>
              <a:sym typeface="Arial"/>
            </a:endParaRPr>
          </a:p>
          <a:p>
            <a:pPr marL="0" lvl="0" indent="0" algn="l" rtl="0">
              <a:spcBef>
                <a:spcPts val="0"/>
              </a:spcBef>
              <a:spcAft>
                <a:spcPts val="0"/>
              </a:spcAft>
              <a:buNone/>
            </a:pPr>
            <a:endParaRPr>
              <a:solidFill>
                <a:srgbClr val="000000"/>
              </a:solidFill>
              <a:latin typeface="Arial"/>
              <a:ea typeface="Arial"/>
              <a:cs typeface="Arial"/>
              <a:sym typeface="Arial"/>
            </a:endParaRPr>
          </a:p>
          <a:p>
            <a:pPr marL="0" lvl="0" indent="0" algn="l" rtl="0">
              <a:spcBef>
                <a:spcPts val="1000"/>
              </a:spcBef>
              <a:spcAft>
                <a:spcPts val="0"/>
              </a:spcAft>
              <a:buClr>
                <a:schemeClr val="dk1"/>
              </a:buClr>
              <a:buSzPts val="1100"/>
              <a:buFont typeface="Arial"/>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b="1"/>
              <a:t>Analysis: Review of Election Data</a:t>
            </a:r>
            <a:endParaRPr b="1"/>
          </a:p>
        </p:txBody>
      </p:sp>
      <p:sp>
        <p:nvSpPr>
          <p:cNvPr id="187" name="Google Shape;187;p25"/>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40"/>
              <a:buChar char="▶"/>
            </a:pPr>
            <a:r>
              <a:rPr lang="en-US"/>
              <a:t>Compared each of the columns for the parties, did a “if” and “else if” to determine which political parties each state voted for.  </a:t>
            </a:r>
            <a:endParaRPr/>
          </a:p>
          <a:p>
            <a:pPr marL="342900" lvl="0" indent="0" algn="l" rtl="0">
              <a:spcBef>
                <a:spcPts val="0"/>
              </a:spcBef>
              <a:spcAft>
                <a:spcPts val="0"/>
              </a:spcAft>
              <a:buNone/>
            </a:pPr>
            <a:endParaRPr/>
          </a:p>
          <a:p>
            <a:pPr marL="342900" lvl="0" indent="-342900" algn="l" rtl="0">
              <a:spcBef>
                <a:spcPts val="0"/>
              </a:spcBef>
              <a:spcAft>
                <a:spcPts val="0"/>
              </a:spcAft>
              <a:buSzPts val="1440"/>
              <a:buChar char="▶"/>
            </a:pPr>
            <a:r>
              <a:rPr lang="en-US"/>
              <a:t>Analyzed each state’s popular vote outcome. </a:t>
            </a:r>
            <a:endParaRPr/>
          </a:p>
          <a:p>
            <a:pPr marL="342900" lvl="0" indent="0" algn="l" rtl="0">
              <a:spcBef>
                <a:spcPts val="0"/>
              </a:spcBef>
              <a:spcAft>
                <a:spcPts val="0"/>
              </a:spcAft>
              <a:buNone/>
            </a:pPr>
            <a:endParaRPr/>
          </a:p>
          <a:p>
            <a:pPr marL="342900" lvl="0" indent="0" algn="l" rtl="0">
              <a:spcBef>
                <a:spcPts val="0"/>
              </a:spcBef>
              <a:spcAft>
                <a:spcPts val="0"/>
              </a:spcAft>
              <a:buNone/>
            </a:pPr>
            <a:r>
              <a:rPr lang="en-US" u="sng">
                <a:solidFill>
                  <a:schemeClr val="hlink"/>
                </a:solidFill>
                <a:hlinkClick r:id="rId3"/>
              </a:rPr>
              <a:t>Election.ipynb</a:t>
            </a:r>
            <a:endParaRPr/>
          </a:p>
          <a:p>
            <a:pPr marL="342900" lvl="0" indent="-251459" algn="l" rtl="0">
              <a:spcBef>
                <a:spcPts val="1000"/>
              </a:spcBef>
              <a:spcAft>
                <a:spcPts val="0"/>
              </a:spcAft>
              <a:buSzPts val="1440"/>
              <a:buNone/>
            </a:pPr>
            <a:endParaRPr/>
          </a:p>
        </p:txBody>
      </p:sp>
      <p:pic>
        <p:nvPicPr>
          <p:cNvPr id="188" name="Google Shape;188;p25"/>
          <p:cNvPicPr preferRelativeResize="0"/>
          <p:nvPr/>
        </p:nvPicPr>
        <p:blipFill>
          <a:blip r:embed="rId4">
            <a:alphaModFix/>
          </a:blip>
          <a:stretch>
            <a:fillRect/>
          </a:stretch>
        </p:blipFill>
        <p:spPr>
          <a:xfrm>
            <a:off x="6617374" y="2060577"/>
            <a:ext cx="3433449" cy="3296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b="1"/>
              <a:t>Analysis: Review of Median Income</a:t>
            </a:r>
            <a:endParaRPr b="1"/>
          </a:p>
        </p:txBody>
      </p:sp>
      <p:sp>
        <p:nvSpPr>
          <p:cNvPr id="194" name="Google Shape;194;p26"/>
          <p:cNvSpPr txBox="1">
            <a:spLocks noGrp="1"/>
          </p:cNvSpPr>
          <p:nvPr>
            <p:ph type="body" idx="1"/>
          </p:nvPr>
        </p:nvSpPr>
        <p:spPr>
          <a:xfrm>
            <a:off x="646100" y="2060575"/>
            <a:ext cx="4853700" cy="4195800"/>
          </a:xfrm>
          <a:prstGeom prst="rect">
            <a:avLst/>
          </a:prstGeom>
          <a:noFill/>
          <a:ln>
            <a:noFill/>
          </a:ln>
        </p:spPr>
        <p:txBody>
          <a:bodyPr spcFirstLastPara="1" wrap="square" lIns="91425" tIns="45700" rIns="91425" bIns="45700" anchor="t" anchorCtr="0">
            <a:noAutofit/>
          </a:bodyPr>
          <a:lstStyle/>
          <a:p>
            <a:pPr marL="342900" lvl="0" indent="-365760" algn="l" rtl="0">
              <a:spcBef>
                <a:spcPts val="0"/>
              </a:spcBef>
              <a:spcAft>
                <a:spcPts val="0"/>
              </a:spcAft>
              <a:buSzPts val="1800"/>
              <a:buChar char="▶"/>
            </a:pPr>
            <a:r>
              <a:rPr lang="en-US"/>
              <a:t>Analyzed the median income from 2000 to 2017 per state, note that the numbers we chose are adjusted for inflation (in 2017 dollars).  This is to avoid falsely showing a positive trend.</a:t>
            </a:r>
            <a:endParaRPr/>
          </a:p>
          <a:p>
            <a:pPr marL="342900" lvl="0" indent="-365760" algn="l" rtl="0">
              <a:spcBef>
                <a:spcPts val="1000"/>
              </a:spcBef>
              <a:spcAft>
                <a:spcPts val="0"/>
              </a:spcAft>
              <a:buSzPts val="1800"/>
              <a:buChar char="▶"/>
            </a:pPr>
            <a:r>
              <a:rPr lang="en-US"/>
              <a:t>Median Salary by State in relation to Crime Rate per Capita: Maine, Vermont, New Hampshire, North Dakota, Utah / Alaska, New Mexico, Nevada, South Carolina, Tennessee. See Graph</a:t>
            </a:r>
            <a:endParaRPr/>
          </a:p>
          <a:p>
            <a:pPr marL="342900" lvl="0" indent="0" algn="l" rtl="0">
              <a:spcBef>
                <a:spcPts val="0"/>
              </a:spcBef>
              <a:spcAft>
                <a:spcPts val="0"/>
              </a:spcAft>
              <a:buNone/>
            </a:pPr>
            <a:endParaRPr/>
          </a:p>
          <a:p>
            <a:pPr marL="342900" lvl="0" indent="0" algn="l" rtl="0">
              <a:spcBef>
                <a:spcPts val="0"/>
              </a:spcBef>
              <a:spcAft>
                <a:spcPts val="0"/>
              </a:spcAft>
              <a:buNone/>
            </a:pPr>
            <a:r>
              <a:rPr lang="en-US" sz="2400" u="sng">
                <a:solidFill>
                  <a:schemeClr val="hlink"/>
                </a:solidFill>
                <a:latin typeface="Arial"/>
                <a:ea typeface="Arial"/>
                <a:cs typeface="Arial"/>
                <a:sym typeface="Arial"/>
                <a:hlinkClick r:id="rId3"/>
              </a:rPr>
              <a:t>median.ipynb</a:t>
            </a:r>
            <a:endParaRPr sz="2400"/>
          </a:p>
        </p:txBody>
      </p:sp>
      <p:pic>
        <p:nvPicPr>
          <p:cNvPr id="195" name="Google Shape;195;p26"/>
          <p:cNvPicPr preferRelativeResize="0"/>
          <p:nvPr/>
        </p:nvPicPr>
        <p:blipFill>
          <a:blip r:embed="rId4">
            <a:alphaModFix/>
          </a:blip>
          <a:stretch>
            <a:fillRect/>
          </a:stretch>
        </p:blipFill>
        <p:spPr>
          <a:xfrm>
            <a:off x="6491825" y="2060575"/>
            <a:ext cx="3559001" cy="30528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b="1"/>
              <a:t>Analysis: Review of Crime Data </a:t>
            </a:r>
            <a:endParaRPr b="1"/>
          </a:p>
        </p:txBody>
      </p:sp>
      <p:sp>
        <p:nvSpPr>
          <p:cNvPr id="201" name="Google Shape;201;p27"/>
          <p:cNvSpPr txBox="1">
            <a:spLocks noGrp="1"/>
          </p:cNvSpPr>
          <p:nvPr>
            <p:ph type="body" idx="1"/>
          </p:nvPr>
        </p:nvSpPr>
        <p:spPr>
          <a:xfrm>
            <a:off x="546425" y="2060575"/>
            <a:ext cx="4953300" cy="4195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40"/>
              <a:buChar char="▶"/>
            </a:pPr>
            <a:r>
              <a:rPr lang="en-US"/>
              <a:t>Analyzed the violent crime rates (per population) by state from the year 2001 to 2016</a:t>
            </a:r>
            <a:endParaRPr/>
          </a:p>
          <a:p>
            <a:pPr marL="342900" lvl="0" indent="-342900" algn="l" rtl="0">
              <a:spcBef>
                <a:spcPts val="1000"/>
              </a:spcBef>
              <a:spcAft>
                <a:spcPts val="0"/>
              </a:spcAft>
              <a:buSzPts val="1440"/>
              <a:buChar char="▶"/>
            </a:pPr>
            <a:r>
              <a:rPr lang="en-US"/>
              <a:t>Top 5/Bottom 5: Findings) – Lowest Crime Rate to Highest Crime Rate % per capita: Maine .119, Vermont .126, New Hampshire .175, North Dakota .193, Utah .227 / Alaska .644, New Mexico .652, Nevada .654, South Carolina .671, Tennessee .676</a:t>
            </a:r>
            <a:endParaRPr/>
          </a:p>
          <a:p>
            <a:pPr marL="342900" lvl="0" indent="0" algn="l" rtl="0">
              <a:spcBef>
                <a:spcPts val="0"/>
              </a:spcBef>
              <a:spcAft>
                <a:spcPts val="0"/>
              </a:spcAft>
              <a:buNone/>
            </a:pPr>
            <a:endParaRPr/>
          </a:p>
          <a:p>
            <a:pPr marL="0" lvl="0" indent="0" algn="l" rtl="0">
              <a:spcBef>
                <a:spcPts val="0"/>
              </a:spcBef>
              <a:spcAft>
                <a:spcPts val="0"/>
              </a:spcAft>
              <a:buNone/>
            </a:pPr>
            <a:endParaRPr/>
          </a:p>
          <a:p>
            <a:pPr marL="342900" lvl="0" indent="0" algn="l" rtl="0">
              <a:spcBef>
                <a:spcPts val="0"/>
              </a:spcBef>
              <a:spcAft>
                <a:spcPts val="0"/>
              </a:spcAft>
              <a:buNone/>
            </a:pPr>
            <a:r>
              <a:rPr lang="en-US" sz="2400" u="sng">
                <a:solidFill>
                  <a:schemeClr val="hlink"/>
                </a:solidFill>
                <a:latin typeface="Arial"/>
                <a:ea typeface="Arial"/>
                <a:cs typeface="Arial"/>
                <a:sym typeface="Arial"/>
                <a:hlinkClick r:id="rId3"/>
              </a:rPr>
              <a:t>crime.ipynb</a:t>
            </a:r>
            <a:endParaRPr sz="2400"/>
          </a:p>
        </p:txBody>
      </p:sp>
      <p:pic>
        <p:nvPicPr>
          <p:cNvPr id="202" name="Google Shape;202;p27"/>
          <p:cNvPicPr preferRelativeResize="0"/>
          <p:nvPr/>
        </p:nvPicPr>
        <p:blipFill>
          <a:blip r:embed="rId4">
            <a:alphaModFix/>
          </a:blip>
          <a:stretch>
            <a:fillRect/>
          </a:stretch>
        </p:blipFill>
        <p:spPr>
          <a:xfrm>
            <a:off x="5654475" y="2060575"/>
            <a:ext cx="4396354" cy="3714576"/>
          </a:xfrm>
          <a:prstGeom prst="rect">
            <a:avLst/>
          </a:prstGeom>
          <a:noFill/>
          <a:ln>
            <a:noFill/>
          </a:ln>
        </p:spPr>
      </p:pic>
    </p:spTree>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991</Words>
  <Application>Microsoft Macintosh PowerPoint</Application>
  <PresentationFormat>Widescreen</PresentationFormat>
  <Paragraphs>102</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Century Gothic</vt:lpstr>
      <vt:lpstr>Noto Sans Symbols</vt:lpstr>
      <vt:lpstr>Arial</vt:lpstr>
      <vt:lpstr>Ion</vt:lpstr>
      <vt:lpstr>Crime Rate, Income, and Popular Vote</vt:lpstr>
      <vt:lpstr>Meet our Team: TSHaRK</vt:lpstr>
      <vt:lpstr>Objective </vt:lpstr>
      <vt:lpstr>Hypothesis</vt:lpstr>
      <vt:lpstr>Seeking Data Sets </vt:lpstr>
      <vt:lpstr>Data Sources/Cleanup</vt:lpstr>
      <vt:lpstr>Analysis: Review of Election Data</vt:lpstr>
      <vt:lpstr>Analysis: Review of Median Income</vt:lpstr>
      <vt:lpstr>Analysis: Review of Crime Data </vt:lpstr>
      <vt:lpstr>Analysis: Putting it all Together</vt:lpstr>
      <vt:lpstr>Lowest 5 States for Crime  </vt:lpstr>
      <vt:lpstr>Highest 5 States for Crime  </vt:lpstr>
      <vt:lpstr>Conclusion</vt:lpstr>
      <vt:lpstr>Challenges &amp; Learnings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Rate, Income, and Popular Vote</dc:title>
  <cp:lastModifiedBy>Haylye Plaster</cp:lastModifiedBy>
  <cp:revision>2</cp:revision>
  <dcterms:modified xsi:type="dcterms:W3CDTF">2019-01-26T20:56:03Z</dcterms:modified>
</cp:coreProperties>
</file>