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2" r:id="rId12"/>
    <p:sldId id="273" r:id="rId13"/>
    <p:sldId id="280" r:id="rId14"/>
    <p:sldId id="281" r:id="rId15"/>
    <p:sldId id="282" r:id="rId16"/>
    <p:sldId id="283" r:id="rId17"/>
    <p:sldId id="285" r:id="rId18"/>
    <p:sldId id="286" r:id="rId19"/>
    <p:sldId id="287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3"/>
  </p:normalViewPr>
  <p:slideViewPr>
    <p:cSldViewPr snapToGrid="0">
      <p:cViewPr varScale="1">
        <p:scale>
          <a:sx n="147" d="100"/>
          <a:sy n="147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January, 2019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Day 1 and 2 Focus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By End of Day </a:t>
            </a:r>
            <a:r>
              <a:rPr lang="en-US" dirty="0"/>
              <a:t>1 and 2</a:t>
            </a:r>
            <a:endParaRPr dirty="0"/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2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dirty="0"/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lang="en-US" dirty="0"/>
              <a:t>Week 2: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lang="en-US" dirty="0"/>
              <a:t>Week 3: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lang="en-US" dirty="0"/>
              <a:t>Team 1: </a:t>
            </a:r>
          </a:p>
          <a:p>
            <a:pPr>
              <a:defRPr sz="2100" b="1"/>
            </a:pPr>
            <a:r>
              <a:rPr lang="en-US" dirty="0"/>
              <a:t>Frank, Bryan, Brenda, Anthony</a:t>
            </a:r>
            <a:endParaRPr dirty="0"/>
          </a:p>
          <a:p>
            <a:pPr>
              <a:defRPr sz="2100" b="1"/>
            </a:pPr>
            <a:endParaRPr lang="en-US" dirty="0"/>
          </a:p>
          <a:p>
            <a:pPr>
              <a:defRPr sz="2100" b="1"/>
            </a:pPr>
            <a:r>
              <a:rPr lang="it" dirty="0"/>
              <a:t>Team 2: </a:t>
            </a:r>
          </a:p>
          <a:p>
            <a:pPr>
              <a:defRPr sz="2100" b="1"/>
            </a:pPr>
            <a:r>
              <a:rPr lang="it" dirty="0"/>
              <a:t>Rose, Diana, Kristi, Erica</a:t>
            </a:r>
          </a:p>
          <a:p>
            <a:pPr>
              <a:defRPr sz="2100" b="1"/>
            </a:pPr>
            <a:endParaRPr dirty="0"/>
          </a:p>
          <a:p>
            <a:pPr>
              <a:defRPr sz="2100" b="1"/>
            </a:pPr>
            <a:r>
              <a:rPr lang="sv" dirty="0"/>
              <a:t>Team 3: </a:t>
            </a:r>
          </a:p>
          <a:p>
            <a:pPr>
              <a:defRPr sz="2100" b="1"/>
            </a:pPr>
            <a:r>
              <a:rPr lang="sv" dirty="0"/>
              <a:t>Aritra, Matt H., Sean, Roman</a:t>
            </a:r>
          </a:p>
          <a:p>
            <a:pPr>
              <a:defRPr sz="2100" b="1"/>
            </a:pPr>
            <a:endParaRPr dirty="0"/>
          </a:p>
          <a:p>
            <a:pPr>
              <a:defRPr sz="2100" b="1"/>
            </a:pPr>
            <a:r>
              <a:rPr lang="en-US" dirty="0"/>
              <a:t>Team 4: </a:t>
            </a:r>
          </a:p>
          <a:p>
            <a:pPr>
              <a:defRPr sz="2100" b="1"/>
            </a:pPr>
            <a:r>
              <a:rPr lang="en-US" dirty="0"/>
              <a:t>Sandeep, Tara, Katherine, </a:t>
            </a:r>
            <a:r>
              <a:rPr lang="en-US" dirty="0" err="1"/>
              <a:t>Haylye</a:t>
            </a:r>
            <a:r>
              <a:rPr lang="en-US" dirty="0"/>
              <a:t> , Richard</a:t>
            </a:r>
          </a:p>
          <a:p>
            <a:pPr>
              <a:defRPr sz="2100" b="1"/>
            </a:pPr>
            <a:endParaRPr lang="en-US" dirty="0"/>
          </a:p>
          <a:p>
            <a:pPr>
              <a:defRPr sz="2100" b="1"/>
            </a:pPr>
            <a:r>
              <a:rPr lang="de" dirty="0"/>
              <a:t>Team 5: </a:t>
            </a:r>
          </a:p>
          <a:p>
            <a:pPr>
              <a:defRPr sz="2100" b="1"/>
            </a:pPr>
            <a:r>
              <a:rPr lang="de" dirty="0"/>
              <a:t>Mark, Amber, Sam G, Sam L, Andrew 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2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700" dirty="0"/>
            </a:br>
            <a:r>
              <a:rPr lang="en-US" sz="1700" dirty="0"/>
              <a:t>Create a </a:t>
            </a:r>
            <a:r>
              <a:rPr lang="en-US" sz="1700" dirty="0" err="1"/>
              <a:t>Jupyter</a:t>
            </a:r>
            <a:r>
              <a:rPr lang="en-US" sz="1700" dirty="0"/>
              <a:t> Notebook describing the </a:t>
            </a:r>
            <a:r>
              <a:rPr lang="en-US" sz="1700" b="1" dirty="0"/>
              <a:t>**data exploration and cleanup**</a:t>
            </a:r>
            <a:r>
              <a:rPr lang="en-US" sz="1700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700" dirty="0"/>
            </a:br>
            <a:r>
              <a:rPr lang="en-US" sz="1700" dirty="0"/>
              <a:t>Create a </a:t>
            </a:r>
            <a:r>
              <a:rPr lang="en-US" sz="1700" dirty="0" err="1"/>
              <a:t>Jupyter</a:t>
            </a:r>
            <a:r>
              <a:rPr lang="en-US" sz="1700" dirty="0"/>
              <a:t> Notebook illustrating the </a:t>
            </a:r>
            <a:r>
              <a:rPr lang="en-US" sz="1700" b="1" dirty="0"/>
              <a:t>**final data analysis** - this can also be done in the same notebook as the cleanup and exploration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700" dirty="0"/>
            </a:br>
            <a:r>
              <a:rPr lang="en-US" sz="1700" dirty="0"/>
              <a:t>Use </a:t>
            </a:r>
            <a:r>
              <a:rPr lang="en-US" sz="1700" dirty="0" err="1"/>
              <a:t>Matplotlib</a:t>
            </a:r>
            <a:r>
              <a:rPr lang="en-US" sz="1700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700" dirty="0"/>
            </a:br>
            <a:r>
              <a:rPr lang="en-US" sz="1700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700" dirty="0"/>
            </a:br>
            <a:r>
              <a:rPr lang="en-US" sz="1700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700" dirty="0"/>
            </a:br>
            <a:r>
              <a:rPr lang="en-US" sz="1700" dirty="0"/>
              <a:t>Create a write-up summarizing your major findings. This should include a heading for each "question" you asked of your data, and under each heading, a short description of what you found and any relevant plots. </a:t>
            </a:r>
            <a:r>
              <a:rPr lang="en-US" sz="1700" b="1" dirty="0"/>
              <a:t>– this can be done in a separate ’analysis’ file, or in the same notebook as the visuals.</a:t>
            </a: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622</Words>
  <Application>Microsoft Macintosh PowerPoint</Application>
  <PresentationFormat>On-screen Show (4:3)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Andres Hernandez</cp:lastModifiedBy>
  <cp:revision>32</cp:revision>
  <dcterms:modified xsi:type="dcterms:W3CDTF">2019-01-15T03:17:16Z</dcterms:modified>
</cp:coreProperties>
</file>