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5" r:id="rId6"/>
    <p:sldId id="263" r:id="rId7"/>
    <p:sldId id="267" r:id="rId8"/>
    <p:sldId id="269" r:id="rId9"/>
    <p:sldId id="261" r:id="rId10"/>
    <p:sldId id="270" r:id="rId11"/>
    <p:sldId id="264" r:id="rId12"/>
    <p:sldId id="262" r:id="rId13"/>
    <p:sldId id="266" r:id="rId14"/>
    <p:sldId id="268" r:id="rId15"/>
    <p:sldId id="26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503D-608B-4253-95A5-C1F9264D22B6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C8A9C-A247-4F6A-8D36-118E5DBBB4C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040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503D-608B-4253-95A5-C1F9264D22B6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C8A9C-A247-4F6A-8D36-118E5DBBB4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261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503D-608B-4253-95A5-C1F9264D22B6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C8A9C-A247-4F6A-8D36-118E5DBBB4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137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503D-608B-4253-95A5-C1F9264D22B6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C8A9C-A247-4F6A-8D36-118E5DBBB4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665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503D-608B-4253-95A5-C1F9264D22B6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C8A9C-A247-4F6A-8D36-118E5DBBB4C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548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503D-608B-4253-95A5-C1F9264D22B6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C8A9C-A247-4F6A-8D36-118E5DBBB4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079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503D-608B-4253-95A5-C1F9264D22B6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C8A9C-A247-4F6A-8D36-118E5DBBB4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9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503D-608B-4253-95A5-C1F9264D22B6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C8A9C-A247-4F6A-8D36-118E5DBBB4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226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503D-608B-4253-95A5-C1F9264D22B6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C8A9C-A247-4F6A-8D36-118E5DBBB4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752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22D503D-608B-4253-95A5-C1F9264D22B6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2C8A9C-A247-4F6A-8D36-118E5DBBB4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835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503D-608B-4253-95A5-C1F9264D22B6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C8A9C-A247-4F6A-8D36-118E5DBBB4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37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22D503D-608B-4253-95A5-C1F9264D22B6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B2C8A9C-A247-4F6A-8D36-118E5DBBB4C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093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CC4A0-71D0-88C1-BD52-9C9E9F226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5400" b="1" dirty="0"/>
              <a:t>Happy </a:t>
            </a:r>
            <a:r>
              <a:rPr lang="en-IN" sz="5400" b="1" dirty="0" err="1"/>
              <a:t>Jhulelal</a:t>
            </a:r>
            <a:r>
              <a:rPr lang="en-IN" sz="5400" b="1" dirty="0"/>
              <a:t> Jayanti</a:t>
            </a:r>
            <a:br>
              <a:rPr lang="en-IN" sz="5400" b="1" dirty="0"/>
            </a:br>
            <a:r>
              <a:rPr lang="en-IN" sz="5400" b="1" dirty="0"/>
              <a:t>Happy </a:t>
            </a:r>
            <a:r>
              <a:rPr lang="en-IN" sz="5400" b="1" dirty="0" err="1"/>
              <a:t>Cheti</a:t>
            </a:r>
            <a:r>
              <a:rPr lang="en-IN" sz="5400" b="1" dirty="0"/>
              <a:t> Chand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0FDA5-60E7-CD2F-67B7-395E62203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4000" cap="none" dirty="0">
                <a:latin typeface="+mn-lt"/>
              </a:rPr>
              <a:t>Pattern </a:t>
            </a:r>
            <a:r>
              <a:rPr lang="en-IN" sz="4000" dirty="0"/>
              <a:t>Design </a:t>
            </a:r>
            <a:r>
              <a:rPr lang="en-IN" sz="4000" cap="none" dirty="0">
                <a:latin typeface="+mn-lt"/>
              </a:rPr>
              <a:t>Team </a:t>
            </a:r>
            <a:r>
              <a:rPr lang="en-IN" sz="4000" b="1" cap="none" dirty="0" err="1">
                <a:latin typeface="+mn-lt"/>
              </a:rPr>
              <a:t>Kuch</a:t>
            </a:r>
            <a:r>
              <a:rPr lang="en-IN" sz="4000" b="1" cap="none" dirty="0">
                <a:latin typeface="+mn-lt"/>
              </a:rPr>
              <a:t> </a:t>
            </a:r>
            <a:r>
              <a:rPr lang="en-IN" sz="4000" b="1" cap="none" dirty="0" err="1">
                <a:latin typeface="+mn-lt"/>
              </a:rPr>
              <a:t>Khaas</a:t>
            </a:r>
            <a:endParaRPr lang="en-IN" sz="4000" b="1" cap="none" dirty="0">
              <a:latin typeface="+mn-lt"/>
            </a:endParaRPr>
          </a:p>
          <a:p>
            <a:r>
              <a:rPr lang="en-IN" sz="4000" cap="none" dirty="0">
                <a:latin typeface="+mn-lt"/>
              </a:rPr>
              <a:t>1.Khushbu </a:t>
            </a:r>
            <a:r>
              <a:rPr lang="en-IN" sz="4000" cap="none" dirty="0" err="1">
                <a:latin typeface="+mn-lt"/>
              </a:rPr>
              <a:t>Sachdeo</a:t>
            </a:r>
            <a:endParaRPr lang="en-IN" sz="4000" cap="none" dirty="0">
              <a:latin typeface="+mn-lt"/>
            </a:endParaRPr>
          </a:p>
          <a:p>
            <a:r>
              <a:rPr lang="en-IN" sz="4000" dirty="0"/>
              <a:t>2.Kenny </a:t>
            </a:r>
            <a:r>
              <a:rPr lang="en-IN" sz="4000" dirty="0" err="1"/>
              <a:t>Santani</a:t>
            </a:r>
            <a:endParaRPr lang="en-IN" sz="4000" dirty="0"/>
          </a:p>
          <a:p>
            <a:r>
              <a:rPr lang="en-IN" sz="4000" cap="none" dirty="0">
                <a:latin typeface="+mn-lt"/>
              </a:rPr>
              <a:t>3.Sandeep </a:t>
            </a:r>
            <a:r>
              <a:rPr lang="en-IN" sz="4000" cap="none" dirty="0" err="1">
                <a:latin typeface="+mn-lt"/>
              </a:rPr>
              <a:t>Chetnani</a:t>
            </a:r>
            <a:endParaRPr lang="en-IN" sz="4000" cap="none" dirty="0">
              <a:latin typeface="+mn-lt"/>
            </a:endParaRPr>
          </a:p>
          <a:p>
            <a:r>
              <a:rPr lang="en-IN" sz="4000" dirty="0"/>
              <a:t>4.Nikhar </a:t>
            </a:r>
            <a:r>
              <a:rPr lang="en-IN" sz="4000" dirty="0" err="1"/>
              <a:t>Dholwani</a:t>
            </a:r>
            <a:endParaRPr lang="en-IN" sz="4000" dirty="0"/>
          </a:p>
          <a:p>
            <a:r>
              <a:rPr lang="en-IN" sz="4000" dirty="0"/>
              <a:t>5.Jay </a:t>
            </a:r>
            <a:r>
              <a:rPr lang="en-IN" sz="4000" dirty="0" err="1"/>
              <a:t>Jeswani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339083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EFF6C-2BCF-8847-DC50-71A89DDBE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Problems Faced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C0E0C7-27CD-30EF-01EE-7D60F7B471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037" y="1737360"/>
            <a:ext cx="3546639" cy="437576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08E0A5-5955-82EB-EF13-F8EA42B5FCB1}"/>
              </a:ext>
            </a:extLst>
          </p:cNvPr>
          <p:cNvSpPr txBox="1"/>
          <p:nvPr/>
        </p:nvSpPr>
        <p:spPr>
          <a:xfrm>
            <a:off x="6096000" y="1737360"/>
            <a:ext cx="49076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Problem Cause:</a:t>
            </a:r>
          </a:p>
          <a:p>
            <a:r>
              <a:rPr lang="en-IN" dirty="0"/>
              <a:t>Team mates had printed the inverse conditions because of unclear prior discussion.</a:t>
            </a:r>
          </a:p>
          <a:p>
            <a:endParaRPr lang="en-IN" dirty="0"/>
          </a:p>
          <a:p>
            <a:r>
              <a:rPr lang="en-IN" dirty="0"/>
              <a:t>Problem solution:</a:t>
            </a:r>
          </a:p>
          <a:p>
            <a:r>
              <a:rPr lang="en-IN" dirty="0"/>
              <a:t>Instead of one nested loop we took three for nested loops, each for separate section with appropriate conditions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9381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175B1-3589-A488-4ECF-1A2B85F16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Sandeep </a:t>
            </a:r>
            <a:r>
              <a:rPr lang="en-IN" dirty="0" err="1"/>
              <a:t>Chetnani’s</a:t>
            </a:r>
            <a:r>
              <a:rPr lang="en-IN" dirty="0"/>
              <a:t>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99A9C-4C10-2354-5C0D-BA1651004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1100" dirty="0"/>
              <a:t>for(int </a:t>
            </a:r>
            <a:r>
              <a:rPr lang="en-IN" sz="1100" dirty="0" err="1"/>
              <a:t>i</a:t>
            </a:r>
            <a:r>
              <a:rPr lang="en-IN" sz="1100" dirty="0"/>
              <a:t>=1;i&lt;=n1;i++)</a:t>
            </a:r>
          </a:p>
          <a:p>
            <a:r>
              <a:rPr lang="en-IN" sz="1100" dirty="0"/>
              <a:t>{for(int j=1;j&lt;=n2;j++)</a:t>
            </a:r>
          </a:p>
          <a:p>
            <a:r>
              <a:rPr lang="en-IN" sz="1100" dirty="0"/>
              <a:t>if(</a:t>
            </a:r>
            <a:r>
              <a:rPr lang="en-IN" sz="1100" dirty="0" err="1"/>
              <a:t>i</a:t>
            </a:r>
            <a:r>
              <a:rPr lang="en-IN" sz="1100" dirty="0"/>
              <a:t>==1 &amp;&amp; j&gt;=1 &amp;&amp;j&lt;=200 ||</a:t>
            </a:r>
            <a:r>
              <a:rPr lang="en-IN" sz="1100" dirty="0" err="1"/>
              <a:t>i</a:t>
            </a:r>
            <a:r>
              <a:rPr lang="en-IN" sz="1100" dirty="0"/>
              <a:t>==2 &amp;&amp; j&gt;=1 &amp;&amp;j&lt;=200 ||</a:t>
            </a:r>
            <a:r>
              <a:rPr lang="en-IN" sz="1100" dirty="0" err="1"/>
              <a:t>i</a:t>
            </a:r>
            <a:r>
              <a:rPr lang="en-IN" sz="1100" dirty="0"/>
              <a:t>==3 &amp;&amp; j&gt;=1 &amp;&amp;j&lt;=200 ||</a:t>
            </a:r>
            <a:r>
              <a:rPr lang="en-IN" sz="1100" dirty="0" err="1"/>
              <a:t>i</a:t>
            </a:r>
            <a:r>
              <a:rPr lang="en-IN" sz="1100" dirty="0"/>
              <a:t>==4 &amp;&amp; j&gt;=1 &amp;&amp;j&lt;=200||</a:t>
            </a:r>
            <a:r>
              <a:rPr lang="en-IN" sz="1100" dirty="0" err="1"/>
              <a:t>i</a:t>
            </a:r>
            <a:r>
              <a:rPr lang="en-IN" sz="1100" dirty="0"/>
              <a:t>==5 &amp;&amp; j&gt;=1 &amp;&amp;j&lt;=200 ||</a:t>
            </a:r>
            <a:r>
              <a:rPr lang="en-IN" sz="1100" dirty="0" err="1"/>
              <a:t>i</a:t>
            </a:r>
            <a:r>
              <a:rPr lang="en-IN" sz="1100" dirty="0"/>
              <a:t>==6 &amp;&amp; j&gt;=1 &amp;&amp;j&lt;=200||</a:t>
            </a:r>
            <a:r>
              <a:rPr lang="en-IN" sz="1100" dirty="0" err="1"/>
              <a:t>i</a:t>
            </a:r>
            <a:r>
              <a:rPr lang="en-IN" sz="1100" dirty="0"/>
              <a:t>==7 &amp;&amp; j&gt;=1 &amp;&amp;j&lt;=200 ||</a:t>
            </a:r>
            <a:r>
              <a:rPr lang="en-IN" sz="1100" dirty="0" err="1"/>
              <a:t>i</a:t>
            </a:r>
            <a:r>
              <a:rPr lang="en-IN" sz="1100" dirty="0"/>
              <a:t>==8 &amp;&amp; j&gt;=1 &amp;&amp;j&lt;=200||</a:t>
            </a:r>
            <a:r>
              <a:rPr lang="en-IN" sz="1100" dirty="0" err="1"/>
              <a:t>i</a:t>
            </a:r>
            <a:r>
              <a:rPr lang="en-IN" sz="1100" dirty="0"/>
              <a:t>==9 &amp;&amp; j&gt;=1 &amp;&amp;j&lt;=200 || </a:t>
            </a:r>
            <a:r>
              <a:rPr lang="en-IN" sz="1100" dirty="0" err="1"/>
              <a:t>i</a:t>
            </a:r>
            <a:r>
              <a:rPr lang="en-IN" sz="1100" dirty="0"/>
              <a:t>==10 &amp;&amp; j&gt;=1 &amp;&amp; j&lt;=106 || </a:t>
            </a:r>
            <a:r>
              <a:rPr lang="en-IN" sz="1100" dirty="0" err="1"/>
              <a:t>i</a:t>
            </a:r>
            <a:r>
              <a:rPr lang="en-IN" sz="1100" dirty="0"/>
              <a:t>==10 &amp;&amp; j&gt;=110 &amp;&amp; j&lt;=200 ||</a:t>
            </a:r>
            <a:r>
              <a:rPr lang="en-IN" sz="1100" dirty="0" err="1"/>
              <a:t>i</a:t>
            </a:r>
            <a:r>
              <a:rPr lang="en-IN" sz="1100" dirty="0"/>
              <a:t>==10 &amp;&amp; j==108||</a:t>
            </a:r>
            <a:r>
              <a:rPr lang="en-IN" sz="1100" dirty="0" err="1"/>
              <a:t>i</a:t>
            </a:r>
            <a:r>
              <a:rPr lang="en-IN" sz="1100" dirty="0"/>
              <a:t>==11 &amp;&amp; j&gt;=1 &amp;&amp; j&lt;=97||</a:t>
            </a:r>
            <a:r>
              <a:rPr lang="en-IN" sz="1100" dirty="0" err="1"/>
              <a:t>i</a:t>
            </a:r>
            <a:r>
              <a:rPr lang="en-IN" sz="1100" dirty="0"/>
              <a:t>==11 &amp;&amp; j&gt;=111 &amp;&amp; j&lt;=200||</a:t>
            </a:r>
            <a:r>
              <a:rPr lang="en-IN" sz="1100" dirty="0" err="1"/>
              <a:t>i</a:t>
            </a:r>
            <a:r>
              <a:rPr lang="en-IN" sz="1100" dirty="0"/>
              <a:t>==12 &amp;&amp; j&gt;=1 &amp;&amp; j&lt;=95||</a:t>
            </a:r>
            <a:r>
              <a:rPr lang="en-IN" sz="1100" dirty="0" err="1"/>
              <a:t>i</a:t>
            </a:r>
            <a:r>
              <a:rPr lang="en-IN" sz="1100" dirty="0"/>
              <a:t>==12 &amp;&amp; j&gt;=109 &amp;&amp; j&lt;=200||</a:t>
            </a:r>
            <a:r>
              <a:rPr lang="en-IN" sz="1100" dirty="0" err="1"/>
              <a:t>i</a:t>
            </a:r>
            <a:r>
              <a:rPr lang="en-IN" sz="1100" dirty="0"/>
              <a:t>==13 &amp;&amp; j&gt;=1 &amp;&amp; j&lt;=94||</a:t>
            </a:r>
            <a:r>
              <a:rPr lang="en-IN" sz="1100" dirty="0" err="1"/>
              <a:t>i</a:t>
            </a:r>
            <a:r>
              <a:rPr lang="en-IN" sz="1100" dirty="0"/>
              <a:t>==13 &amp;&amp; j&gt;=107 &amp;&amp; j&lt;=200||</a:t>
            </a:r>
            <a:r>
              <a:rPr lang="en-IN" sz="1100" dirty="0" err="1"/>
              <a:t>i</a:t>
            </a:r>
            <a:r>
              <a:rPr lang="en-IN" sz="1100" dirty="0"/>
              <a:t>==14 &amp;&amp; j&gt;=1 &amp;&amp; j&lt;=94||</a:t>
            </a:r>
            <a:r>
              <a:rPr lang="en-IN" sz="1100" dirty="0" err="1"/>
              <a:t>i</a:t>
            </a:r>
            <a:r>
              <a:rPr lang="en-IN" sz="1100" dirty="0"/>
              <a:t>==14 &amp;&amp; j&gt;=104 &amp;&amp; j&lt;=200||</a:t>
            </a:r>
            <a:r>
              <a:rPr lang="en-IN" sz="1100" dirty="0" err="1"/>
              <a:t>i</a:t>
            </a:r>
            <a:r>
              <a:rPr lang="en-IN" sz="1100" dirty="0"/>
              <a:t>==15 &amp;&amp; j&gt;=1 &amp;&amp; j&lt;=77||</a:t>
            </a:r>
            <a:r>
              <a:rPr lang="en-IN" sz="1100" dirty="0" err="1"/>
              <a:t>i</a:t>
            </a:r>
            <a:r>
              <a:rPr lang="en-IN" sz="1100" dirty="0"/>
              <a:t>==15 &amp;&amp; j&gt;=81 &amp;&amp; j&lt;=90||</a:t>
            </a:r>
            <a:r>
              <a:rPr lang="en-IN" sz="1100" dirty="0" err="1"/>
              <a:t>i</a:t>
            </a:r>
            <a:r>
              <a:rPr lang="en-IN" sz="1100" dirty="0"/>
              <a:t>==15 &amp;&amp;j&gt;=100&amp;&amp;j&lt;=200||</a:t>
            </a:r>
            <a:r>
              <a:rPr lang="en-IN" sz="1100" dirty="0" err="1"/>
              <a:t>i</a:t>
            </a:r>
            <a:r>
              <a:rPr lang="en-IN" sz="1100" dirty="0"/>
              <a:t>==16&amp;&amp; j&gt;=1 &amp;&amp; j&lt;=76||</a:t>
            </a:r>
            <a:r>
              <a:rPr lang="en-IN" sz="1100" dirty="0" err="1"/>
              <a:t>i</a:t>
            </a:r>
            <a:r>
              <a:rPr lang="en-IN" sz="1100" dirty="0"/>
              <a:t>==16 &amp;&amp; j&gt;=82 &amp;&amp; j&lt;=88||</a:t>
            </a:r>
            <a:r>
              <a:rPr lang="en-IN" sz="1100" dirty="0" err="1"/>
              <a:t>i</a:t>
            </a:r>
            <a:r>
              <a:rPr lang="en-IN" sz="1100" dirty="0"/>
              <a:t>==16 &amp;&amp;j&gt;=100&amp;&amp;j&lt;=200||</a:t>
            </a:r>
            <a:r>
              <a:rPr lang="en-IN" sz="1100" dirty="0" err="1"/>
              <a:t>i</a:t>
            </a:r>
            <a:r>
              <a:rPr lang="en-IN" sz="1100" dirty="0"/>
              <a:t>==16&amp;&amp;j==79||</a:t>
            </a:r>
            <a:r>
              <a:rPr lang="en-IN" sz="1100" dirty="0" err="1"/>
              <a:t>i</a:t>
            </a:r>
            <a:r>
              <a:rPr lang="en-IN" sz="1100" dirty="0"/>
              <a:t>==16&amp;&amp;j==94 ||</a:t>
            </a:r>
            <a:r>
              <a:rPr lang="en-IN" sz="1100" dirty="0" err="1"/>
              <a:t>i</a:t>
            </a:r>
            <a:r>
              <a:rPr lang="en-IN" sz="1100" dirty="0"/>
              <a:t>==12 &amp;&amp; j==99||</a:t>
            </a:r>
            <a:r>
              <a:rPr lang="en-IN" sz="1100" dirty="0" err="1"/>
              <a:t>i</a:t>
            </a:r>
            <a:r>
              <a:rPr lang="en-IN" sz="1100" dirty="0"/>
              <a:t>==12 &amp;&amp; j==100||</a:t>
            </a:r>
            <a:r>
              <a:rPr lang="en-IN" sz="1100" dirty="0" err="1"/>
              <a:t>i</a:t>
            </a:r>
            <a:r>
              <a:rPr lang="en-IN" sz="1100" dirty="0"/>
              <a:t>==12 &amp;&amp; j==104||</a:t>
            </a:r>
            <a:r>
              <a:rPr lang="en-IN" sz="1100" dirty="0" err="1"/>
              <a:t>i</a:t>
            </a:r>
            <a:r>
              <a:rPr lang="en-IN" sz="1100" dirty="0"/>
              <a:t>==12 &amp;&amp; j==105||</a:t>
            </a:r>
            <a:r>
              <a:rPr lang="en-IN" sz="1100" dirty="0" err="1"/>
              <a:t>i</a:t>
            </a:r>
            <a:r>
              <a:rPr lang="en-IN" sz="1100" dirty="0"/>
              <a:t>==13 &amp;&amp; j==100||</a:t>
            </a:r>
            <a:r>
              <a:rPr lang="en-IN" sz="1100" dirty="0" err="1"/>
              <a:t>i</a:t>
            </a:r>
            <a:r>
              <a:rPr lang="en-IN" sz="1100" dirty="0"/>
              <a:t>==13 &amp;&amp; j==101||</a:t>
            </a:r>
            <a:r>
              <a:rPr lang="en-IN" sz="1100" dirty="0" err="1"/>
              <a:t>i</a:t>
            </a:r>
            <a:r>
              <a:rPr lang="en-IN" sz="1100" dirty="0"/>
              <a:t>==14 &amp;&amp; j&gt;=96 &amp;&amp;j&lt;=98||</a:t>
            </a:r>
            <a:r>
              <a:rPr lang="en-IN" sz="1100" dirty="0" err="1"/>
              <a:t>i</a:t>
            </a:r>
            <a:r>
              <a:rPr lang="en-IN" sz="1100" dirty="0"/>
              <a:t>==17 &amp;&amp;j&gt;=0&amp;&amp;j&lt;=74||</a:t>
            </a:r>
            <a:r>
              <a:rPr lang="en-IN" sz="1100" dirty="0" err="1"/>
              <a:t>i</a:t>
            </a:r>
            <a:r>
              <a:rPr lang="en-IN" sz="1100" dirty="0"/>
              <a:t>==17 &amp;&amp;j&gt;=122&amp;&amp;j&lt;=200||</a:t>
            </a:r>
            <a:r>
              <a:rPr lang="en-IN" sz="1100" dirty="0" err="1"/>
              <a:t>i</a:t>
            </a:r>
            <a:r>
              <a:rPr lang="en-IN" sz="1100" dirty="0"/>
              <a:t>==17 &amp;&amp;j&gt;=82&amp;&amp;j&lt;=88||</a:t>
            </a:r>
            <a:r>
              <a:rPr lang="en-IN" sz="1100" dirty="0" err="1"/>
              <a:t>i</a:t>
            </a:r>
            <a:r>
              <a:rPr lang="en-IN" sz="1100" dirty="0"/>
              <a:t>==17 &amp;&amp;j&gt;=90&amp;&amp;j&lt;=98||</a:t>
            </a:r>
            <a:r>
              <a:rPr lang="en-IN" sz="1100" dirty="0" err="1"/>
              <a:t>i</a:t>
            </a:r>
            <a:r>
              <a:rPr lang="en-IN" sz="1100" dirty="0"/>
              <a:t>==17 &amp;&amp;j&gt;=101&amp;&amp;j&lt;=118||</a:t>
            </a:r>
            <a:r>
              <a:rPr lang="en-IN" sz="1100" dirty="0" err="1"/>
              <a:t>i</a:t>
            </a:r>
            <a:r>
              <a:rPr lang="en-IN" sz="1100" dirty="0"/>
              <a:t>==17&amp;&amp;j==78||</a:t>
            </a:r>
            <a:r>
              <a:rPr lang="en-IN" sz="1100" dirty="0" err="1"/>
              <a:t>i</a:t>
            </a:r>
            <a:r>
              <a:rPr lang="en-IN" sz="1100" dirty="0"/>
              <a:t>==17&amp;&amp;j==79||</a:t>
            </a:r>
            <a:r>
              <a:rPr lang="en-IN" sz="1100" dirty="0" err="1"/>
              <a:t>i</a:t>
            </a:r>
            <a:r>
              <a:rPr lang="en-IN" sz="1100" dirty="0"/>
              <a:t>==18 &amp;&amp;j&gt;=0&amp;&amp;j&lt;=74||</a:t>
            </a:r>
            <a:r>
              <a:rPr lang="en-IN" sz="1100" dirty="0" err="1"/>
              <a:t>i</a:t>
            </a:r>
            <a:r>
              <a:rPr lang="en-IN" sz="1100" dirty="0"/>
              <a:t>==18 &amp;&amp;j&gt;=76&amp;&amp;j&lt;=78||</a:t>
            </a:r>
            <a:r>
              <a:rPr lang="en-IN" sz="1100" dirty="0" err="1"/>
              <a:t>i</a:t>
            </a:r>
            <a:r>
              <a:rPr lang="en-IN" sz="1100" dirty="0"/>
              <a:t>==18 &amp;&amp;j&gt;=81&amp;&amp;j&lt;=84||</a:t>
            </a:r>
            <a:r>
              <a:rPr lang="en-IN" sz="1100" dirty="0" err="1"/>
              <a:t>i</a:t>
            </a:r>
            <a:r>
              <a:rPr lang="en-IN" sz="1100" dirty="0"/>
              <a:t>==18 &amp;&amp;j&gt;=90&amp;&amp;j&lt;=98||</a:t>
            </a:r>
            <a:r>
              <a:rPr lang="en-IN" sz="1100" dirty="0" err="1"/>
              <a:t>i</a:t>
            </a:r>
            <a:r>
              <a:rPr lang="en-IN" sz="1100" dirty="0"/>
              <a:t>==18 &amp;&amp;j&gt;=101&amp;&amp;j&lt;=116||</a:t>
            </a:r>
            <a:r>
              <a:rPr lang="en-IN" sz="1100" dirty="0" err="1"/>
              <a:t>i</a:t>
            </a:r>
            <a:r>
              <a:rPr lang="en-IN" sz="1100" dirty="0"/>
              <a:t>==18 &amp;&amp;j&gt;=123&amp;&amp;j&lt;=200||</a:t>
            </a:r>
            <a:r>
              <a:rPr lang="en-IN" sz="1100" dirty="0" err="1"/>
              <a:t>i</a:t>
            </a:r>
            <a:r>
              <a:rPr lang="en-IN" sz="1100" dirty="0"/>
              <a:t>==18&amp;&amp;j==120||</a:t>
            </a:r>
            <a:r>
              <a:rPr lang="en-IN" sz="1100" dirty="0" err="1"/>
              <a:t>i</a:t>
            </a:r>
            <a:r>
              <a:rPr lang="en-IN" sz="1100" dirty="0"/>
              <a:t>==19 &amp;&amp;j&gt;=0&amp;&amp;j&lt;=73||</a:t>
            </a:r>
            <a:r>
              <a:rPr lang="en-IN" sz="1100" dirty="0" err="1"/>
              <a:t>i</a:t>
            </a:r>
            <a:r>
              <a:rPr lang="en-IN" sz="1100" dirty="0"/>
              <a:t>==19 &amp;&amp;j&gt;=80&amp;&amp;j&lt;=81||</a:t>
            </a:r>
            <a:r>
              <a:rPr lang="en-IN" sz="1100" dirty="0" err="1"/>
              <a:t>i</a:t>
            </a:r>
            <a:r>
              <a:rPr lang="en-IN" sz="1100" dirty="0"/>
              <a:t>==19 &amp;&amp;j&gt;=87&amp;&amp;j&lt;=98||</a:t>
            </a:r>
            <a:r>
              <a:rPr lang="en-IN" sz="1100" dirty="0" err="1"/>
              <a:t>i</a:t>
            </a:r>
            <a:r>
              <a:rPr lang="en-IN" sz="1100" dirty="0"/>
              <a:t>==19 &amp;&amp;j&gt;=103&amp;&amp;j&lt;=114||</a:t>
            </a:r>
            <a:r>
              <a:rPr lang="en-IN" sz="1100" dirty="0" err="1"/>
              <a:t>i</a:t>
            </a:r>
            <a:r>
              <a:rPr lang="en-IN" sz="1100" dirty="0"/>
              <a:t>==19 &amp;&amp;j&gt;=118&amp;&amp;j&lt;=121||</a:t>
            </a:r>
            <a:r>
              <a:rPr lang="en-IN" sz="1100" dirty="0" err="1"/>
              <a:t>i</a:t>
            </a:r>
            <a:r>
              <a:rPr lang="en-IN" sz="1100" dirty="0"/>
              <a:t>==19 &amp;&amp;j&gt;=124&amp;&amp;j&lt;=200||</a:t>
            </a:r>
            <a:r>
              <a:rPr lang="en-IN" sz="1100" dirty="0" err="1"/>
              <a:t>i</a:t>
            </a:r>
            <a:r>
              <a:rPr lang="en-IN" sz="1100" dirty="0"/>
              <a:t>==19&amp;&amp;j==76||</a:t>
            </a:r>
            <a:r>
              <a:rPr lang="en-IN" sz="1100" dirty="0" err="1"/>
              <a:t>i</a:t>
            </a:r>
            <a:r>
              <a:rPr lang="en-IN" sz="1100" dirty="0"/>
              <a:t>==20 &amp;&amp;j&gt;=0&amp;&amp;j&lt;=73||</a:t>
            </a:r>
            <a:r>
              <a:rPr lang="en-IN" sz="1100" dirty="0" err="1"/>
              <a:t>i</a:t>
            </a:r>
            <a:r>
              <a:rPr lang="en-IN" sz="1100" dirty="0"/>
              <a:t>==20 &amp;&amp;j&gt;=74&amp;&amp;j&lt;=75||</a:t>
            </a:r>
            <a:r>
              <a:rPr lang="en-IN" sz="1100" dirty="0" err="1"/>
              <a:t>i</a:t>
            </a:r>
            <a:r>
              <a:rPr lang="en-IN" sz="1100" dirty="0"/>
              <a:t>==20 &amp;&amp;j&gt;=77&amp;&amp;j&lt;=78||</a:t>
            </a:r>
            <a:r>
              <a:rPr lang="en-IN" sz="1100" dirty="0" err="1"/>
              <a:t>i</a:t>
            </a:r>
            <a:r>
              <a:rPr lang="en-IN" sz="1100" dirty="0"/>
              <a:t>==20 &amp;&amp;j&gt;=83&amp;&amp;j&lt;=101||</a:t>
            </a:r>
            <a:r>
              <a:rPr lang="en-IN" sz="1100" dirty="0" err="1"/>
              <a:t>i</a:t>
            </a:r>
            <a:r>
              <a:rPr lang="en-IN" sz="1100" dirty="0"/>
              <a:t>==20 &amp;&amp;j&gt;=105&amp;&amp;j&lt;=112||</a:t>
            </a:r>
            <a:r>
              <a:rPr lang="en-IN" sz="1100" dirty="0" err="1"/>
              <a:t>i</a:t>
            </a:r>
            <a:r>
              <a:rPr lang="en-IN" sz="1100" dirty="0"/>
              <a:t>==20 &amp;&amp;j&gt;=116&amp;&amp;j&lt;=119||</a:t>
            </a:r>
            <a:r>
              <a:rPr lang="en-IN" sz="1100" dirty="0" err="1"/>
              <a:t>i</a:t>
            </a:r>
            <a:r>
              <a:rPr lang="en-IN" sz="1100" dirty="0"/>
              <a:t>==20 &amp;&amp;j&gt;=124&amp;&amp;j&lt;=200||</a:t>
            </a:r>
            <a:r>
              <a:rPr lang="en-IN" sz="1100" dirty="0" err="1"/>
              <a:t>i</a:t>
            </a:r>
            <a:r>
              <a:rPr lang="en-IN" sz="1100" dirty="0"/>
              <a:t>==21 &amp;&amp;j&gt;=0&amp;&amp;j&lt;=72||</a:t>
            </a:r>
            <a:r>
              <a:rPr lang="en-IN" sz="1100" dirty="0" err="1"/>
              <a:t>i</a:t>
            </a:r>
            <a:r>
              <a:rPr lang="en-IN" sz="1100" dirty="0"/>
              <a:t>==21 &amp;&amp;j&gt;=81&amp;&amp;j&lt;=103||</a:t>
            </a:r>
            <a:r>
              <a:rPr lang="en-IN" sz="1100" dirty="0" err="1"/>
              <a:t>i</a:t>
            </a:r>
            <a:r>
              <a:rPr lang="en-IN" sz="1100" dirty="0"/>
              <a:t>==21 &amp;&amp;j&gt;=107&amp;&amp;j&lt;=111||</a:t>
            </a:r>
            <a:r>
              <a:rPr lang="en-IN" sz="1100" dirty="0" err="1"/>
              <a:t>i</a:t>
            </a:r>
            <a:r>
              <a:rPr lang="en-IN" sz="1100" dirty="0"/>
              <a:t>==21 &amp;&amp;j&gt;=114&amp;&amp;j&lt;=117||</a:t>
            </a:r>
            <a:r>
              <a:rPr lang="en-IN" sz="1100" dirty="0" err="1"/>
              <a:t>i</a:t>
            </a:r>
            <a:r>
              <a:rPr lang="en-IN" sz="1100" dirty="0"/>
              <a:t>==21 &amp;&amp;j&gt;=122&amp;&amp;j&lt;=200||</a:t>
            </a:r>
            <a:r>
              <a:rPr lang="en-IN" sz="1100" dirty="0" err="1"/>
              <a:t>i</a:t>
            </a:r>
            <a:r>
              <a:rPr lang="en-IN" sz="1100" dirty="0"/>
              <a:t>==21 &amp;&amp;j==75||</a:t>
            </a:r>
            <a:r>
              <a:rPr lang="en-IN" sz="1100" dirty="0" err="1"/>
              <a:t>i</a:t>
            </a:r>
            <a:r>
              <a:rPr lang="en-IN" sz="1100" dirty="0"/>
              <a:t>==22 &amp;&amp;j&gt;=0&amp;&amp;j&lt;=72||</a:t>
            </a:r>
            <a:r>
              <a:rPr lang="en-IN" sz="1100" dirty="0" err="1"/>
              <a:t>i</a:t>
            </a:r>
            <a:r>
              <a:rPr lang="en-IN" sz="1100" dirty="0"/>
              <a:t>==22 &amp;&amp;j&gt;=79&amp;&amp;j&lt;=105||</a:t>
            </a:r>
            <a:r>
              <a:rPr lang="en-IN" sz="1100" dirty="0" err="1"/>
              <a:t>i</a:t>
            </a:r>
            <a:r>
              <a:rPr lang="en-IN" sz="1100" dirty="0"/>
              <a:t>==22 &amp;&amp;j&gt;=108&amp;&amp;j&lt;=110||</a:t>
            </a:r>
            <a:r>
              <a:rPr lang="en-IN" sz="1100" dirty="0" err="1"/>
              <a:t>i</a:t>
            </a:r>
            <a:r>
              <a:rPr lang="en-IN" sz="1100" dirty="0"/>
              <a:t>==22 &amp;&amp;j&gt;=113&amp;&amp;j&lt;=115||</a:t>
            </a:r>
            <a:r>
              <a:rPr lang="en-IN" sz="1100" dirty="0" err="1"/>
              <a:t>i</a:t>
            </a:r>
            <a:r>
              <a:rPr lang="en-IN" sz="1100" dirty="0"/>
              <a:t>==22 &amp;&amp;j&gt;=119&amp;&amp;j&lt;=200||</a:t>
            </a:r>
            <a:r>
              <a:rPr lang="en-IN" sz="1100" dirty="0" err="1"/>
              <a:t>i</a:t>
            </a:r>
            <a:r>
              <a:rPr lang="en-IN" sz="1100" dirty="0"/>
              <a:t>==22 &amp;&amp;j==75||</a:t>
            </a:r>
            <a:r>
              <a:rPr lang="en-IN" sz="1100" dirty="0" err="1"/>
              <a:t>i</a:t>
            </a:r>
            <a:r>
              <a:rPr lang="en-IN" sz="1100" dirty="0"/>
              <a:t>==23 &amp;&amp;j&gt;=0&amp;&amp;j&lt;=72||</a:t>
            </a:r>
            <a:r>
              <a:rPr lang="en-IN" sz="1100" dirty="0" err="1"/>
              <a:t>i</a:t>
            </a:r>
            <a:r>
              <a:rPr lang="en-IN" sz="1100" dirty="0"/>
              <a:t>==23 &amp;&amp;j&gt;=83&amp;&amp;j&lt;=86||</a:t>
            </a:r>
            <a:r>
              <a:rPr lang="en-IN" sz="1100" dirty="0" err="1"/>
              <a:t>i</a:t>
            </a:r>
            <a:r>
              <a:rPr lang="en-IN" sz="1100" dirty="0"/>
              <a:t>==23 &amp;&amp;j&gt;=93&amp;&amp;j&lt;=106||</a:t>
            </a:r>
            <a:r>
              <a:rPr lang="en-IN" sz="1100" dirty="0" err="1"/>
              <a:t>i</a:t>
            </a:r>
            <a:r>
              <a:rPr lang="en-IN" sz="1100" dirty="0"/>
              <a:t>==23 &amp;&amp;j&gt;=112&amp;&amp;j&lt;=114||</a:t>
            </a:r>
            <a:r>
              <a:rPr lang="en-IN" sz="1100" dirty="0" err="1"/>
              <a:t>i</a:t>
            </a:r>
            <a:r>
              <a:rPr lang="en-IN" sz="1100" dirty="0"/>
              <a:t>==23 &amp;&amp;j&gt;=117&amp;&amp;j&lt;=200||</a:t>
            </a:r>
            <a:r>
              <a:rPr lang="en-IN" sz="1100" dirty="0" err="1"/>
              <a:t>i</a:t>
            </a:r>
            <a:r>
              <a:rPr lang="en-IN" sz="1100" dirty="0"/>
              <a:t>==23 &amp;&amp;j==78||</a:t>
            </a:r>
            <a:r>
              <a:rPr lang="en-IN" sz="1100" dirty="0" err="1"/>
              <a:t>i</a:t>
            </a:r>
            <a:r>
              <a:rPr lang="en-IN" sz="1100" dirty="0"/>
              <a:t>==23 &amp;&amp;j==109||</a:t>
            </a:r>
            <a:r>
              <a:rPr lang="en-IN" sz="1100" dirty="0" err="1"/>
              <a:t>i</a:t>
            </a:r>
            <a:r>
              <a:rPr lang="en-IN" sz="1100" dirty="0"/>
              <a:t>==24 &amp;&amp;j&gt;=0&amp;&amp;j&lt;=69||</a:t>
            </a:r>
            <a:r>
              <a:rPr lang="en-IN" sz="1100" dirty="0" err="1"/>
              <a:t>i</a:t>
            </a:r>
            <a:r>
              <a:rPr lang="en-IN" sz="1100" dirty="0"/>
              <a:t>==24 &amp;&amp;j&gt;=116&amp;&amp;j&lt;=200||</a:t>
            </a:r>
            <a:r>
              <a:rPr lang="en-IN" sz="1100" dirty="0" err="1"/>
              <a:t>i</a:t>
            </a:r>
            <a:r>
              <a:rPr lang="en-IN" sz="1100" dirty="0"/>
              <a:t>==24 &amp;&amp;j==77||</a:t>
            </a:r>
            <a:r>
              <a:rPr lang="en-IN" sz="1100" dirty="0" err="1"/>
              <a:t>i</a:t>
            </a:r>
            <a:r>
              <a:rPr lang="en-IN" sz="1100" dirty="0"/>
              <a:t>==24 &amp;&amp;j&gt;=80&amp;&amp;j&lt;=81||</a:t>
            </a:r>
            <a:r>
              <a:rPr lang="en-IN" sz="1100" dirty="0" err="1"/>
              <a:t>i</a:t>
            </a:r>
            <a:r>
              <a:rPr lang="en-IN" sz="1100" dirty="0"/>
              <a:t>==24 &amp;&amp;j&gt;=88&amp;&amp;j&lt;=91||</a:t>
            </a:r>
            <a:r>
              <a:rPr lang="en-IN" sz="1100" dirty="0" err="1"/>
              <a:t>i</a:t>
            </a:r>
            <a:r>
              <a:rPr lang="en-IN" sz="1100" dirty="0"/>
              <a:t>==24 &amp;&amp;j&gt;=94&amp;&amp;j&lt;=95||</a:t>
            </a:r>
            <a:r>
              <a:rPr lang="en-IN" sz="1100" dirty="0" err="1"/>
              <a:t>i</a:t>
            </a:r>
            <a:r>
              <a:rPr lang="en-IN" sz="1100" dirty="0"/>
              <a:t>==24 &amp;&amp;j&gt;=101&amp;&amp;j&lt;=107||</a:t>
            </a:r>
            <a:r>
              <a:rPr lang="en-IN" sz="1100" dirty="0" err="1"/>
              <a:t>i</a:t>
            </a:r>
            <a:r>
              <a:rPr lang="en-IN" sz="1100" dirty="0"/>
              <a:t>==24 &amp;&amp;j&gt;=111&amp;&amp;j&lt;=112||</a:t>
            </a:r>
            <a:r>
              <a:rPr lang="en-IN" sz="1100" dirty="0" err="1"/>
              <a:t>i</a:t>
            </a:r>
            <a:r>
              <a:rPr lang="en-IN" sz="1100" dirty="0"/>
              <a:t>==25 &amp;&amp;j&gt;=0&amp;&amp;j&lt;=69||</a:t>
            </a:r>
            <a:r>
              <a:rPr lang="en-IN" sz="1100" dirty="0" err="1"/>
              <a:t>i</a:t>
            </a:r>
            <a:r>
              <a:rPr lang="en-IN" sz="1100" dirty="0"/>
              <a:t>==25 &amp;&amp;j&gt;=79&amp;&amp;j&lt;=83||</a:t>
            </a:r>
            <a:r>
              <a:rPr lang="en-IN" sz="1100" dirty="0" err="1"/>
              <a:t>i</a:t>
            </a:r>
            <a:r>
              <a:rPr lang="en-IN" sz="1100" dirty="0"/>
              <a:t>==25 &amp;&amp;j&gt;=86&amp;&amp;j&lt;=92||</a:t>
            </a:r>
            <a:r>
              <a:rPr lang="en-IN" sz="1100" dirty="0" err="1"/>
              <a:t>i</a:t>
            </a:r>
            <a:r>
              <a:rPr lang="en-IN" sz="1100" dirty="0"/>
              <a:t>==25 &amp;&amp;j&gt;=97&amp;&amp;j&lt;=99||</a:t>
            </a:r>
            <a:r>
              <a:rPr lang="en-IN" sz="1100" dirty="0" err="1"/>
              <a:t>i</a:t>
            </a:r>
            <a:r>
              <a:rPr lang="en-IN" sz="1100" dirty="0"/>
              <a:t>==25 &amp;&amp;j&gt;=101&amp;&amp;j&lt;=108||</a:t>
            </a:r>
            <a:r>
              <a:rPr lang="en-IN" sz="1100" dirty="0" err="1"/>
              <a:t>i</a:t>
            </a:r>
            <a:r>
              <a:rPr lang="en-IN" sz="1100" dirty="0"/>
              <a:t>==25 &amp;&amp;j&gt;=114&amp;&amp;j&lt;=200||</a:t>
            </a:r>
            <a:r>
              <a:rPr lang="en-IN" sz="1100" dirty="0" err="1"/>
              <a:t>i</a:t>
            </a:r>
            <a:r>
              <a:rPr lang="en-IN" sz="1100" dirty="0"/>
              <a:t>==25 &amp;&amp;j==111||</a:t>
            </a:r>
            <a:r>
              <a:rPr lang="en-IN" sz="1100" dirty="0" err="1"/>
              <a:t>i</a:t>
            </a:r>
            <a:r>
              <a:rPr lang="en-IN" sz="1100" dirty="0"/>
              <a:t>==26 &amp;&amp;j&gt;=0&amp;&amp;j&lt;=69||</a:t>
            </a:r>
            <a:r>
              <a:rPr lang="en-IN" sz="1100" dirty="0" err="1"/>
              <a:t>i</a:t>
            </a:r>
            <a:r>
              <a:rPr lang="en-IN" sz="1100" dirty="0"/>
              <a:t>==26 &amp;&amp;j&gt;=71&amp;&amp;j&lt;=76||</a:t>
            </a:r>
            <a:r>
              <a:rPr lang="en-IN" sz="1100" dirty="0" err="1"/>
              <a:t>i</a:t>
            </a:r>
            <a:r>
              <a:rPr lang="en-IN" sz="1100" dirty="0"/>
              <a:t>==26 &amp;&amp;j&gt;=78&amp;&amp;j&lt;=93||</a:t>
            </a:r>
            <a:r>
              <a:rPr lang="en-IN" sz="1100" dirty="0" err="1"/>
              <a:t>i</a:t>
            </a:r>
            <a:r>
              <a:rPr lang="en-IN" sz="1100" dirty="0"/>
              <a:t>==26 &amp;&amp;j&gt;=95&amp;&amp;j&lt;=99||</a:t>
            </a:r>
            <a:r>
              <a:rPr lang="en-IN" sz="1100" dirty="0" err="1"/>
              <a:t>i</a:t>
            </a:r>
            <a:r>
              <a:rPr lang="en-IN" sz="1100" dirty="0"/>
              <a:t>==26 &amp;&amp;j&gt;=102&amp;&amp;j&lt;=103||</a:t>
            </a:r>
            <a:r>
              <a:rPr lang="en-IN" sz="1100" dirty="0" err="1"/>
              <a:t>i</a:t>
            </a:r>
            <a:r>
              <a:rPr lang="en-IN" sz="1100" dirty="0"/>
              <a:t>==26 &amp;&amp;j&gt;=107&amp;&amp;j&lt;=108||</a:t>
            </a:r>
            <a:r>
              <a:rPr lang="en-IN" sz="1100" dirty="0" err="1"/>
              <a:t>i</a:t>
            </a:r>
            <a:r>
              <a:rPr lang="en-IN" sz="1100" dirty="0"/>
              <a:t>==26 &amp;&amp;j&gt;=113&amp;&amp;j&lt;=200||</a:t>
            </a:r>
            <a:r>
              <a:rPr lang="en-IN" sz="1100" dirty="0" err="1"/>
              <a:t>i</a:t>
            </a:r>
            <a:r>
              <a:rPr lang="en-IN" sz="1100" dirty="0"/>
              <a:t>==27 &amp;&amp;j&gt;=0&amp;&amp;j&lt;=69||</a:t>
            </a:r>
            <a:r>
              <a:rPr lang="en-IN" sz="1100" dirty="0" err="1"/>
              <a:t>i</a:t>
            </a:r>
            <a:r>
              <a:rPr lang="en-IN" sz="1100" dirty="0"/>
              <a:t>==27 &amp;&amp;j&gt;=71&amp;&amp;j&lt;=100||</a:t>
            </a:r>
            <a:r>
              <a:rPr lang="en-IN" sz="1100" dirty="0" err="1"/>
              <a:t>i</a:t>
            </a:r>
            <a:r>
              <a:rPr lang="en-IN" sz="1100" dirty="0"/>
              <a:t>==27 &amp;&amp;j==108||</a:t>
            </a:r>
            <a:r>
              <a:rPr lang="en-IN" sz="1100" dirty="0" err="1"/>
              <a:t>i</a:t>
            </a:r>
            <a:r>
              <a:rPr lang="en-IN" sz="1100" dirty="0"/>
              <a:t>==27 &amp;&amp;j&gt;=111&amp;&amp;j&lt;=200)	</a:t>
            </a:r>
          </a:p>
          <a:p>
            <a:r>
              <a:rPr lang="en-IN" sz="1100" dirty="0"/>
              <a:t>{	</a:t>
            </a:r>
          </a:p>
          <a:p>
            <a:r>
              <a:rPr lang="en-IN" sz="1100" dirty="0" err="1"/>
              <a:t>System.out.print</a:t>
            </a:r>
            <a:r>
              <a:rPr lang="en-IN" sz="1100" dirty="0"/>
              <a:t>("@");</a:t>
            </a:r>
          </a:p>
          <a:p>
            <a:r>
              <a:rPr lang="en-IN" sz="1100" dirty="0"/>
              <a:t>else{</a:t>
            </a:r>
            <a:r>
              <a:rPr lang="en-IN" sz="1100" dirty="0" err="1"/>
              <a:t>System.out.print</a:t>
            </a:r>
            <a:r>
              <a:rPr lang="en-IN" sz="1100" dirty="0"/>
              <a:t>(" ");</a:t>
            </a:r>
          </a:p>
          <a:p>
            <a:r>
              <a:rPr lang="en-IN" sz="1100" dirty="0"/>
              <a:t>}  }       </a:t>
            </a:r>
            <a:r>
              <a:rPr lang="en-IN" sz="1100" dirty="0" err="1"/>
              <a:t>System.out.println</a:t>
            </a:r>
            <a:r>
              <a:rPr lang="en-IN" sz="1100" dirty="0"/>
              <a:t>();</a:t>
            </a:r>
          </a:p>
          <a:p>
            <a:r>
              <a:rPr lang="en-IN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6709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42FDC9-A37C-6B58-F420-F750385FC7D4}"/>
              </a:ext>
            </a:extLst>
          </p:cNvPr>
          <p:cNvSpPr txBox="1"/>
          <p:nvPr/>
        </p:nvSpPr>
        <p:spPr>
          <a:xfrm>
            <a:off x="616449" y="236306"/>
            <a:ext cx="10520738" cy="842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2136F36-CAAD-BDE3-2240-4BBA86C27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26440"/>
          </a:xfrm>
        </p:spPr>
        <p:txBody>
          <a:bodyPr/>
          <a:lstStyle/>
          <a:p>
            <a:r>
              <a:rPr lang="en-IN" dirty="0"/>
              <a:t>Jay </a:t>
            </a:r>
            <a:r>
              <a:rPr lang="en-IN" dirty="0" err="1"/>
              <a:t>Jeswani’s</a:t>
            </a:r>
            <a:r>
              <a:rPr lang="en-IN" dirty="0"/>
              <a:t> Code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E2EBBAC-735D-7408-03E8-046CC12DB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700" dirty="0"/>
              <a:t> for (int </a:t>
            </a:r>
            <a:r>
              <a:rPr lang="en-IN" sz="700" dirty="0" err="1"/>
              <a:t>i</a:t>
            </a:r>
            <a:r>
              <a:rPr lang="en-IN" sz="700" dirty="0"/>
              <a:t>=28; </a:t>
            </a:r>
            <a:r>
              <a:rPr lang="en-IN" sz="700" dirty="0" err="1"/>
              <a:t>i</a:t>
            </a:r>
            <a:r>
              <a:rPr lang="en-IN" sz="700" dirty="0"/>
              <a:t>&lt;=55; </a:t>
            </a:r>
            <a:r>
              <a:rPr lang="en-IN" sz="700" dirty="0" err="1"/>
              <a:t>i</a:t>
            </a:r>
            <a:r>
              <a:rPr lang="en-IN" sz="700" dirty="0"/>
              <a:t>++)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700" dirty="0"/>
              <a:t>		{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700" dirty="0"/>
              <a:t>			for (int j=1; j&lt;=n2; </a:t>
            </a:r>
            <a:r>
              <a:rPr lang="en-IN" sz="700" dirty="0" err="1"/>
              <a:t>j++</a:t>
            </a:r>
            <a:r>
              <a:rPr lang="en-IN" sz="700" dirty="0"/>
              <a:t>)	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700" dirty="0"/>
              <a:t>			{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700" dirty="0"/>
              <a:t>				if (	(</a:t>
            </a:r>
            <a:r>
              <a:rPr lang="en-IN" sz="700" dirty="0" err="1"/>
              <a:t>i</a:t>
            </a:r>
            <a:r>
              <a:rPr lang="en-IN" sz="700" dirty="0"/>
              <a:t>==28) &amp;&amp; (j==70||(j&gt;=74&amp;&amp;j&lt;=97)||(j==107)||(j==109))	||	((</a:t>
            </a:r>
            <a:r>
              <a:rPr lang="en-IN" sz="700" dirty="0" err="1"/>
              <a:t>i</a:t>
            </a:r>
            <a:r>
              <a:rPr lang="en-IN" sz="700" dirty="0"/>
              <a:t>==29) &amp;&amp;( (j&gt;=70&amp;&amp;j&lt;=76)|| (j&gt;=96&amp;&amp;j&lt;=101)|| (j&gt;=106&amp;&amp;j&lt;=112) ))	||	 ((</a:t>
            </a:r>
            <a:r>
              <a:rPr lang="en-IN" sz="700" dirty="0" err="1"/>
              <a:t>i</a:t>
            </a:r>
            <a:r>
              <a:rPr lang="en-IN" sz="700" dirty="0"/>
              <a:t>==30) &amp;&amp;( (j==70)|| (j==71)|| (j&gt;=79&amp;&amp;j&lt;=90)))	||	((</a:t>
            </a:r>
            <a:r>
              <a:rPr lang="en-IN" sz="700" dirty="0" err="1"/>
              <a:t>i</a:t>
            </a:r>
            <a:r>
              <a:rPr lang="en-IN" sz="700" dirty="0"/>
              <a:t>==31) &amp;&amp;( (j&gt;=70&amp;&amp;j&lt;=97)|| (j&gt;=104&amp;&amp;j&lt;=107) || (j&gt;=	111 &amp;&amp; j&lt;=112)))  ||	((</a:t>
            </a:r>
            <a:r>
              <a:rPr lang="en-IN" sz="700" dirty="0" err="1"/>
              <a:t>i</a:t>
            </a:r>
            <a:r>
              <a:rPr lang="en-IN" sz="700" dirty="0"/>
              <a:t>==32)&amp;&amp;((j&gt;=70&amp;&amp;j&lt;=97)|| (j&gt;=104&amp;&amp;(j&lt;=107)) || (j&gt;=111&amp;&amp;j&lt;112)))	||	((</a:t>
            </a:r>
            <a:r>
              <a:rPr lang="en-IN" sz="700" dirty="0" err="1"/>
              <a:t>i</a:t>
            </a:r>
            <a:r>
              <a:rPr lang="en-IN" sz="700" dirty="0"/>
              <a:t>==33)&amp;&amp;((j&gt;=71&amp;&amp;j&lt;=72)||(j&gt;=78&amp;&amp;j&lt;=79)|| (j&gt;=84&amp;&amp;j&lt;=85)||(j&gt;=96&amp;&amp;j&lt;=100)||(j&gt;=107&amp;&amp;j&lt;=109)||(j&gt;=111&amp;&amp;j&lt;=115)))	||	((</a:t>
            </a:r>
            <a:r>
              <a:rPr lang="en-IN" sz="700" dirty="0" err="1"/>
              <a:t>i</a:t>
            </a:r>
            <a:r>
              <a:rPr lang="en-IN" sz="700" dirty="0"/>
              <a:t>==34)&amp;&amp;((j==71)||(j&gt;=78&amp;&amp;j&lt;=79)||(j&gt;84&amp;&amp;j&lt;=85)||(j&gt;=97&amp;&amp;j&lt;=98)|| (j&gt;=100&amp;&amp;j&lt;=103)||(j&gt;=109&amp;&amp;j&lt;=110)||(j&gt;=114&amp;&amp;j&lt;=115)))	||	((</a:t>
            </a:r>
            <a:r>
              <a:rPr lang="en-IN" sz="700" dirty="0" err="1"/>
              <a:t>i</a:t>
            </a:r>
            <a:r>
              <a:rPr lang="en-IN" sz="700" dirty="0"/>
              <a:t>==35)&amp;&amp;((j&gt;=71&amp;&amp;j&lt;=72)||(j==79)||(j&gt;=83&amp;&amp;j&lt;=84)||  (j&gt;=96&amp;&amp;j&lt;=97)||(j&gt;=103&amp;&amp;j&lt;=105)||(j&gt;=110&amp;&amp;j&lt;=115)))	||	((</a:t>
            </a:r>
            <a:r>
              <a:rPr lang="en-IN" sz="700" dirty="0" err="1"/>
              <a:t>i</a:t>
            </a:r>
            <a:r>
              <a:rPr lang="en-IN" sz="700" dirty="0"/>
              <a:t>==36)&amp;&amp;((j&gt;=71&amp;&amp;j&lt;=72)||(j==75)||(j&gt;=79 &amp;&amp; j&lt;=83)||(j&gt;=96&amp;&amp;j&lt;=97)||(j&gt;=105&amp;&amp;j&lt;=107)||(j&gt;=111&amp;&amp;j&lt;=112)||(j==115)))    ||    ((</a:t>
            </a:r>
            <a:r>
              <a:rPr lang="en-IN" sz="700" dirty="0" err="1"/>
              <a:t>i</a:t>
            </a:r>
            <a:r>
              <a:rPr lang="en-IN" sz="700" dirty="0"/>
              <a:t>==37)&amp;&amp;((j&gt;=71&amp;&amp;j&lt;=77)||(j&gt;=84&amp;&amp;j&lt;=93)||(j&gt;=97&amp;&amp;j&lt;=98)||(j&gt;=107&amp;&amp;j&lt;=111)||(j&gt;=115&amp;&amp;j&lt;=116)))    || ((</a:t>
            </a:r>
            <a:r>
              <a:rPr lang="en-IN" sz="700" dirty="0" err="1"/>
              <a:t>i</a:t>
            </a:r>
            <a:r>
              <a:rPr lang="en-IN" sz="700" dirty="0"/>
              <a:t>==38)&amp;&amp;((j&gt;=71&amp;&amp;j&lt;=76)||(j&gt;=86&amp;&amp;j&lt;=90)||(j&gt;=98&amp;&amp;j&lt;=99)||(j==104)||(j&gt;=109&amp;&amp;j&lt;=110)||(j&gt;=115&amp;&amp;j&lt;=116)))	||	((</a:t>
            </a:r>
            <a:r>
              <a:rPr lang="en-IN" sz="700" dirty="0" err="1"/>
              <a:t>i</a:t>
            </a:r>
            <a:r>
              <a:rPr lang="en-IN" sz="700" dirty="0"/>
              <a:t>==39)&amp;&amp;((j&gt;=71&amp;&amp;j&lt;=78)||(j==80)||(j&gt;=84 &amp;&amp; j&lt;=92)||(j&gt;=98&amp;&amp;j&lt;=99)|| (j&gt;=102 &amp;&amp; j&lt;=106)||(j&gt;=110 &amp;&amp; j&lt;=111)||(j==116)))	||	((</a:t>
            </a:r>
            <a:r>
              <a:rPr lang="en-IN" sz="700" dirty="0" err="1"/>
              <a:t>i</a:t>
            </a:r>
            <a:r>
              <a:rPr lang="en-IN" sz="700" dirty="0"/>
              <a:t>==40)&amp;&amp;((j&gt;=71 &amp;&amp; j&lt;=77)||(j==8)||(j&gt;=84&amp;&amp;j&lt;=91)||(j&gt;=98&amp;&amp;j&lt;=99)||(j==102)||(j&gt;=105&amp;&amp;j&lt;=106)||(j==111)||(j==116)))	||	((</a:t>
            </a:r>
            <a:r>
              <a:rPr lang="en-IN" sz="700" dirty="0" err="1"/>
              <a:t>i</a:t>
            </a:r>
            <a:r>
              <a:rPr lang="en-IN" sz="700" dirty="0"/>
              <a:t>==41)&amp;&amp;((j&gt;=71 &amp;&amp; j&lt;=72)||(j&gt;=79 &amp;&amp; j&lt;=80)||(j==98)||(j&gt;=105 &amp;&amp; j&lt;=106)|| (j==111)||(j==116)))    ||	((</a:t>
            </a:r>
            <a:r>
              <a:rPr lang="en-IN" sz="700" dirty="0" err="1"/>
              <a:t>i</a:t>
            </a:r>
            <a:r>
              <a:rPr lang="en-IN" sz="700" dirty="0"/>
              <a:t>==42)&amp;&amp;((j&gt;=70&amp;&amp;j&lt;=71)||(j&gt;=78&amp;&amp;j&lt;=79)|| (j&gt;=83&amp;&amp;j&lt;=84)||(j&gt;=98&amp;&amp;j&lt;=99)||(j&gt;=101&amp;&amp;j&lt;=102)||(j&gt;=104&amp;&amp;j&lt;=105)||(j&gt;=110&amp;&amp;j&lt;=111)||(j&gt;=116&amp;&amp;j&lt;=117)))	||	((</a:t>
            </a:r>
            <a:r>
              <a:rPr lang="en-IN" sz="700" dirty="0" err="1"/>
              <a:t>i</a:t>
            </a:r>
            <a:r>
              <a:rPr lang="en-IN" sz="700" dirty="0"/>
              <a:t>==43)&amp;&amp;((j&gt;=70&amp;&amp;j&lt;=71)||(j&gt;=77&amp;&amp;j&lt;=78)||(j&gt;=80&amp;&amp;j&lt;=82)||(j&gt;=84&amp;&amp;j&lt;=85)||(j&gt;=98&amp;&amp;j&lt;=99)||(j&gt;=100&amp;&amp;j&lt;=104)||(j&gt;=108&amp;&amp;j&lt;=110)||(j&gt;=117&amp;&amp;j&lt;=120)))	||	((</a:t>
            </a:r>
            <a:r>
              <a:rPr lang="en-IN" sz="700" dirty="0" err="1"/>
              <a:t>i</a:t>
            </a:r>
            <a:r>
              <a:rPr lang="en-IN" sz="700" dirty="0"/>
              <a:t>==44) &amp;&amp;( (j&gt;=70&amp;&amp;j&lt;=71)||(j&gt;=74&amp;&amp;j&lt;=88)||(j&gt;=96&amp;&amp;j&lt;=98)||(j&gt;=101&amp;&amp;j&lt;=102)||(j&gt;=107&amp;&amp;j&lt;=108)||(j&gt;=120&amp;&amp;j&lt;=121)))	||	((</a:t>
            </a:r>
            <a:r>
              <a:rPr lang="en-IN" sz="700" dirty="0" err="1"/>
              <a:t>i</a:t>
            </a:r>
            <a:r>
              <a:rPr lang="en-IN" sz="700" dirty="0"/>
              <a:t>==45)&amp;&amp;((j&gt;=70&amp;&amp;j&lt;=74)||(j&gt;=76&amp;&amp;j&lt;=97)||(j&gt;=100&amp;&amp;j&lt;=107)||(j&gt;=120&amp;&amp;j&lt;=121)))	||	((</a:t>
            </a:r>
            <a:r>
              <a:rPr lang="en-IN" sz="700" dirty="0" err="1"/>
              <a:t>i</a:t>
            </a:r>
            <a:r>
              <a:rPr lang="en-IN" sz="700" dirty="0"/>
              <a:t>==46)&amp;&amp;((j&gt;=67&amp;&amp;j&lt;=96)||(j==100)||(j&gt;=104&amp;&amp;j&lt;=120)))	||	((</a:t>
            </a:r>
            <a:r>
              <a:rPr lang="en-IN" sz="700" dirty="0" err="1"/>
              <a:t>i</a:t>
            </a:r>
            <a:r>
              <a:rPr lang="en-IN" sz="700" dirty="0"/>
              <a:t>==47)&amp;&amp;((j&gt;=69&amp;&amp;j&lt;=73)||(j&gt;=78&amp;&amp;j&lt;=84)||(j&gt;=88&amp;&amp;j&lt;=95)||(j&gt;=99&amp;&amp;j&lt;=100)||(j&gt;=104&amp;&amp;j&lt;=105)||(j&gt;=117&amp;&amp;j&lt;=120)))	||	((</a:t>
            </a:r>
            <a:r>
              <a:rPr lang="en-IN" sz="700" dirty="0" err="1"/>
              <a:t>i</a:t>
            </a:r>
            <a:r>
              <a:rPr lang="en-IN" sz="700" dirty="0"/>
              <a:t>==48)&amp;&amp;((j&gt;=68&amp;&amp;j&lt;=71)||(j&gt;=98&amp;&amp;j&lt;=99)||(j&gt;=104&amp;&amp;j&lt;=105)||(j&gt;=117&amp;&amp;j&lt;=120)))    ||	((</a:t>
            </a:r>
            <a:r>
              <a:rPr lang="en-IN" sz="700" dirty="0" err="1"/>
              <a:t>i</a:t>
            </a:r>
            <a:r>
              <a:rPr lang="en-IN" sz="700" dirty="0"/>
              <a:t>==49)&amp;&amp;((j&gt;=66&amp;&amp;j&lt;=68)||(j&gt;=71&amp;&amp;j&lt;=72)||(j&gt;=98&amp;&amp;j&lt;=99)||(j==104)||(j&gt;=120&amp;&amp;j&lt;=123)))    ||	((</a:t>
            </a:r>
            <a:r>
              <a:rPr lang="en-IN" sz="700" dirty="0" err="1"/>
              <a:t>i</a:t>
            </a:r>
            <a:r>
              <a:rPr lang="en-IN" sz="700" dirty="0"/>
              <a:t>==50)&amp;&amp;((j&gt;=64&amp;&amp;j&lt;=67)||(j&gt;=71&amp;&amp;j&lt;=72)||(j&gt;=97&amp;&amp;j&lt;=98)||(j&gt;=103&amp;&amp;j&lt;=104)||(j&gt;=121&amp;&amp;j&lt;=125)))		||	((</a:t>
            </a:r>
            <a:r>
              <a:rPr lang="en-IN" sz="700" dirty="0" err="1"/>
              <a:t>i</a:t>
            </a:r>
            <a:r>
              <a:rPr lang="en-IN" sz="700" dirty="0"/>
              <a:t>==51)&amp;&amp;((j&gt;=62&amp;&amp;j&lt;=64)||(j&gt;=66&amp;&amp;j&lt;=67)||(j==72)||(j==97)||(j&gt;=103&amp;&amp;j&lt;=104)||(j&gt;=121&amp;&amp;j&lt;=122)||(j&gt;=125&amp;&amp;j&lt;=127)))	||	((</a:t>
            </a:r>
            <a:r>
              <a:rPr lang="en-IN" sz="700" dirty="0" err="1"/>
              <a:t>i</a:t>
            </a:r>
            <a:r>
              <a:rPr lang="en-IN" sz="700" dirty="0"/>
              <a:t>==52)&amp;&amp;((j&gt;=61&amp;&amp;j&lt;=62)||(j&gt;=66&amp;&amp;j&lt;=67)||(j&gt;=72&amp;&amp;j&lt;=73)||(j==121)||(j&gt;=96&amp;&amp;j&lt;=97)||(j&gt;=103&amp;&amp;j&lt;=104)||(j&gt;=127&amp;&amp;j&lt;=128)))  	||	((</a:t>
            </a:r>
            <a:r>
              <a:rPr lang="en-IN" sz="700" dirty="0" err="1"/>
              <a:t>i</a:t>
            </a:r>
            <a:r>
              <a:rPr lang="en-IN" sz="700" dirty="0"/>
              <a:t>==53)&amp;&amp;((j&gt;=59&amp;&amp;j&lt;=61)||(j&gt;=95&amp;&amp;j&lt;=96)||(j&gt;=73&amp;&amp;j&lt;=74)||(j==67)||(j&gt;=102&amp;&amp;j&lt;=103)||(j&gt;=120&amp;&amp;j&lt;=121)||(j&gt;=128&amp;&amp;j&lt;=130))) 	||   	((</a:t>
            </a:r>
            <a:r>
              <a:rPr lang="en-IN" sz="700" dirty="0" err="1"/>
              <a:t>i</a:t>
            </a:r>
            <a:r>
              <a:rPr lang="en-IN" sz="700" dirty="0"/>
              <a:t>==54)&amp;&amp;((j&gt;=57&amp;&amp;j&lt;=59)||(j&gt;=67&amp;&amp;j&lt;=68)||(j&gt;=94&amp;&amp;j&lt;=95)||(j==74)||(j&gt;=102&amp;&amp;j&lt;=103)||(j&gt;=120&amp;&amp;j&lt;=121)||(j&gt;=130&amp;&amp;j&lt;=131)))	||	((</a:t>
            </a:r>
            <a:r>
              <a:rPr lang="en-IN" sz="700" dirty="0" err="1"/>
              <a:t>i</a:t>
            </a:r>
            <a:r>
              <a:rPr lang="en-IN" sz="700" dirty="0"/>
              <a:t>==55)&amp;&amp;((j&gt;=56&amp;&amp;j&lt;=57)||(j&gt;=74&amp;&amp;j&lt;=75)||(j&gt;=92&amp;&amp;j&lt;=94)||(j==68)||(j&gt;=131&amp;&amp;j&lt;=132)||(j&gt;=101&amp;&amp;j&lt;=102)||(j&gt;=119&amp;&amp;j&lt;=120)))  ||  ( (</a:t>
            </a:r>
            <a:r>
              <a:rPr lang="en-IN" sz="700" dirty="0" err="1"/>
              <a:t>i</a:t>
            </a:r>
            <a:r>
              <a:rPr lang="en-IN" sz="700" dirty="0"/>
              <a:t>==48) &amp;&amp; ((j&gt;=206&amp;&amp;j&lt;=209)||(j&gt;=218&amp;&amp;j&lt;=221)||(j&gt;=230&amp;&amp;j&lt;=235)||(j&gt;=244&amp;&amp;j&lt;=257)||(j&gt;=262&amp;&amp;j&lt;=275)||(j&gt;=279&amp;&amp;j&lt;=282)||(j&gt;=290&amp;&amp;j&lt;=293)))	||	( (</a:t>
            </a:r>
            <a:r>
              <a:rPr lang="en-IN" sz="700" dirty="0" err="1"/>
              <a:t>i</a:t>
            </a:r>
            <a:r>
              <a:rPr lang="en-IN" sz="700" dirty="0"/>
              <a:t>==49) &amp;&amp; ((j&gt;=206&amp;&amp;j&lt;=209)||(j&gt;=218&amp;&amp;j&lt;=221)||(j&gt;=229&amp;&amp;j&lt;=236)||(j&gt;=244&amp;&amp;j&lt;=248)||(j&gt;=254&amp;&amp;j&lt;=258)||(j&gt;=262&amp;&amp;j&lt;=266)||(j&gt;=272&amp;&amp;j&lt;=276)||(j&gt;=280&amp;&amp;j&lt;=284)||(j&gt;=288&amp;&amp;j&lt;=292)))	||	( (</a:t>
            </a:r>
            <a:r>
              <a:rPr lang="en-IN" sz="700" dirty="0" err="1"/>
              <a:t>i</a:t>
            </a:r>
            <a:r>
              <a:rPr lang="en-IN" sz="700" dirty="0"/>
              <a:t>==50) &amp;&amp; ((j&gt;=206&amp;&amp;j&lt;=209)||(j&gt;=218&amp;&amp;j&lt;=221)||(j&gt;=228&amp;&amp;j&lt;=231)||(j&gt;=234&amp;&amp;j&lt;=236)||(j&gt;=244&amp;&amp;j&lt;=247)||(j&gt;=255&amp;&amp;j&lt;=258)||(j&gt;=262&amp;&amp;j&lt;=265)||(j&gt;=272&amp;&amp;j&lt;=276)||(j&gt;=281&amp;&amp;j&lt;=285)||(j&gt;=288&amp;&amp;j&lt;=290)))	||	( (</a:t>
            </a:r>
            <a:r>
              <a:rPr lang="en-IN" sz="700" dirty="0" err="1"/>
              <a:t>i</a:t>
            </a:r>
            <a:r>
              <a:rPr lang="en-IN" sz="700" dirty="0"/>
              <a:t>==51) &amp;&amp; ((j&gt;=206&amp;&amp;j&lt;=221)||(j&gt;=228&amp;&amp;j&lt;=230)||(j&gt;=234&amp;&amp;j&lt;=237)||(j&gt;=244&amp;&amp;j&lt;=247)||(j&gt;=254&amp;&amp;j&lt;=257)||(j&gt;=262&amp;&amp;j&lt;=265)||(j&gt;=272&amp;&amp;j&lt;=275)||(j&gt;=283&amp;&amp;j&lt;=289)))	||	( (</a:t>
            </a:r>
            <a:r>
              <a:rPr lang="en-IN" sz="700" dirty="0" err="1"/>
              <a:t>i</a:t>
            </a:r>
            <a:r>
              <a:rPr lang="en-IN" sz="700" dirty="0"/>
              <a:t>==52) &amp;&amp; ((j&gt;=206&amp;&amp;j&lt;=209)||(j&gt;=227&amp;&amp;j&lt;=230)||(j&gt;=218&amp;&amp;j&lt;=221)||(j&gt;=235&amp;&amp;j&lt;=238)||(j&gt;=244&amp;&amp;j&lt;=255)||(j&gt;=262&amp;&amp;j&lt;=273)||(j&gt;=284&amp;&amp;j&lt;=288)))	||	( (</a:t>
            </a:r>
            <a:r>
              <a:rPr lang="en-IN" sz="700" dirty="0" err="1"/>
              <a:t>i</a:t>
            </a:r>
            <a:r>
              <a:rPr lang="en-IN" sz="700" dirty="0"/>
              <a:t>==53) &amp;&amp; ((j&gt;=206&amp;&amp;j&lt;=209)||(j&gt;=218&amp;&amp;j&lt;=221)||(j&gt;=226&amp;&amp;j&lt;=239)||(j&gt;=244&amp;&amp;j&lt;=248)||(j&gt;=262&amp;&amp;j&lt;=266)||(j&gt;=284&amp;&amp;j&lt;=288)))	||	( (</a:t>
            </a:r>
            <a:r>
              <a:rPr lang="en-IN" sz="700" dirty="0" err="1"/>
              <a:t>i</a:t>
            </a:r>
            <a:r>
              <a:rPr lang="en-IN" sz="700" dirty="0"/>
              <a:t>==54) &amp;&amp; ((j&gt;=206&amp;&amp;j&lt;=209)||(j&gt;=218&amp;&amp;j&lt;=221)||(j&gt;=225&amp;&amp;j&lt;=228)||(j&gt;=237&amp;&amp;j&lt;=240)||(j&gt;=262&amp;&amp;j&lt;=266)||(j&gt;=244&amp;&amp;j&lt;=248)||(j&gt;=262&amp;&amp;j&lt;=265)||(j&gt;=284&amp;&amp;j&lt;=288)))	||	( (</a:t>
            </a:r>
            <a:r>
              <a:rPr lang="en-IN" sz="700" dirty="0" err="1"/>
              <a:t>i</a:t>
            </a:r>
            <a:r>
              <a:rPr lang="en-IN" sz="700" dirty="0"/>
              <a:t>==55) &amp;&amp; ((j&gt;=206&amp;&amp;j&lt;=209)||(j&gt;=218&amp;&amp;j&lt;=221)||(j&gt;=224&amp;&amp;j&lt;=228)||(j&gt;=237&amp;&amp;j&lt;=241)||(j&gt;=262&amp;&amp;j&lt;=266)||(j&gt;=244&amp;&amp;j&lt;=248)||(j&gt;=262&amp;&amp;j&lt;=265)||(j&gt;=284&amp;&amp;j&lt;=288)))   )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700" dirty="0"/>
              <a:t>		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700" dirty="0"/>
              <a:t>				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700" dirty="0"/>
              <a:t>				{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700" dirty="0"/>
              <a:t>					</a:t>
            </a:r>
            <a:r>
              <a:rPr lang="en-IN" sz="700" dirty="0" err="1"/>
              <a:t>System.out.print</a:t>
            </a:r>
            <a:r>
              <a:rPr lang="en-IN" sz="700" dirty="0"/>
              <a:t>(" ");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700" dirty="0"/>
              <a:t>				}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700" dirty="0"/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700" dirty="0"/>
              <a:t>				else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700" dirty="0"/>
              <a:t>				{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700" dirty="0"/>
              <a:t>					</a:t>
            </a:r>
            <a:r>
              <a:rPr lang="en-IN" sz="700" dirty="0" err="1"/>
              <a:t>System.out.print</a:t>
            </a:r>
            <a:r>
              <a:rPr lang="en-IN" sz="700" dirty="0"/>
              <a:t>("@");	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700" dirty="0"/>
              <a:t>				}		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700" dirty="0"/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700" dirty="0"/>
              <a:t>			}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700" dirty="0"/>
              <a:t>			</a:t>
            </a:r>
            <a:r>
              <a:rPr lang="en-IN" sz="700" dirty="0" err="1"/>
              <a:t>System.out.println</a:t>
            </a:r>
            <a:r>
              <a:rPr lang="en-IN" sz="700" dirty="0"/>
              <a:t>();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700" dirty="0"/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2260942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D4B15-91C9-BC16-0826-7207B5C87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Kenny </a:t>
            </a:r>
            <a:r>
              <a:rPr lang="en-IN" dirty="0" err="1"/>
              <a:t>Santani’s</a:t>
            </a:r>
            <a:r>
              <a:rPr lang="en-IN" dirty="0"/>
              <a:t>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65B47-1A68-AF32-33B0-CE58FFA58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36000">
              <a:lnSpc>
                <a:spcPct val="100000"/>
              </a:lnSpc>
              <a:spcBef>
                <a:spcPts val="0"/>
              </a:spcBef>
            </a:pPr>
            <a:r>
              <a:rPr lang="en-IN" sz="2000" dirty="0"/>
              <a:t>for (int </a:t>
            </a:r>
            <a:r>
              <a:rPr lang="en-IN" sz="2000" dirty="0" err="1"/>
              <a:t>i</a:t>
            </a:r>
            <a:r>
              <a:rPr lang="en-IN" sz="2000" dirty="0"/>
              <a:t>=55;i&lt;133;i++ )</a:t>
            </a:r>
          </a:p>
          <a:p>
            <a:pPr marL="36000">
              <a:lnSpc>
                <a:spcPct val="100000"/>
              </a:lnSpc>
              <a:spcBef>
                <a:spcPts val="0"/>
              </a:spcBef>
            </a:pPr>
            <a:r>
              <a:rPr lang="en-IN" sz="2000" dirty="0"/>
              <a:t>{</a:t>
            </a:r>
          </a:p>
          <a:p>
            <a:pPr marL="36000">
              <a:lnSpc>
                <a:spcPct val="100000"/>
              </a:lnSpc>
              <a:spcBef>
                <a:spcPts val="0"/>
              </a:spcBef>
            </a:pPr>
            <a:r>
              <a:rPr lang="en-IN" sz="2000" dirty="0"/>
              <a:t>for (int j=1;j&lt;=n2 ;</a:t>
            </a:r>
            <a:r>
              <a:rPr lang="en-IN" sz="2000" dirty="0" err="1"/>
              <a:t>j++</a:t>
            </a:r>
            <a:r>
              <a:rPr lang="en-IN" sz="2000" dirty="0"/>
              <a:t>)</a:t>
            </a:r>
          </a:p>
          <a:p>
            <a:pPr marL="36000">
              <a:lnSpc>
                <a:spcPct val="100000"/>
              </a:lnSpc>
              <a:spcBef>
                <a:spcPts val="0"/>
              </a:spcBef>
            </a:pPr>
            <a:r>
              <a:rPr lang="en-IN" sz="2000" dirty="0"/>
              <a:t>{ if(</a:t>
            </a:r>
            <a:r>
              <a:rPr lang="en-IN" sz="2000" dirty="0" err="1"/>
              <a:t>i</a:t>
            </a:r>
            <a:r>
              <a:rPr lang="en-IN" sz="2000" dirty="0"/>
              <a:t>==55&amp;&amp;j&lt;=52||</a:t>
            </a:r>
            <a:r>
              <a:rPr lang="en-IN" sz="2000" dirty="0" err="1"/>
              <a:t>i</a:t>
            </a:r>
            <a:r>
              <a:rPr lang="en-IN" sz="2000" dirty="0"/>
              <a:t>==55&amp;&amp;j&gt;=54&amp;&amp;j&lt;=70||</a:t>
            </a:r>
            <a:r>
              <a:rPr lang="en-IN" sz="2000" dirty="0" err="1"/>
              <a:t>i</a:t>
            </a:r>
            <a:r>
              <a:rPr lang="en-IN" sz="2000" dirty="0"/>
              <a:t>==55&amp;&amp;j&gt;=72&amp;&amp;j&lt;=77||</a:t>
            </a:r>
            <a:r>
              <a:rPr lang="en-IN" sz="2000" dirty="0" err="1"/>
              <a:t>i</a:t>
            </a:r>
            <a:r>
              <a:rPr lang="en-IN" sz="2000" dirty="0"/>
              <a:t>==55&amp;&amp;j==80||</a:t>
            </a:r>
            <a:r>
              <a:rPr lang="en-IN" sz="2000" dirty="0" err="1"/>
              <a:t>i</a:t>
            </a:r>
            <a:r>
              <a:rPr lang="en-IN" sz="2000" dirty="0"/>
              <a:t>==55&amp;&amp;j&gt;=87&amp;&amp;j&lt;=97||</a:t>
            </a:r>
            <a:r>
              <a:rPr lang="en-IN" sz="2000" dirty="0" err="1"/>
              <a:t>i</a:t>
            </a:r>
            <a:r>
              <a:rPr lang="en-IN" sz="2000" dirty="0"/>
              <a:t>==55&amp;&amp;j&gt;=100&amp;&amp;j&lt;=117||</a:t>
            </a:r>
            <a:r>
              <a:rPr lang="en-IN" sz="2000" dirty="0" err="1"/>
              <a:t>i</a:t>
            </a:r>
            <a:r>
              <a:rPr lang="en-IN" sz="2000" dirty="0"/>
              <a:t>==55&amp;&amp;j&gt;=119&amp;&amp;j&lt;=130||</a:t>
            </a:r>
            <a:r>
              <a:rPr lang="en-IN" sz="2000" dirty="0" err="1"/>
              <a:t>i</a:t>
            </a:r>
            <a:r>
              <a:rPr lang="en-IN" sz="2000" dirty="0"/>
              <a:t>==55&amp;&amp;j&gt;=135&amp;&amp;j&lt;=200||</a:t>
            </a:r>
            <a:r>
              <a:rPr lang="en-IN" sz="2000" dirty="0" err="1"/>
              <a:t>i</a:t>
            </a:r>
            <a:r>
              <a:rPr lang="en-IN" sz="2000" dirty="0"/>
              <a:t>==56&amp;&amp;j&lt;=51||</a:t>
            </a:r>
            <a:r>
              <a:rPr lang="en-IN" sz="2000" dirty="0" err="1"/>
              <a:t>i</a:t>
            </a:r>
            <a:r>
              <a:rPr lang="en-IN" sz="2000" dirty="0"/>
              <a:t>==56&amp;&amp;j&gt;=53&amp;&amp;j&lt;=71||</a:t>
            </a:r>
            <a:r>
              <a:rPr lang="en-IN" sz="2000" dirty="0" err="1"/>
              <a:t>i</a:t>
            </a:r>
            <a:r>
              <a:rPr lang="en-IN" sz="2000" dirty="0"/>
              <a:t>==56&amp;&amp;j&gt;=73&amp;&amp;j&lt;=79||</a:t>
            </a:r>
            <a:r>
              <a:rPr lang="en-IN" sz="2000" dirty="0" err="1"/>
              <a:t>i</a:t>
            </a:r>
            <a:r>
              <a:rPr lang="en-IN" sz="2000" dirty="0"/>
              <a:t>==56&amp;&amp;j&gt;=83&amp;&amp;j&lt;=95||</a:t>
            </a:r>
            <a:r>
              <a:rPr lang="en-IN" sz="2000" dirty="0" err="1"/>
              <a:t>i</a:t>
            </a:r>
            <a:r>
              <a:rPr lang="en-IN" sz="2000" dirty="0"/>
              <a:t>==56&amp;&amp;j&gt;=99&amp;&amp;j&lt;=116||</a:t>
            </a:r>
            <a:r>
              <a:rPr lang="en-IN" sz="2000" dirty="0" err="1"/>
              <a:t>i</a:t>
            </a:r>
            <a:r>
              <a:rPr lang="en-IN" sz="2000" dirty="0"/>
              <a:t>==56&amp;&amp;j&gt;=118&amp;&amp;j&lt;=127||</a:t>
            </a:r>
            <a:r>
              <a:rPr lang="en-IN" sz="2000" dirty="0" err="1"/>
              <a:t>i</a:t>
            </a:r>
            <a:r>
              <a:rPr lang="en-IN" sz="2000" dirty="0"/>
              <a:t>==56&amp;&amp;j&gt;=131&amp;&amp;j&lt;133||</a:t>
            </a:r>
            <a:r>
              <a:rPr lang="en-IN" sz="2000" dirty="0" err="1"/>
              <a:t>i</a:t>
            </a:r>
            <a:r>
              <a:rPr lang="en-IN" sz="2000" dirty="0"/>
              <a:t>==56&amp;&amp;j&gt;=135&amp;&amp;j&lt;=200||</a:t>
            </a:r>
            <a:r>
              <a:rPr lang="en-IN" sz="2000" dirty="0" err="1"/>
              <a:t>i</a:t>
            </a:r>
            <a:r>
              <a:rPr lang="en-IN" sz="2000" dirty="0"/>
              <a:t>==57&amp;&amp;j&lt;=50||</a:t>
            </a:r>
            <a:r>
              <a:rPr lang="en-IN" sz="2000" dirty="0" err="1"/>
              <a:t>i</a:t>
            </a:r>
            <a:r>
              <a:rPr lang="en-IN" sz="2000" dirty="0"/>
              <a:t>==57&amp;&amp;j&gt;=52&amp;&amp;j&lt;=72||</a:t>
            </a:r>
            <a:r>
              <a:rPr lang="en-IN" sz="2000" dirty="0" err="1"/>
              <a:t>i</a:t>
            </a:r>
            <a:r>
              <a:rPr lang="en-IN" sz="2000" dirty="0"/>
              <a:t>==57&amp;&amp;j&gt;=75&amp;&amp;j&lt;=92||</a:t>
            </a:r>
            <a:r>
              <a:rPr lang="en-IN" sz="2000" dirty="0" err="1"/>
              <a:t>i</a:t>
            </a:r>
            <a:r>
              <a:rPr lang="en-IN" sz="2000" dirty="0"/>
              <a:t>==57&amp;&amp;j&gt;=96&amp;&amp;j&lt;98||</a:t>
            </a:r>
            <a:r>
              <a:rPr lang="en-IN" sz="2000" dirty="0" err="1"/>
              <a:t>i</a:t>
            </a:r>
            <a:r>
              <a:rPr lang="en-IN" sz="2000" dirty="0"/>
              <a:t>==57&amp;&amp;j&gt;=99&amp;&amp;j&lt;=116||</a:t>
            </a:r>
            <a:r>
              <a:rPr lang="en-IN" sz="2000" dirty="0" err="1"/>
              <a:t>i</a:t>
            </a:r>
            <a:r>
              <a:rPr lang="en-IN" sz="2000" dirty="0"/>
              <a:t>==57&amp;&amp;j&gt;=118&amp;&amp;j&lt;=126||</a:t>
            </a:r>
            <a:r>
              <a:rPr lang="en-IN" sz="2000" dirty="0" err="1"/>
              <a:t>i</a:t>
            </a:r>
            <a:r>
              <a:rPr lang="en-IN" sz="2000" dirty="0"/>
              <a:t>==57&amp;&amp;j&gt;=128&amp;&amp;j&lt;=134||</a:t>
            </a:r>
            <a:r>
              <a:rPr lang="en-IN" sz="2000" dirty="0" err="1"/>
              <a:t>i</a:t>
            </a:r>
            <a:r>
              <a:rPr lang="en-IN" sz="2000" dirty="0"/>
              <a:t>==57&amp;&amp;j&gt;=136&amp;&amp;j&lt;=200||</a:t>
            </a:r>
            <a:r>
              <a:rPr lang="en-IN" sz="2000" dirty="0" err="1"/>
              <a:t>i</a:t>
            </a:r>
            <a:r>
              <a:rPr lang="en-IN" sz="2000" dirty="0"/>
              <a:t>==58&amp;&amp;j&lt;=49||</a:t>
            </a:r>
            <a:r>
              <a:rPr lang="en-IN" sz="2000" dirty="0" err="1"/>
              <a:t>i</a:t>
            </a:r>
            <a:r>
              <a:rPr lang="en-IN" sz="2000" dirty="0"/>
              <a:t>==58&amp;&amp;j&gt;=51&amp;&amp;j&lt;=74||</a:t>
            </a:r>
            <a:r>
              <a:rPr lang="en-IN" sz="2000" dirty="0" err="1"/>
              <a:t>i</a:t>
            </a:r>
            <a:r>
              <a:rPr lang="en-IN" sz="2000" dirty="0"/>
              <a:t>==58&amp;&amp;j&gt;=78&amp;&amp;j&lt;=87||</a:t>
            </a:r>
            <a:r>
              <a:rPr lang="en-IN" sz="2000" dirty="0" err="1"/>
              <a:t>i</a:t>
            </a:r>
            <a:r>
              <a:rPr lang="en-IN" sz="2000" dirty="0"/>
              <a:t>==58&amp;&amp;j&gt;=94&amp;&amp;j&lt;=97||</a:t>
            </a:r>
            <a:r>
              <a:rPr lang="en-IN" sz="2000" dirty="0" err="1"/>
              <a:t>i</a:t>
            </a:r>
            <a:r>
              <a:rPr lang="en-IN" sz="2000" dirty="0"/>
              <a:t>==58&amp;&amp;j&gt;=99&amp;&amp;j&lt;=115||</a:t>
            </a:r>
            <a:r>
              <a:rPr lang="en-IN" sz="2000" dirty="0" err="1"/>
              <a:t>i</a:t>
            </a:r>
            <a:r>
              <a:rPr lang="en-IN" sz="2000" dirty="0"/>
              <a:t>==58&amp;&amp;j&gt;=117&amp;&amp;j&lt;=125||</a:t>
            </a:r>
            <a:r>
              <a:rPr lang="en-IN" sz="2000" dirty="0" err="1"/>
              <a:t>i</a:t>
            </a:r>
            <a:r>
              <a:rPr lang="en-IN" sz="2000" dirty="0"/>
              <a:t>==58&amp;&amp;j&gt;=127&amp;&amp;j&lt;=134||</a:t>
            </a:r>
            <a:r>
              <a:rPr lang="en-IN" sz="2000" dirty="0" err="1"/>
              <a:t>i</a:t>
            </a:r>
            <a:r>
              <a:rPr lang="en-IN" sz="2000" dirty="0"/>
              <a:t>==58&amp;&amp;j&gt;=136&amp;&amp;j&lt;=200||</a:t>
            </a:r>
            <a:r>
              <a:rPr lang="en-IN" sz="2000" dirty="0" err="1"/>
              <a:t>i</a:t>
            </a:r>
            <a:r>
              <a:rPr lang="en-IN" sz="2000" dirty="0"/>
              <a:t>==59&amp;&amp;j&lt;=26||</a:t>
            </a:r>
            <a:r>
              <a:rPr lang="en-IN" sz="2000" dirty="0" err="1"/>
              <a:t>i</a:t>
            </a:r>
            <a:r>
              <a:rPr lang="en-IN" sz="2000" dirty="0"/>
              <a:t>==59&amp;&amp;j&gt;=32&amp;&amp;j&lt;=48||</a:t>
            </a:r>
            <a:r>
              <a:rPr lang="en-IN" sz="2000" dirty="0" err="1"/>
              <a:t>i</a:t>
            </a:r>
            <a:r>
              <a:rPr lang="en-IN" sz="2000" dirty="0"/>
              <a:t>==59&amp;&amp;j&gt;=50&amp;&amp;j&lt;=77||</a:t>
            </a:r>
            <a:r>
              <a:rPr lang="en-IN" sz="2000" dirty="0" err="1"/>
              <a:t>i</a:t>
            </a:r>
            <a:r>
              <a:rPr lang="en-IN" sz="2000" dirty="0"/>
              <a:t>==59&amp;&amp;j&gt;=89&amp;&amp;j&lt;=97||</a:t>
            </a:r>
            <a:r>
              <a:rPr lang="en-IN" sz="2000" dirty="0" err="1"/>
              <a:t>i</a:t>
            </a:r>
            <a:r>
              <a:rPr lang="en-IN" sz="2000" dirty="0"/>
              <a:t>==59&amp;&amp;j&gt;=99&amp;&amp;j&lt;=114||</a:t>
            </a:r>
            <a:r>
              <a:rPr lang="en-IN" sz="2000" dirty="0" err="1"/>
              <a:t>i</a:t>
            </a:r>
            <a:r>
              <a:rPr lang="en-IN" sz="2000" dirty="0"/>
              <a:t>==59&amp;&amp;j&gt;=116&amp;&amp;j&lt;=123||</a:t>
            </a:r>
            <a:r>
              <a:rPr lang="en-IN" sz="2000" dirty="0" err="1"/>
              <a:t>i</a:t>
            </a:r>
            <a:r>
              <a:rPr lang="en-IN" sz="2000" dirty="0"/>
              <a:t>==59&amp;&amp;j&gt;=126&amp;&amp;j&lt;135||</a:t>
            </a:r>
            <a:r>
              <a:rPr lang="en-IN" sz="2000" dirty="0" err="1"/>
              <a:t>i</a:t>
            </a:r>
            <a:r>
              <a:rPr lang="en-IN" sz="2000" dirty="0"/>
              <a:t>==59&amp;&amp;j&gt;=136&amp;&amp;j&lt;=200||</a:t>
            </a:r>
            <a:r>
              <a:rPr lang="en-IN" sz="2000" dirty="0" err="1"/>
              <a:t>i</a:t>
            </a:r>
            <a:r>
              <a:rPr lang="en-IN" sz="2000" dirty="0"/>
              <a:t>==60&amp;&amp;j&lt;=25||</a:t>
            </a:r>
            <a:r>
              <a:rPr lang="en-IN" sz="2000" dirty="0" err="1"/>
              <a:t>i</a:t>
            </a:r>
            <a:r>
              <a:rPr lang="en-IN" sz="2000" dirty="0"/>
              <a:t>==60&amp;&amp;j&gt;=27&amp;&amp;j&lt;=31||</a:t>
            </a:r>
            <a:r>
              <a:rPr lang="en-IN" sz="2000" dirty="0" err="1"/>
              <a:t>i</a:t>
            </a:r>
            <a:r>
              <a:rPr lang="en-IN" sz="2000" dirty="0"/>
              <a:t>==60&amp;&amp;j&gt;=34&amp;&amp;j&lt;=47||</a:t>
            </a:r>
            <a:r>
              <a:rPr lang="en-IN" sz="2000" dirty="0" err="1"/>
              <a:t>i</a:t>
            </a:r>
            <a:r>
              <a:rPr lang="en-IN" sz="2000" dirty="0"/>
              <a:t>==60&amp;&amp;j&gt;=49&amp;&amp;j&lt;=58||</a:t>
            </a:r>
            <a:r>
              <a:rPr lang="en-IN" sz="2000" dirty="0" err="1"/>
              <a:t>i</a:t>
            </a:r>
            <a:r>
              <a:rPr lang="en-IN" sz="2000" dirty="0"/>
              <a:t>==60&amp;&amp;j&gt;=94&amp;&amp;j&lt;=97||</a:t>
            </a:r>
            <a:r>
              <a:rPr lang="en-IN" sz="2000" dirty="0" err="1"/>
              <a:t>i</a:t>
            </a:r>
            <a:r>
              <a:rPr lang="en-IN" sz="2000" dirty="0"/>
              <a:t>==60&amp;&amp;j&gt;=99&amp;&amp;j&lt;=114||</a:t>
            </a:r>
            <a:r>
              <a:rPr lang="en-IN" sz="2000" dirty="0" err="1"/>
              <a:t>i</a:t>
            </a:r>
            <a:r>
              <a:rPr lang="en-IN" sz="2000" dirty="0"/>
              <a:t>==60&amp;&amp;j&gt;=124&amp;&amp;j&lt;135||</a:t>
            </a:r>
            <a:r>
              <a:rPr lang="en-IN" sz="2000" dirty="0" err="1"/>
              <a:t>i</a:t>
            </a:r>
            <a:r>
              <a:rPr lang="en-IN" sz="2000" dirty="0"/>
              <a:t>==60&amp;&amp;j&gt;=136&amp;&amp;j&lt;=200||</a:t>
            </a:r>
            <a:r>
              <a:rPr lang="en-IN" sz="2000" dirty="0" err="1"/>
              <a:t>i</a:t>
            </a:r>
            <a:r>
              <a:rPr lang="en-IN" sz="2000" dirty="0"/>
              <a:t>==61&amp;&amp;j&lt;=26||</a:t>
            </a:r>
            <a:r>
              <a:rPr lang="en-IN" sz="2000" dirty="0" err="1"/>
              <a:t>i</a:t>
            </a:r>
            <a:r>
              <a:rPr lang="en-IN" sz="2000" dirty="0"/>
              <a:t>==61&amp;&amp;j&gt;=29&amp;&amp;j&lt;=33||</a:t>
            </a:r>
            <a:r>
              <a:rPr lang="en-IN" sz="2000" dirty="0" err="1"/>
              <a:t>i</a:t>
            </a:r>
            <a:r>
              <a:rPr lang="en-IN" sz="2000" dirty="0"/>
              <a:t>==61&amp;&amp;j&gt;=36&amp;&amp;j&lt;=43||</a:t>
            </a:r>
            <a:r>
              <a:rPr lang="en-IN" sz="2000" dirty="0" err="1"/>
              <a:t>i</a:t>
            </a:r>
            <a:r>
              <a:rPr lang="en-IN" sz="2000" dirty="0"/>
              <a:t>==61&amp;&amp;j&gt;=75&amp;&amp;j&lt;=92||</a:t>
            </a:r>
            <a:r>
              <a:rPr lang="en-IN" sz="2000" dirty="0" err="1"/>
              <a:t>i</a:t>
            </a:r>
            <a:r>
              <a:rPr lang="en-IN" sz="2000" dirty="0"/>
              <a:t>==61&amp;&amp;j&gt;=94&amp;&amp;j&lt;=97||</a:t>
            </a:r>
            <a:r>
              <a:rPr lang="en-IN" sz="2000" dirty="0" err="1"/>
              <a:t>i</a:t>
            </a:r>
            <a:r>
              <a:rPr lang="en-IN" sz="2000" dirty="0"/>
              <a:t>==61&amp;&amp;j&gt;=99&amp;&amp;j&lt;=113||</a:t>
            </a:r>
            <a:r>
              <a:rPr lang="en-IN" sz="2000" dirty="0" err="1"/>
              <a:t>i</a:t>
            </a:r>
            <a:r>
              <a:rPr lang="en-IN" sz="2000" dirty="0"/>
              <a:t>==61&amp;&amp;j&gt;=115&amp;&amp;j&lt;135||</a:t>
            </a:r>
            <a:r>
              <a:rPr lang="en-IN" sz="2000" dirty="0" err="1"/>
              <a:t>i</a:t>
            </a:r>
            <a:r>
              <a:rPr lang="en-IN" sz="2000" dirty="0"/>
              <a:t>==61&amp;&amp;j&gt;=137&amp;&amp;j&lt;=200||</a:t>
            </a:r>
            <a:r>
              <a:rPr lang="en-IN" sz="2000" dirty="0" err="1"/>
              <a:t>i</a:t>
            </a:r>
            <a:r>
              <a:rPr lang="en-IN" sz="2000" dirty="0"/>
              <a:t>==62&amp;&amp;j&lt;=26||</a:t>
            </a:r>
            <a:r>
              <a:rPr lang="en-IN" sz="2000" dirty="0" err="1"/>
              <a:t>i</a:t>
            </a:r>
            <a:r>
              <a:rPr lang="en-IN" sz="2000" dirty="0"/>
              <a:t>==62&amp;&amp;j&gt;=59&amp;&amp;j&lt;=92||</a:t>
            </a:r>
            <a:r>
              <a:rPr lang="en-IN" sz="2000" dirty="0" err="1"/>
              <a:t>i</a:t>
            </a:r>
            <a:r>
              <a:rPr lang="en-IN" sz="2000" dirty="0"/>
              <a:t>==62&amp;&amp;j&gt;=94&amp;&amp;j&lt;=97||</a:t>
            </a:r>
            <a:r>
              <a:rPr lang="en-IN" sz="2000" dirty="0" err="1"/>
              <a:t>i</a:t>
            </a:r>
            <a:r>
              <a:rPr lang="en-IN" sz="2000" dirty="0"/>
              <a:t>==62&amp;&amp;j&gt;=99&amp;&amp;j&lt;=113||</a:t>
            </a:r>
            <a:r>
              <a:rPr lang="en-IN" sz="2000" dirty="0" err="1"/>
              <a:t>i</a:t>
            </a:r>
            <a:r>
              <a:rPr lang="en-IN" sz="2000" dirty="0"/>
              <a:t>==62&amp;&amp;j&gt;=115&amp;&amp;j&lt;135||</a:t>
            </a:r>
            <a:r>
              <a:rPr lang="en-IN" sz="2000" dirty="0" err="1"/>
              <a:t>i</a:t>
            </a:r>
            <a:r>
              <a:rPr lang="en-IN" sz="2000" dirty="0"/>
              <a:t>==62&amp;&amp;j&gt;=136&amp;&amp;j&lt;=200||</a:t>
            </a:r>
            <a:r>
              <a:rPr lang="en-IN" sz="2000" dirty="0" err="1"/>
              <a:t>i</a:t>
            </a:r>
            <a:r>
              <a:rPr lang="en-IN" sz="2000" dirty="0"/>
              <a:t>==63&amp;&amp;j&lt;26||</a:t>
            </a:r>
            <a:r>
              <a:rPr lang="en-IN" sz="2000" dirty="0" err="1"/>
              <a:t>i</a:t>
            </a:r>
            <a:r>
              <a:rPr lang="en-IN" sz="2000" dirty="0"/>
              <a:t>==63&amp;&amp;j&gt;=27&amp;&amp;j&lt;=56||</a:t>
            </a:r>
            <a:r>
              <a:rPr lang="en-IN" sz="2000" dirty="0" err="1"/>
              <a:t>i</a:t>
            </a:r>
            <a:r>
              <a:rPr lang="en-IN" sz="2000" dirty="0"/>
              <a:t>==63&amp;&amp;j&gt;=58&amp;&amp;j&lt;=77||</a:t>
            </a:r>
            <a:r>
              <a:rPr lang="en-IN" sz="2000" dirty="0" err="1"/>
              <a:t>i</a:t>
            </a:r>
            <a:r>
              <a:rPr lang="en-IN" sz="2000" dirty="0"/>
              <a:t>==63&amp;&amp;j&gt;=79&amp;&amp;j&lt;=91||</a:t>
            </a:r>
            <a:r>
              <a:rPr lang="en-IN" sz="2000" dirty="0" err="1"/>
              <a:t>i</a:t>
            </a:r>
            <a:r>
              <a:rPr lang="en-IN" sz="2000" dirty="0"/>
              <a:t>==63&amp;&amp;j&gt;=93&amp;&amp;j&lt;=97||</a:t>
            </a:r>
            <a:r>
              <a:rPr lang="en-IN" sz="2000" dirty="0" err="1"/>
              <a:t>i</a:t>
            </a:r>
            <a:r>
              <a:rPr lang="en-IN" sz="2000" dirty="0"/>
              <a:t>==63&amp;&amp;j&gt;=99&amp;&amp;j&lt;113||</a:t>
            </a:r>
            <a:r>
              <a:rPr lang="en-IN" sz="2000" dirty="0" err="1"/>
              <a:t>i</a:t>
            </a:r>
            <a:r>
              <a:rPr lang="en-IN" sz="2000" dirty="0"/>
              <a:t>==63&amp;&amp;j&gt;=114&amp;&amp;j&lt;=118||</a:t>
            </a:r>
            <a:r>
              <a:rPr lang="en-IN" sz="2000" dirty="0" err="1"/>
              <a:t>i</a:t>
            </a:r>
            <a:r>
              <a:rPr lang="en-IN" sz="2000" dirty="0"/>
              <a:t>==63&amp;&amp;j&gt;=125&amp;&amp;j&lt;135||</a:t>
            </a:r>
            <a:r>
              <a:rPr lang="en-IN" sz="2000" dirty="0" err="1"/>
              <a:t>i</a:t>
            </a:r>
            <a:r>
              <a:rPr lang="en-IN" sz="2000" dirty="0"/>
              <a:t>==63&amp;&amp;j&gt;=136&amp;&amp;j&lt;=200||</a:t>
            </a:r>
            <a:r>
              <a:rPr lang="en-IN" sz="2000" dirty="0" err="1"/>
              <a:t>i</a:t>
            </a:r>
            <a:r>
              <a:rPr lang="en-IN" sz="2000" dirty="0"/>
              <a:t>==64&amp;&amp;j&lt;=26||</a:t>
            </a:r>
            <a:r>
              <a:rPr lang="en-IN" sz="2000" dirty="0" err="1"/>
              <a:t>i</a:t>
            </a:r>
            <a:r>
              <a:rPr lang="en-IN" sz="2000" dirty="0"/>
              <a:t>==64&amp;&amp;j&gt;=28&amp;&amp;j&lt;=55||</a:t>
            </a:r>
            <a:r>
              <a:rPr lang="en-IN" sz="2000" dirty="0" err="1"/>
              <a:t>i</a:t>
            </a:r>
            <a:r>
              <a:rPr lang="en-IN" sz="2000" dirty="0"/>
              <a:t>==64&amp;&amp;j&gt;=57&amp;&amp;j&lt;=75||</a:t>
            </a:r>
            <a:r>
              <a:rPr lang="en-IN" sz="2000" dirty="0" err="1"/>
              <a:t>i</a:t>
            </a:r>
            <a:r>
              <a:rPr lang="en-IN" sz="2000" dirty="0"/>
              <a:t>==64&amp;&amp;j&gt;=82&amp;&amp;j&lt;=91||</a:t>
            </a:r>
            <a:r>
              <a:rPr lang="en-IN" sz="2000" dirty="0" err="1"/>
              <a:t>i</a:t>
            </a:r>
            <a:r>
              <a:rPr lang="en-IN" sz="2000" dirty="0"/>
              <a:t>==64&amp;&amp;j&gt;=93&amp;&amp;j&lt;98||</a:t>
            </a:r>
            <a:r>
              <a:rPr lang="en-IN" sz="2000" dirty="0" err="1"/>
              <a:t>i</a:t>
            </a:r>
            <a:r>
              <a:rPr lang="en-IN" sz="2000" dirty="0"/>
              <a:t>==64&amp;&amp;j&gt;=99&amp;&amp;j&lt;=112||</a:t>
            </a:r>
            <a:r>
              <a:rPr lang="en-IN" sz="2000" dirty="0" err="1"/>
              <a:t>i</a:t>
            </a:r>
            <a:r>
              <a:rPr lang="en-IN" sz="2000" dirty="0"/>
              <a:t>==64&amp;&amp;j&gt;=131&amp;&amp;j&lt;=134||</a:t>
            </a:r>
            <a:r>
              <a:rPr lang="en-IN" sz="2000" dirty="0" err="1"/>
              <a:t>i</a:t>
            </a:r>
            <a:r>
              <a:rPr lang="en-IN" sz="2000" dirty="0"/>
              <a:t>==64&amp;&amp;j&gt;=136&amp;&amp;j&lt;=200||</a:t>
            </a:r>
            <a:r>
              <a:rPr lang="en-IN" sz="2000" dirty="0" err="1"/>
              <a:t>i</a:t>
            </a:r>
            <a:r>
              <a:rPr lang="en-IN" sz="2000" dirty="0"/>
              <a:t>==65&amp;&amp;j&lt;=26||</a:t>
            </a:r>
            <a:r>
              <a:rPr lang="en-IN" sz="2000" dirty="0" err="1"/>
              <a:t>i</a:t>
            </a:r>
            <a:r>
              <a:rPr lang="en-IN" sz="2000" dirty="0"/>
              <a:t>==65&amp;&amp;j&gt;=28&amp;&amp;j&lt;=54||</a:t>
            </a:r>
            <a:r>
              <a:rPr lang="en-IN" sz="2000" dirty="0" err="1"/>
              <a:t>i</a:t>
            </a:r>
            <a:r>
              <a:rPr lang="en-IN" sz="2000" dirty="0"/>
              <a:t>==65&amp;&amp;j&gt;=56&amp;&amp;j&lt;=64||</a:t>
            </a:r>
            <a:r>
              <a:rPr lang="en-IN" sz="2000" dirty="0" err="1"/>
              <a:t>i</a:t>
            </a:r>
            <a:r>
              <a:rPr lang="en-IN" sz="2000" dirty="0"/>
              <a:t>==65&amp;&amp;j&gt;=72&amp;&amp;j&lt;=75||</a:t>
            </a:r>
            <a:r>
              <a:rPr lang="en-IN" sz="2000" dirty="0" err="1"/>
              <a:t>i</a:t>
            </a:r>
            <a:r>
              <a:rPr lang="en-IN" sz="2000" dirty="0"/>
              <a:t>==65&amp;&amp;j&gt;=78&amp;&amp;j&lt;=81||</a:t>
            </a:r>
            <a:r>
              <a:rPr lang="en-IN" sz="2000" dirty="0" err="1"/>
              <a:t>i</a:t>
            </a:r>
            <a:r>
              <a:rPr lang="en-IN" sz="2000" dirty="0"/>
              <a:t>==65&amp;&amp;j&gt;=85&amp;&amp;j&lt;=90||</a:t>
            </a:r>
            <a:r>
              <a:rPr lang="en-IN" sz="2000" dirty="0" err="1"/>
              <a:t>i</a:t>
            </a:r>
            <a:r>
              <a:rPr lang="en-IN" sz="2000" dirty="0"/>
              <a:t>==65&amp;&amp;j&gt;=92&amp;&amp;j&lt;=98||</a:t>
            </a:r>
            <a:r>
              <a:rPr lang="en-IN" sz="2000" dirty="0" err="1"/>
              <a:t>i</a:t>
            </a:r>
            <a:r>
              <a:rPr lang="en-IN" sz="2000" dirty="0"/>
              <a:t>==65&amp;&amp;j&gt;=100&amp;&amp;j&lt;=112||</a:t>
            </a:r>
            <a:r>
              <a:rPr lang="en-IN" sz="2000" dirty="0" err="1"/>
              <a:t>i</a:t>
            </a:r>
            <a:r>
              <a:rPr lang="en-IN" sz="2000" dirty="0"/>
              <a:t>==65&amp;&amp;j&gt;=114&amp;&amp;j&lt;=130||</a:t>
            </a:r>
            <a:r>
              <a:rPr lang="en-IN" sz="2000" dirty="0" err="1"/>
              <a:t>i</a:t>
            </a:r>
            <a:r>
              <a:rPr lang="en-IN" sz="2000" dirty="0"/>
              <a:t>==65&amp;&amp;j&gt;=136&amp;&amp;j&lt;=200||</a:t>
            </a:r>
            <a:r>
              <a:rPr lang="en-IN" sz="2000" dirty="0" err="1"/>
              <a:t>i</a:t>
            </a:r>
            <a:r>
              <a:rPr lang="en-IN" sz="2000" dirty="0"/>
              <a:t>==66&amp;&amp;j&lt;=27||</a:t>
            </a:r>
            <a:r>
              <a:rPr lang="en-IN" sz="2000" dirty="0" err="1"/>
              <a:t>i</a:t>
            </a:r>
            <a:r>
              <a:rPr lang="en-IN" sz="2000" dirty="0"/>
              <a:t>==66&amp;&amp;j&gt;=29&amp;&amp;j&lt;=53||</a:t>
            </a:r>
            <a:r>
              <a:rPr lang="en-IN" sz="2000" dirty="0" err="1"/>
              <a:t>i</a:t>
            </a:r>
            <a:r>
              <a:rPr lang="en-IN" sz="2000" dirty="0"/>
              <a:t>==66&amp;&amp;j&gt;=55&amp;&amp;j&lt;=60||</a:t>
            </a:r>
            <a:r>
              <a:rPr lang="en-IN" sz="2000" dirty="0" err="1"/>
              <a:t>i</a:t>
            </a:r>
            <a:r>
              <a:rPr lang="en-IN" sz="2000" dirty="0"/>
              <a:t>==66&amp;&amp;j&gt;=65&amp;&amp;j&lt;=71||</a:t>
            </a:r>
            <a:r>
              <a:rPr lang="en-IN" sz="2000" dirty="0" err="1"/>
              <a:t>i</a:t>
            </a:r>
            <a:r>
              <a:rPr lang="en-IN" sz="2000" dirty="0"/>
              <a:t>==66&amp;&amp;j&gt;=80&amp;&amp;j&lt;=83||</a:t>
            </a:r>
            <a:r>
              <a:rPr lang="en-IN" sz="2000" dirty="0" err="1"/>
              <a:t>i</a:t>
            </a:r>
            <a:r>
              <a:rPr lang="en-IN" sz="2000" dirty="0"/>
              <a:t>==66&amp;&amp;j==88||</a:t>
            </a:r>
            <a:r>
              <a:rPr lang="en-IN" sz="2000" dirty="0" err="1"/>
              <a:t>i</a:t>
            </a:r>
            <a:r>
              <a:rPr lang="en-IN" sz="2000" dirty="0"/>
              <a:t>==66&amp;&amp;j&gt;=91&amp;&amp;j&lt;=99||</a:t>
            </a:r>
            <a:r>
              <a:rPr lang="en-IN" sz="2000" dirty="0" err="1"/>
              <a:t>i</a:t>
            </a:r>
            <a:r>
              <a:rPr lang="en-IN" sz="2000" dirty="0"/>
              <a:t>==66&amp;&amp;j&gt;=101&amp;&amp;j&lt;=112||</a:t>
            </a:r>
            <a:r>
              <a:rPr lang="en-IN" sz="2000" dirty="0" err="1"/>
              <a:t>i</a:t>
            </a:r>
            <a:r>
              <a:rPr lang="en-IN" sz="2000" dirty="0"/>
              <a:t>==66&amp;&amp;j==114||</a:t>
            </a:r>
            <a:r>
              <a:rPr lang="en-IN" sz="2000" dirty="0" err="1"/>
              <a:t>i</a:t>
            </a:r>
            <a:r>
              <a:rPr lang="en-IN" sz="2000" dirty="0"/>
              <a:t>==66&amp;&amp;j&gt;=120&amp;&amp;j&lt;=134||</a:t>
            </a:r>
            <a:r>
              <a:rPr lang="en-IN" sz="2000" dirty="0" err="1"/>
              <a:t>i</a:t>
            </a:r>
            <a:r>
              <a:rPr lang="en-IN" sz="2000" dirty="0"/>
              <a:t>==66&amp;&amp;j&gt;=138&amp;&amp;j&lt;=200||</a:t>
            </a:r>
            <a:r>
              <a:rPr lang="en-IN" sz="2000" dirty="0" err="1"/>
              <a:t>i</a:t>
            </a:r>
            <a:r>
              <a:rPr lang="en-IN" sz="2000" dirty="0"/>
              <a:t>==67&amp;&amp;j&lt;=27||</a:t>
            </a:r>
            <a:r>
              <a:rPr lang="en-IN" sz="2000" dirty="0" err="1"/>
              <a:t>i</a:t>
            </a:r>
            <a:r>
              <a:rPr lang="en-IN" sz="2000" dirty="0"/>
              <a:t>==67&amp;&amp;j&gt;=29&amp;&amp;j&lt;=52||</a:t>
            </a:r>
            <a:r>
              <a:rPr lang="en-IN" sz="2000" dirty="0" err="1"/>
              <a:t>i</a:t>
            </a:r>
            <a:r>
              <a:rPr lang="en-IN" sz="2000" dirty="0"/>
              <a:t>==67&amp;&amp;j&gt;=54&amp;&amp;j&lt;=59||</a:t>
            </a:r>
            <a:r>
              <a:rPr lang="en-IN" sz="2000" dirty="0" err="1"/>
              <a:t>i</a:t>
            </a:r>
            <a:r>
              <a:rPr lang="en-IN" sz="2000" dirty="0"/>
              <a:t>==67&amp;&amp;j&gt;=70&amp;&amp;j&lt;=75||</a:t>
            </a:r>
            <a:r>
              <a:rPr lang="en-IN" sz="2000" dirty="0" err="1"/>
              <a:t>i</a:t>
            </a:r>
            <a:r>
              <a:rPr lang="en-IN" sz="2000" dirty="0"/>
              <a:t>==67&amp;&amp;j&gt;=83&amp;&amp;j&lt;=86||</a:t>
            </a:r>
            <a:r>
              <a:rPr lang="en-IN" sz="2000" dirty="0" err="1"/>
              <a:t>i</a:t>
            </a:r>
            <a:r>
              <a:rPr lang="en-IN" sz="2000" dirty="0"/>
              <a:t>==67&amp;&amp;j&gt;=91&amp;&amp;j&lt;=99||</a:t>
            </a:r>
            <a:r>
              <a:rPr lang="en-IN" sz="2000" dirty="0" err="1"/>
              <a:t>i</a:t>
            </a:r>
            <a:r>
              <a:rPr lang="en-IN" sz="2000" dirty="0"/>
              <a:t>==67&amp;&amp;j&gt;=122&amp;&amp;j&lt;134||</a:t>
            </a:r>
            <a:r>
              <a:rPr lang="en-IN" sz="2000" dirty="0" err="1"/>
              <a:t>i</a:t>
            </a:r>
            <a:r>
              <a:rPr lang="en-IN" sz="2000" dirty="0"/>
              <a:t>==67&amp;&amp;j&gt;=135&amp;&amp;j&lt;137||</a:t>
            </a:r>
            <a:r>
              <a:rPr lang="en-IN" sz="2000" dirty="0" err="1"/>
              <a:t>i</a:t>
            </a:r>
            <a:r>
              <a:rPr lang="en-IN" sz="2000" dirty="0"/>
              <a:t>==67&amp;&amp;j&gt;=140&amp;&amp;j&lt;=200||</a:t>
            </a:r>
            <a:r>
              <a:rPr lang="en-IN" sz="2000" dirty="0" err="1"/>
              <a:t>i</a:t>
            </a:r>
            <a:r>
              <a:rPr lang="en-IN" sz="2000" dirty="0"/>
              <a:t>==68&amp;&amp;j&lt;=28||</a:t>
            </a:r>
            <a:r>
              <a:rPr lang="en-IN" sz="2000" dirty="0" err="1"/>
              <a:t>i</a:t>
            </a:r>
            <a:r>
              <a:rPr lang="en-IN" sz="2000" dirty="0"/>
              <a:t>==68&amp;&amp;j&gt;=30&amp;&amp;j&lt;=51||</a:t>
            </a:r>
            <a:r>
              <a:rPr lang="en-IN" sz="2000" dirty="0" err="1"/>
              <a:t>i</a:t>
            </a:r>
            <a:r>
              <a:rPr lang="en-IN" sz="2000" dirty="0"/>
              <a:t>==68&amp;&amp;j&gt;=53&amp;&amp;j&lt;=59||</a:t>
            </a:r>
            <a:r>
              <a:rPr lang="en-IN" sz="2000" dirty="0" err="1"/>
              <a:t>i</a:t>
            </a:r>
            <a:r>
              <a:rPr lang="en-IN" sz="2000" dirty="0"/>
              <a:t>==68&amp;&amp;j&gt;=62&amp;&amp;j&lt;=68||</a:t>
            </a:r>
            <a:r>
              <a:rPr lang="en-IN" sz="2000" dirty="0" err="1"/>
              <a:t>i</a:t>
            </a:r>
            <a:r>
              <a:rPr lang="en-IN" sz="2000" dirty="0"/>
              <a:t>==68&amp;&amp;j&gt;=78&amp;&amp;j&lt;=81||</a:t>
            </a:r>
            <a:r>
              <a:rPr lang="en-IN" sz="2000" dirty="0" err="1"/>
              <a:t>i</a:t>
            </a:r>
            <a:r>
              <a:rPr lang="en-IN" sz="2000" dirty="0"/>
              <a:t>==68&amp;&amp;j&gt;=84&amp;&amp;j&lt;=90||</a:t>
            </a:r>
            <a:r>
              <a:rPr lang="en-IN" sz="2000" dirty="0" err="1"/>
              <a:t>i</a:t>
            </a:r>
            <a:r>
              <a:rPr lang="en-IN" sz="2000" dirty="0"/>
              <a:t>==68&amp;&amp;j&gt;=104&amp;&amp;j&lt;=133||</a:t>
            </a:r>
            <a:r>
              <a:rPr lang="en-IN" sz="2000" dirty="0" err="1"/>
              <a:t>i</a:t>
            </a:r>
            <a:r>
              <a:rPr lang="en-IN" sz="2000" dirty="0"/>
              <a:t>==68&amp;&amp;j&gt;=135&amp;&amp;j&lt;=139||</a:t>
            </a:r>
            <a:r>
              <a:rPr lang="en-IN" sz="2000" dirty="0" err="1"/>
              <a:t>i</a:t>
            </a:r>
            <a:r>
              <a:rPr lang="en-IN" sz="2000" dirty="0"/>
              <a:t>==68&amp;&amp;j&gt;=141&amp;&amp;j&lt;=200||</a:t>
            </a:r>
            <a:r>
              <a:rPr lang="en-IN" sz="2000" dirty="0" err="1"/>
              <a:t>i</a:t>
            </a:r>
            <a:r>
              <a:rPr lang="en-IN" sz="2000" dirty="0"/>
              <a:t>==69&amp;&amp;j&lt;=29||</a:t>
            </a:r>
            <a:r>
              <a:rPr lang="en-IN" sz="2000" dirty="0" err="1"/>
              <a:t>i</a:t>
            </a:r>
            <a:r>
              <a:rPr lang="en-IN" sz="2000" dirty="0"/>
              <a:t>==69&amp;&amp;j&gt;=32&amp;&amp;j&lt;=50||</a:t>
            </a:r>
            <a:r>
              <a:rPr lang="en-IN" sz="2000" dirty="0" err="1"/>
              <a:t>i</a:t>
            </a:r>
            <a:r>
              <a:rPr lang="en-IN" sz="2000" dirty="0"/>
              <a:t>==69&amp;&amp;j&gt;=52&amp;&amp;j&lt;=60||</a:t>
            </a:r>
            <a:r>
              <a:rPr lang="en-IN" sz="2000" dirty="0" err="1"/>
              <a:t>i</a:t>
            </a:r>
            <a:r>
              <a:rPr lang="en-IN" sz="2000" dirty="0"/>
              <a:t>==69&amp;&amp;j&gt;=71&amp;&amp;j&lt;=76||</a:t>
            </a:r>
            <a:r>
              <a:rPr lang="en-IN" sz="2000" dirty="0" err="1"/>
              <a:t>i</a:t>
            </a:r>
            <a:r>
              <a:rPr lang="en-IN" sz="2000" dirty="0"/>
              <a:t>==69&amp;&amp;j&gt;=81&amp;&amp;j&lt;=91||</a:t>
            </a:r>
            <a:r>
              <a:rPr lang="en-IN" sz="2000" dirty="0" err="1"/>
              <a:t>i</a:t>
            </a:r>
            <a:r>
              <a:rPr lang="en-IN" sz="2000" dirty="0"/>
              <a:t>==69&amp;&amp;j&gt;=93&amp;&amp;j&lt;102||</a:t>
            </a:r>
            <a:r>
              <a:rPr lang="en-IN" sz="2000" dirty="0" err="1"/>
              <a:t>i</a:t>
            </a:r>
            <a:r>
              <a:rPr lang="en-IN" sz="2000" dirty="0"/>
              <a:t>==69&amp;&amp;j&gt;=103&amp;&amp;j&lt;=133||</a:t>
            </a:r>
            <a:r>
              <a:rPr lang="en-IN" sz="2000" dirty="0" err="1"/>
              <a:t>i</a:t>
            </a:r>
            <a:r>
              <a:rPr lang="en-IN" sz="2000" dirty="0"/>
              <a:t>==69&amp;&amp;j&gt;=135&amp;&amp;j&lt;=140||</a:t>
            </a:r>
            <a:r>
              <a:rPr lang="en-IN" sz="2000" dirty="0" err="1"/>
              <a:t>i</a:t>
            </a:r>
            <a:r>
              <a:rPr lang="en-IN" sz="2000" dirty="0"/>
              <a:t>==69&amp;&amp;j&gt;=143&amp;&amp;j&lt;=200||</a:t>
            </a:r>
            <a:r>
              <a:rPr lang="en-IN" sz="2000" dirty="0" err="1"/>
              <a:t>i</a:t>
            </a:r>
            <a:r>
              <a:rPr lang="en-IN" sz="2000" dirty="0"/>
              <a:t>==70&amp;&amp;j&lt;=31||</a:t>
            </a:r>
            <a:r>
              <a:rPr lang="en-IN" sz="2000" dirty="0" err="1"/>
              <a:t>i</a:t>
            </a:r>
            <a:r>
              <a:rPr lang="en-IN" sz="2000" dirty="0"/>
              <a:t>==70&amp;&amp;j&gt;=33&amp;&amp;j&lt;=48||</a:t>
            </a:r>
            <a:r>
              <a:rPr lang="en-IN" sz="2000" dirty="0" err="1"/>
              <a:t>i</a:t>
            </a:r>
            <a:r>
              <a:rPr lang="en-IN" sz="2000" dirty="0"/>
              <a:t>==70&amp;&amp;j&gt;=51&amp;&amp;j&lt;61||</a:t>
            </a:r>
            <a:r>
              <a:rPr lang="en-IN" sz="2000" dirty="0" err="1"/>
              <a:t>i</a:t>
            </a:r>
            <a:r>
              <a:rPr lang="en-IN" sz="2000" dirty="0"/>
              <a:t>==70&amp;&amp;j&gt;=62&amp;&amp;j&lt;=69||</a:t>
            </a:r>
            <a:r>
              <a:rPr lang="en-IN" sz="2000" dirty="0" err="1"/>
              <a:t>i</a:t>
            </a:r>
            <a:r>
              <a:rPr lang="en-IN" sz="2000" dirty="0"/>
              <a:t>==70&amp;&amp;j&gt;=80&amp;&amp;j&lt;92||</a:t>
            </a:r>
            <a:r>
              <a:rPr lang="en-IN" sz="2000" dirty="0" err="1"/>
              <a:t>i</a:t>
            </a:r>
            <a:r>
              <a:rPr lang="en-IN" sz="2000" dirty="0"/>
              <a:t>==70&amp;&amp;j&gt;=93&amp;&amp;j&lt;=102||</a:t>
            </a:r>
            <a:r>
              <a:rPr lang="en-IN" sz="2000" dirty="0" err="1"/>
              <a:t>i</a:t>
            </a:r>
            <a:r>
              <a:rPr lang="en-IN" sz="2000" dirty="0"/>
              <a:t>==70&amp;&amp;j&gt;=104&amp;&amp;j&lt;=133||</a:t>
            </a:r>
            <a:r>
              <a:rPr lang="en-IN" sz="2000" dirty="0" err="1"/>
              <a:t>i</a:t>
            </a:r>
            <a:r>
              <a:rPr lang="en-IN" sz="2000" dirty="0"/>
              <a:t>==70&amp;&amp;j&gt;=135&amp;&amp;j&lt;=142||</a:t>
            </a:r>
            <a:r>
              <a:rPr lang="en-IN" sz="2000" dirty="0" err="1"/>
              <a:t>i</a:t>
            </a:r>
            <a:r>
              <a:rPr lang="en-IN" sz="2000" dirty="0"/>
              <a:t>==70&amp;&amp;j&gt;=144&amp;&amp;j&lt;=200||</a:t>
            </a:r>
            <a:r>
              <a:rPr lang="en-IN" sz="2000" dirty="0" err="1"/>
              <a:t>i</a:t>
            </a:r>
            <a:r>
              <a:rPr lang="en-IN" sz="2000" dirty="0"/>
              <a:t>==71&amp;&amp;j&lt;=32||</a:t>
            </a:r>
            <a:r>
              <a:rPr lang="en-IN" sz="2000" dirty="0" err="1"/>
              <a:t>i</a:t>
            </a:r>
            <a:r>
              <a:rPr lang="en-IN" sz="2000" dirty="0"/>
              <a:t>==71&amp;&amp;j&gt;=36&amp;&amp;j&lt;=46||</a:t>
            </a:r>
            <a:r>
              <a:rPr lang="en-IN" sz="2000" dirty="0" err="1"/>
              <a:t>i</a:t>
            </a:r>
            <a:r>
              <a:rPr lang="en-IN" sz="2000" dirty="0"/>
              <a:t>==71&amp;&amp;j&gt;=49&amp;&amp;j&lt;=61||</a:t>
            </a:r>
            <a:r>
              <a:rPr lang="en-IN" sz="2000" dirty="0" err="1"/>
              <a:t>i</a:t>
            </a:r>
            <a:r>
              <a:rPr lang="en-IN" sz="2000" dirty="0"/>
              <a:t>==71&amp;&amp;j&gt;=69&amp;&amp;j&lt;=79||</a:t>
            </a:r>
            <a:r>
              <a:rPr lang="en-IN" sz="2000" dirty="0" err="1"/>
              <a:t>i</a:t>
            </a:r>
            <a:r>
              <a:rPr lang="en-IN" sz="2000" dirty="0"/>
              <a:t>==71&amp;&amp;j&gt;=80&amp;&amp;j&lt;=92||</a:t>
            </a:r>
            <a:r>
              <a:rPr lang="en-IN" sz="2000" dirty="0" err="1"/>
              <a:t>i</a:t>
            </a:r>
            <a:r>
              <a:rPr lang="en-IN" sz="2000" dirty="0"/>
              <a:t>==71&amp;&amp;j&gt;=94&amp;&amp;j&lt;103||</a:t>
            </a:r>
            <a:r>
              <a:rPr lang="en-IN" sz="2000" dirty="0" err="1"/>
              <a:t>i</a:t>
            </a:r>
            <a:r>
              <a:rPr lang="en-IN" sz="2000" dirty="0"/>
              <a:t>==71&amp;&amp;j&gt;=104&amp;&amp;j&lt;=133||</a:t>
            </a:r>
            <a:r>
              <a:rPr lang="en-IN" sz="2000" dirty="0" err="1"/>
              <a:t>i</a:t>
            </a:r>
            <a:r>
              <a:rPr lang="en-IN" sz="2000" dirty="0"/>
              <a:t>==71&amp;&amp;j&gt;=135&amp;&amp;j&lt;=143||</a:t>
            </a:r>
            <a:r>
              <a:rPr lang="en-IN" sz="2000" dirty="0" err="1"/>
              <a:t>i</a:t>
            </a:r>
            <a:r>
              <a:rPr lang="en-IN" sz="2000" dirty="0"/>
              <a:t>==71&amp;&amp;j&gt;=145&amp;&amp;j&lt;=165||</a:t>
            </a:r>
            <a:r>
              <a:rPr lang="en-IN" sz="2000" dirty="0" err="1"/>
              <a:t>i</a:t>
            </a:r>
            <a:r>
              <a:rPr lang="en-IN" sz="2000" dirty="0"/>
              <a:t>==71&amp;&amp;j&gt;=172&amp;&amp;j&lt;=200||</a:t>
            </a:r>
            <a:r>
              <a:rPr lang="en-IN" sz="2000" dirty="0" err="1"/>
              <a:t>i</a:t>
            </a:r>
            <a:r>
              <a:rPr lang="en-IN" sz="2000" dirty="0"/>
              <a:t>==72&amp;&amp;j&lt;=35||</a:t>
            </a:r>
            <a:r>
              <a:rPr lang="en-IN" sz="2000" dirty="0" err="1"/>
              <a:t>i</a:t>
            </a:r>
            <a:r>
              <a:rPr lang="en-IN" sz="2000" dirty="0"/>
              <a:t>==72&amp;&amp;j==48||</a:t>
            </a:r>
            <a:r>
              <a:rPr lang="en-IN" sz="2000" dirty="0" err="1"/>
              <a:t>i</a:t>
            </a:r>
            <a:r>
              <a:rPr lang="en-IN" sz="2000" dirty="0"/>
              <a:t>==72&amp;&amp;j&gt;=55&amp;&amp;j&lt;=64||</a:t>
            </a:r>
            <a:r>
              <a:rPr lang="en-IN" sz="2000" dirty="0" err="1"/>
              <a:t>i</a:t>
            </a:r>
            <a:r>
              <a:rPr lang="en-IN" sz="2000" dirty="0"/>
              <a:t>==72&amp;&amp;j&gt;=76&amp;&amp;j&lt;=92||</a:t>
            </a:r>
            <a:r>
              <a:rPr lang="en-IN" sz="2000" dirty="0" err="1"/>
              <a:t>i</a:t>
            </a:r>
            <a:r>
              <a:rPr lang="en-IN" sz="2000" dirty="0"/>
              <a:t>==72&amp;&amp;j&gt;=94&amp;&amp;j&lt;=103||</a:t>
            </a:r>
            <a:r>
              <a:rPr lang="en-IN" sz="2000" dirty="0" err="1"/>
              <a:t>i</a:t>
            </a:r>
            <a:r>
              <a:rPr lang="en-IN" sz="2000" dirty="0"/>
              <a:t>==72&amp;&amp;j&gt;=105&amp;&amp;j&lt;133||</a:t>
            </a:r>
            <a:r>
              <a:rPr lang="en-IN" sz="2000" dirty="0" err="1"/>
              <a:t>i</a:t>
            </a:r>
            <a:r>
              <a:rPr lang="en-IN" sz="2000" dirty="0"/>
              <a:t>==72&amp;&amp;j&gt;=134&amp;&amp;j&lt;=144||</a:t>
            </a:r>
            <a:r>
              <a:rPr lang="en-IN" sz="2000" dirty="0" err="1"/>
              <a:t>i</a:t>
            </a:r>
            <a:r>
              <a:rPr lang="en-IN" sz="2000" dirty="0"/>
              <a:t>==72&amp;&amp;j&gt;=146&amp;&amp;j&lt;=161||</a:t>
            </a:r>
            <a:r>
              <a:rPr lang="en-IN" sz="2000" dirty="0" err="1"/>
              <a:t>i</a:t>
            </a:r>
            <a:r>
              <a:rPr lang="en-IN" sz="2000" dirty="0"/>
              <a:t>==72&amp;&amp;j&gt;=176&amp;&amp;j&lt;=200||</a:t>
            </a:r>
            <a:r>
              <a:rPr lang="en-IN" sz="2000" dirty="0" err="1"/>
              <a:t>i</a:t>
            </a:r>
            <a:r>
              <a:rPr lang="en-IN" sz="2000" dirty="0"/>
              <a:t>==73&amp;&amp;j&lt;=40||</a:t>
            </a:r>
            <a:r>
              <a:rPr lang="en-IN" sz="2000" dirty="0" err="1"/>
              <a:t>i</a:t>
            </a:r>
            <a:r>
              <a:rPr lang="en-IN" sz="2000" dirty="0"/>
              <a:t>==73&amp;&amp;j&gt;=68&amp;&amp;j&lt;=92||</a:t>
            </a:r>
            <a:r>
              <a:rPr lang="en-IN" sz="2000" dirty="0" err="1"/>
              <a:t>i</a:t>
            </a:r>
            <a:r>
              <a:rPr lang="en-IN" sz="2000" dirty="0"/>
              <a:t>==73&amp;&amp;j&gt;=94&amp;&amp;j&lt;=103||</a:t>
            </a:r>
            <a:r>
              <a:rPr lang="en-IN" sz="2000" dirty="0" err="1"/>
              <a:t>i</a:t>
            </a:r>
            <a:r>
              <a:rPr lang="en-IN" sz="2000" dirty="0"/>
              <a:t>==73&amp;&amp;j&gt;=105&amp;&amp;j&lt;=132||</a:t>
            </a:r>
            <a:r>
              <a:rPr lang="en-IN" sz="2000" dirty="0" err="1"/>
              <a:t>i</a:t>
            </a:r>
            <a:r>
              <a:rPr lang="en-IN" sz="2000" dirty="0"/>
              <a:t>==73&amp;&amp;j&gt;=134&amp;&amp;j&lt;=145||</a:t>
            </a:r>
            <a:r>
              <a:rPr lang="en-IN" sz="2000" dirty="0" err="1"/>
              <a:t>i</a:t>
            </a:r>
            <a:r>
              <a:rPr lang="en-IN" sz="2000" dirty="0"/>
              <a:t>==73&amp;&amp;j&gt;=147&amp;&amp;j&lt;=161||</a:t>
            </a:r>
            <a:r>
              <a:rPr lang="en-IN" sz="2000" dirty="0" err="1"/>
              <a:t>i</a:t>
            </a:r>
            <a:r>
              <a:rPr lang="en-IN" sz="2000" dirty="0"/>
              <a:t>==73&amp;&amp;j&gt;=165&amp;&amp;j&lt;=175||</a:t>
            </a:r>
            <a:r>
              <a:rPr lang="en-IN" sz="2000" dirty="0" err="1"/>
              <a:t>i</a:t>
            </a:r>
            <a:r>
              <a:rPr lang="en-IN" sz="2000" dirty="0"/>
              <a:t>==73&amp;&amp;j&gt;=178&amp;&amp;j&lt;=200||</a:t>
            </a:r>
            <a:r>
              <a:rPr lang="en-IN" sz="2000" dirty="0" err="1"/>
              <a:t>i</a:t>
            </a:r>
            <a:r>
              <a:rPr lang="en-IN" sz="2000" dirty="0"/>
              <a:t>==74&amp;&amp;j&lt;=44||</a:t>
            </a:r>
            <a:r>
              <a:rPr lang="en-IN" sz="2000" dirty="0" err="1"/>
              <a:t>i</a:t>
            </a:r>
            <a:r>
              <a:rPr lang="en-IN" sz="2000" dirty="0"/>
              <a:t>==74&amp;&amp;j&gt;=46&amp;&amp;j&lt;=54||</a:t>
            </a:r>
            <a:r>
              <a:rPr lang="en-IN" sz="2000" dirty="0" err="1"/>
              <a:t>i</a:t>
            </a:r>
            <a:r>
              <a:rPr lang="en-IN" sz="2000" dirty="0"/>
              <a:t>==74&amp;&amp;j&gt;=56&amp;&amp;j&lt;=67||</a:t>
            </a:r>
            <a:r>
              <a:rPr lang="en-IN" sz="2000" dirty="0" err="1"/>
              <a:t>i</a:t>
            </a:r>
            <a:r>
              <a:rPr lang="en-IN" sz="2000" dirty="0"/>
              <a:t>==74&amp;&amp;j&gt;=74&amp;&amp;j&lt;=92||</a:t>
            </a:r>
            <a:r>
              <a:rPr lang="en-IN" sz="2000" dirty="0" err="1"/>
              <a:t>i</a:t>
            </a:r>
            <a:r>
              <a:rPr lang="en-IN" sz="2000" dirty="0"/>
              <a:t>==74&amp;&amp;j&gt;=94&amp;&amp;j&lt;104||</a:t>
            </a:r>
            <a:r>
              <a:rPr lang="en-IN" sz="2000" dirty="0" err="1"/>
              <a:t>i</a:t>
            </a:r>
            <a:r>
              <a:rPr lang="en-IN" sz="2000" dirty="0"/>
              <a:t>==74&amp;&amp;j&gt;=105&amp;&amp;j&lt;=132||</a:t>
            </a:r>
            <a:r>
              <a:rPr lang="en-IN" sz="2000" dirty="0" err="1"/>
              <a:t>i</a:t>
            </a:r>
            <a:r>
              <a:rPr lang="en-IN" sz="2000" dirty="0"/>
              <a:t>==74&amp;&amp;j&gt;=134&amp;&amp;j&lt;=146||</a:t>
            </a:r>
            <a:r>
              <a:rPr lang="en-IN" sz="2000" dirty="0" err="1"/>
              <a:t>i</a:t>
            </a:r>
            <a:r>
              <a:rPr lang="en-IN" sz="2000" dirty="0"/>
              <a:t>==74&amp;&amp;j&gt;=148&amp;&amp;j&lt;=164||</a:t>
            </a:r>
            <a:r>
              <a:rPr lang="en-IN" sz="2000" dirty="0" err="1"/>
              <a:t>i</a:t>
            </a:r>
            <a:r>
              <a:rPr lang="en-IN" sz="2000" dirty="0"/>
              <a:t>==74&amp;&amp;j&gt;=168&amp;&amp;j&lt;=177||</a:t>
            </a:r>
            <a:r>
              <a:rPr lang="en-IN" sz="2000" dirty="0" err="1"/>
              <a:t>i</a:t>
            </a:r>
            <a:r>
              <a:rPr lang="en-IN" sz="2000" dirty="0"/>
              <a:t>==74&amp;&amp;j&gt;=180&amp;&amp;j&lt;=186||</a:t>
            </a:r>
            <a:r>
              <a:rPr lang="en-IN" sz="2000" dirty="0" err="1"/>
              <a:t>i</a:t>
            </a:r>
            <a:r>
              <a:rPr lang="en-IN" sz="2000" dirty="0"/>
              <a:t>==74&amp;&amp;j&gt;=191&amp;&amp;j&lt;=200||</a:t>
            </a:r>
            <a:r>
              <a:rPr lang="en-IN" sz="2000" dirty="0" err="1"/>
              <a:t>i</a:t>
            </a:r>
            <a:r>
              <a:rPr lang="en-IN" sz="2000" dirty="0"/>
              <a:t>==75&amp;&amp;j&lt;=43||</a:t>
            </a:r>
            <a:r>
              <a:rPr lang="en-IN" sz="2000" dirty="0" err="1"/>
              <a:t>i</a:t>
            </a:r>
            <a:r>
              <a:rPr lang="en-IN" sz="2000" dirty="0"/>
              <a:t>==75&amp;&amp;j&gt;=45&amp;&amp;j&lt;=52||</a:t>
            </a:r>
            <a:r>
              <a:rPr lang="en-IN" sz="2000" dirty="0" err="1"/>
              <a:t>i</a:t>
            </a:r>
            <a:r>
              <a:rPr lang="en-IN" sz="2000" dirty="0"/>
              <a:t>==75&amp;&amp;j&gt;=55&amp;&amp;j&lt;=71||</a:t>
            </a:r>
            <a:r>
              <a:rPr lang="en-IN" sz="2000" dirty="0" err="1"/>
              <a:t>i</a:t>
            </a:r>
            <a:r>
              <a:rPr lang="en-IN" sz="2000" dirty="0"/>
              <a:t>==75&amp;&amp;j&gt;=94&amp;&amp;j&lt;=104||</a:t>
            </a:r>
            <a:r>
              <a:rPr lang="en-IN" sz="2000" dirty="0" err="1"/>
              <a:t>i</a:t>
            </a:r>
            <a:r>
              <a:rPr lang="en-IN" sz="2000" dirty="0"/>
              <a:t>==75&amp;&amp;j&gt;=106&amp;&amp;j&lt;=131||</a:t>
            </a:r>
            <a:r>
              <a:rPr lang="en-IN" sz="2000" dirty="0" err="1"/>
              <a:t>i</a:t>
            </a:r>
            <a:r>
              <a:rPr lang="en-IN" sz="2000" dirty="0"/>
              <a:t>==75&amp;&amp;j&gt;=133&amp;&amp;j&lt;147||</a:t>
            </a:r>
            <a:r>
              <a:rPr lang="en-IN" sz="2000" dirty="0" err="1"/>
              <a:t>i</a:t>
            </a:r>
            <a:r>
              <a:rPr lang="en-IN" sz="2000" dirty="0"/>
              <a:t>==75&amp;&amp;j&gt;=148&amp;&amp;j&lt;=167||</a:t>
            </a:r>
            <a:r>
              <a:rPr lang="en-IN" sz="2000" dirty="0" err="1"/>
              <a:t>i</a:t>
            </a:r>
            <a:r>
              <a:rPr lang="en-IN" sz="2000" dirty="0"/>
              <a:t>==75&amp;&amp;j&gt;=169&amp;&amp;j&lt;=179||</a:t>
            </a:r>
            <a:r>
              <a:rPr lang="en-IN" sz="2000" dirty="0" err="1"/>
              <a:t>i</a:t>
            </a:r>
            <a:r>
              <a:rPr lang="en-IN" sz="2000" dirty="0"/>
              <a:t>==75&amp;&amp;j&gt;=181&amp;&amp;j&lt;=183||</a:t>
            </a:r>
            <a:r>
              <a:rPr lang="en-IN" sz="2000" dirty="0" err="1"/>
              <a:t>i</a:t>
            </a:r>
            <a:r>
              <a:rPr lang="en-IN" sz="2000" dirty="0"/>
              <a:t>==75&amp;&amp;j&gt;=194&amp;&amp;j&lt;=200||</a:t>
            </a:r>
            <a:r>
              <a:rPr lang="en-IN" sz="2000" dirty="0" err="1"/>
              <a:t>i</a:t>
            </a:r>
            <a:r>
              <a:rPr lang="en-IN" sz="2000" dirty="0"/>
              <a:t>==76&amp;&amp;j&lt;=41||</a:t>
            </a:r>
            <a:r>
              <a:rPr lang="en-IN" sz="2000" dirty="0" err="1"/>
              <a:t>i</a:t>
            </a:r>
            <a:r>
              <a:rPr lang="en-IN" sz="2000" dirty="0"/>
              <a:t>==76&amp;&amp;j&gt;=44&amp;&amp;j&lt;=51||</a:t>
            </a:r>
            <a:r>
              <a:rPr lang="en-IN" sz="2000" dirty="0" err="1"/>
              <a:t>i</a:t>
            </a:r>
            <a:r>
              <a:rPr lang="en-IN" sz="2000" dirty="0"/>
              <a:t>==76&amp;&amp;j&gt;=53&amp;&amp;j&lt;=75||</a:t>
            </a:r>
            <a:r>
              <a:rPr lang="en-IN" sz="2000" dirty="0" err="1"/>
              <a:t>i</a:t>
            </a:r>
            <a:r>
              <a:rPr lang="en-IN" sz="2000" dirty="0"/>
              <a:t>==76&amp;&amp;j&gt;=77&amp;&amp;j&lt;81||</a:t>
            </a:r>
            <a:r>
              <a:rPr lang="en-IN" sz="2000" dirty="0" err="1"/>
              <a:t>i</a:t>
            </a:r>
            <a:r>
              <a:rPr lang="en-IN" sz="2000" dirty="0"/>
              <a:t>==76&amp;&amp;j&gt;=82&amp;&amp;j&lt;=88||</a:t>
            </a:r>
            <a:r>
              <a:rPr lang="en-IN" sz="2000" dirty="0" err="1"/>
              <a:t>i</a:t>
            </a:r>
            <a:r>
              <a:rPr lang="en-IN" sz="2000" dirty="0"/>
              <a:t>==76&amp;&amp;j&gt;=90&amp;&amp;j&lt;=92||</a:t>
            </a:r>
            <a:r>
              <a:rPr lang="en-IN" sz="2000" dirty="0" err="1"/>
              <a:t>i</a:t>
            </a:r>
            <a:r>
              <a:rPr lang="en-IN" sz="2000" dirty="0"/>
              <a:t>==76&amp;&amp;j&gt;=94&amp;&amp;j&lt;=104||</a:t>
            </a:r>
            <a:r>
              <a:rPr lang="en-IN" sz="2000" dirty="0" err="1"/>
              <a:t>i</a:t>
            </a:r>
            <a:r>
              <a:rPr lang="en-IN" sz="2000" dirty="0"/>
              <a:t>==76&amp;&amp;j&gt;=106&amp;&amp;j&lt;=130||</a:t>
            </a:r>
            <a:r>
              <a:rPr lang="en-IN" sz="2000" dirty="0" err="1"/>
              <a:t>i</a:t>
            </a:r>
            <a:r>
              <a:rPr lang="en-IN" sz="2000" dirty="0"/>
              <a:t>==76&amp;&amp;j&gt;=133&amp;&amp;j&lt;=147||</a:t>
            </a:r>
            <a:r>
              <a:rPr lang="en-IN" sz="2000" dirty="0" err="1"/>
              <a:t>i</a:t>
            </a:r>
            <a:r>
              <a:rPr lang="en-IN" sz="2000" dirty="0"/>
              <a:t>==76&amp;&amp;j&gt;=149&amp;&amp;j&lt;=168||</a:t>
            </a:r>
            <a:r>
              <a:rPr lang="en-IN" sz="2000" dirty="0" err="1"/>
              <a:t>i</a:t>
            </a:r>
            <a:r>
              <a:rPr lang="en-IN" sz="2000" dirty="0"/>
              <a:t>==76&amp;&amp;j&gt;=170&amp;&amp;j&lt;=180||</a:t>
            </a:r>
            <a:r>
              <a:rPr lang="en-IN" sz="2000" dirty="0" err="1"/>
              <a:t>i</a:t>
            </a:r>
            <a:r>
              <a:rPr lang="en-IN" sz="2000" dirty="0"/>
              <a:t>==76&amp;&amp;j&gt;=184&amp;&amp;j&lt;=193||</a:t>
            </a:r>
            <a:r>
              <a:rPr lang="en-IN" sz="2000" dirty="0" err="1"/>
              <a:t>i</a:t>
            </a:r>
            <a:r>
              <a:rPr lang="en-IN" sz="2000" dirty="0"/>
              <a:t>==76&amp;&amp;j&gt;=195&amp;&amp;j&lt;=200||</a:t>
            </a:r>
            <a:r>
              <a:rPr lang="en-IN" sz="2000" dirty="0" err="1"/>
              <a:t>i</a:t>
            </a:r>
            <a:r>
              <a:rPr lang="en-IN" sz="2000" dirty="0"/>
              <a:t>==77&amp;&amp;j&lt;=40||</a:t>
            </a:r>
            <a:r>
              <a:rPr lang="en-IN" sz="2000" dirty="0" err="1"/>
              <a:t>i</a:t>
            </a:r>
            <a:r>
              <a:rPr lang="en-IN" sz="2000" dirty="0"/>
              <a:t>==77&amp;&amp;j&gt;=44&amp;&amp;j&lt;=49||</a:t>
            </a:r>
            <a:r>
              <a:rPr lang="en-IN" sz="2000" dirty="0" err="1"/>
              <a:t>i</a:t>
            </a:r>
            <a:r>
              <a:rPr lang="en-IN" sz="2000" dirty="0"/>
              <a:t>==77&amp;&amp;j&gt;=52&amp;&amp;j&lt;=73||</a:t>
            </a:r>
            <a:r>
              <a:rPr lang="en-IN" sz="2000" dirty="0" err="1"/>
              <a:t>i</a:t>
            </a:r>
            <a:r>
              <a:rPr lang="en-IN" sz="2000" dirty="0"/>
              <a:t>==77&amp;&amp;j&gt;=76&amp;&amp;j&lt;=81||</a:t>
            </a:r>
            <a:r>
              <a:rPr lang="en-IN" sz="2000" dirty="0" err="1"/>
              <a:t>i</a:t>
            </a:r>
            <a:r>
              <a:rPr lang="en-IN" sz="2000" dirty="0"/>
              <a:t>==77&amp;&amp;j&gt;=83&amp;&amp;j&lt;=88||</a:t>
            </a:r>
            <a:r>
              <a:rPr lang="en-IN" sz="2000" dirty="0" err="1"/>
              <a:t>i</a:t>
            </a:r>
            <a:r>
              <a:rPr lang="en-IN" sz="2000" dirty="0"/>
              <a:t>==77&amp;&amp;j&gt;=90&amp;&amp;j&lt;92||</a:t>
            </a:r>
            <a:r>
              <a:rPr lang="en-IN" sz="2000" dirty="0" err="1"/>
              <a:t>i</a:t>
            </a:r>
            <a:r>
              <a:rPr lang="en-IN" sz="2000" dirty="0"/>
              <a:t>==77&amp;&amp;j&gt;=93&amp;&amp;j&lt;=104||</a:t>
            </a:r>
            <a:r>
              <a:rPr lang="en-IN" sz="2000" dirty="0" err="1"/>
              <a:t>i</a:t>
            </a:r>
            <a:r>
              <a:rPr lang="en-IN" sz="2000" dirty="0"/>
              <a:t>==77&amp;&amp;j&gt;=106&amp;&amp;j&lt;=125||</a:t>
            </a:r>
            <a:r>
              <a:rPr lang="en-IN" sz="2000" dirty="0" err="1"/>
              <a:t>i</a:t>
            </a:r>
            <a:r>
              <a:rPr lang="en-IN" sz="2000" dirty="0"/>
              <a:t>==77&amp;&amp;j==131||</a:t>
            </a:r>
            <a:r>
              <a:rPr lang="en-IN" sz="2000" dirty="0" err="1"/>
              <a:t>i</a:t>
            </a:r>
            <a:r>
              <a:rPr lang="en-IN" sz="2000" dirty="0"/>
              <a:t>==77&amp;&amp;j&gt;=134&amp;&amp;j&lt;148||</a:t>
            </a:r>
            <a:r>
              <a:rPr lang="en-IN" sz="2000" dirty="0" err="1"/>
              <a:t>i</a:t>
            </a:r>
            <a:r>
              <a:rPr lang="en-IN" sz="2000" dirty="0"/>
              <a:t>==77&amp;&amp;j&gt;=149&amp;&amp;j&lt;=169||</a:t>
            </a:r>
            <a:r>
              <a:rPr lang="en-IN" sz="2000" dirty="0" err="1"/>
              <a:t>i</a:t>
            </a:r>
            <a:r>
              <a:rPr lang="en-IN" sz="2000" dirty="0"/>
              <a:t>==77&amp;&amp;j&gt;=171&amp;&amp;j&lt;181||</a:t>
            </a:r>
            <a:r>
              <a:rPr lang="en-IN" sz="2000" dirty="0" err="1"/>
              <a:t>i</a:t>
            </a:r>
            <a:r>
              <a:rPr lang="en-IN" sz="2000" dirty="0"/>
              <a:t>==77&amp;&amp;j&gt;=182&amp;&amp;j&lt;=194||</a:t>
            </a:r>
            <a:r>
              <a:rPr lang="en-IN" sz="2000" dirty="0" err="1"/>
              <a:t>i</a:t>
            </a:r>
            <a:r>
              <a:rPr lang="en-IN" sz="2000" dirty="0"/>
              <a:t>==77&amp;&amp;j&gt;=196&amp;&amp;j&lt;=200||</a:t>
            </a:r>
            <a:r>
              <a:rPr lang="en-IN" sz="2000" dirty="0" err="1"/>
              <a:t>i</a:t>
            </a:r>
            <a:r>
              <a:rPr lang="en-IN" sz="2000" dirty="0"/>
              <a:t>==78&amp;&amp;j&lt;=38||</a:t>
            </a:r>
            <a:r>
              <a:rPr lang="en-IN" sz="2000" dirty="0" err="1"/>
              <a:t>i</a:t>
            </a:r>
            <a:r>
              <a:rPr lang="en-IN" sz="2000" dirty="0"/>
              <a:t>==78&amp;&amp;j&gt;=41&amp;&amp;j&lt;=48||</a:t>
            </a:r>
            <a:r>
              <a:rPr lang="en-IN" sz="2000" dirty="0" err="1"/>
              <a:t>i</a:t>
            </a:r>
            <a:r>
              <a:rPr lang="en-IN" sz="2000" dirty="0"/>
              <a:t>==78&amp;&amp;j&gt;=50&amp;&amp;j&lt;=72||</a:t>
            </a:r>
            <a:r>
              <a:rPr lang="en-IN" sz="2000" dirty="0" err="1"/>
              <a:t>i</a:t>
            </a:r>
            <a:r>
              <a:rPr lang="en-IN" sz="2000" dirty="0"/>
              <a:t>==78&amp;&amp;j&gt;=74&amp;&amp;j&lt;=82||</a:t>
            </a:r>
            <a:r>
              <a:rPr lang="en-IN" sz="2000" dirty="0" err="1"/>
              <a:t>i</a:t>
            </a:r>
            <a:r>
              <a:rPr lang="en-IN" sz="2000" dirty="0"/>
              <a:t>==78&amp;&amp;j&gt;=84&amp;&amp;j&lt;=89||</a:t>
            </a:r>
            <a:r>
              <a:rPr lang="en-IN" sz="2000" dirty="0" err="1"/>
              <a:t>i</a:t>
            </a:r>
            <a:r>
              <a:rPr lang="en-IN" sz="2000" dirty="0"/>
              <a:t>==78&amp;&amp;j&gt;=93&amp;&amp;j&lt;=102||</a:t>
            </a:r>
            <a:r>
              <a:rPr lang="en-IN" sz="2000" dirty="0" err="1"/>
              <a:t>i</a:t>
            </a:r>
            <a:r>
              <a:rPr lang="en-IN" sz="2000" dirty="0"/>
              <a:t>==78&amp;&amp;j&gt;=128&amp;&amp;j&lt;=132||</a:t>
            </a:r>
            <a:r>
              <a:rPr lang="en-IN" sz="2000" dirty="0" err="1"/>
              <a:t>i</a:t>
            </a:r>
            <a:r>
              <a:rPr lang="en-IN" sz="2000" dirty="0"/>
              <a:t>==78&amp;&amp;j&gt;=134&amp;&amp;j&lt;=148||</a:t>
            </a:r>
            <a:r>
              <a:rPr lang="en-IN" sz="2000" dirty="0" err="1"/>
              <a:t>i</a:t>
            </a:r>
            <a:r>
              <a:rPr lang="en-IN" sz="2000" dirty="0"/>
              <a:t>==78&amp;&amp;j&gt;=150&amp;&amp;j&lt;=170||</a:t>
            </a:r>
            <a:r>
              <a:rPr lang="en-IN" sz="2000" dirty="0" err="1"/>
              <a:t>i</a:t>
            </a:r>
            <a:r>
              <a:rPr lang="en-IN" sz="2000" dirty="0"/>
              <a:t>==78&amp;&amp;j&gt;=172&amp;&amp;j&lt;=194||</a:t>
            </a:r>
            <a:r>
              <a:rPr lang="en-IN" sz="2000" dirty="0" err="1"/>
              <a:t>i</a:t>
            </a:r>
            <a:r>
              <a:rPr lang="en-IN" sz="2000" dirty="0"/>
              <a:t>==78&amp;&amp;j&gt;=196&amp;&amp;j&lt;=200||</a:t>
            </a:r>
            <a:r>
              <a:rPr lang="en-IN" sz="2000" dirty="0" err="1"/>
              <a:t>i</a:t>
            </a:r>
            <a:r>
              <a:rPr lang="en-IN" sz="2000" dirty="0"/>
              <a:t>==79&amp;&amp;j&lt;=37||</a:t>
            </a:r>
            <a:r>
              <a:rPr lang="en-IN" sz="2000" dirty="0" err="1"/>
              <a:t>i</a:t>
            </a:r>
            <a:r>
              <a:rPr lang="en-IN" sz="2000" dirty="0"/>
              <a:t>==79&amp;&amp;j&gt;=39&amp;&amp;j&lt;=46||</a:t>
            </a:r>
            <a:r>
              <a:rPr lang="en-IN" sz="2000" dirty="0" err="1"/>
              <a:t>i</a:t>
            </a:r>
            <a:r>
              <a:rPr lang="en-IN" sz="2000" dirty="0"/>
              <a:t>==79&amp;&amp;j&gt;=49&amp;&amp;j&lt;=70||</a:t>
            </a:r>
            <a:r>
              <a:rPr lang="en-IN" sz="2000" dirty="0" err="1"/>
              <a:t>i</a:t>
            </a:r>
            <a:r>
              <a:rPr lang="en-IN" sz="2000" dirty="0"/>
              <a:t>==79&amp;&amp;j&gt;=73&amp;&amp;j&lt;83||</a:t>
            </a:r>
            <a:r>
              <a:rPr lang="en-IN" sz="2000" dirty="0" err="1"/>
              <a:t>i</a:t>
            </a:r>
            <a:r>
              <a:rPr lang="en-IN" sz="2000" dirty="0"/>
              <a:t>==79&amp;&amp;j&gt;=84&amp;&amp;j&lt;=91||</a:t>
            </a:r>
            <a:r>
              <a:rPr lang="en-IN" sz="2000" dirty="0" err="1"/>
              <a:t>i</a:t>
            </a:r>
            <a:r>
              <a:rPr lang="en-IN" sz="2000" dirty="0"/>
              <a:t>==79&amp;&amp;j&gt;=104&amp;&amp;j&lt;=133||</a:t>
            </a:r>
            <a:r>
              <a:rPr lang="en-IN" sz="2000" dirty="0" err="1"/>
              <a:t>i</a:t>
            </a:r>
            <a:r>
              <a:rPr lang="en-IN" sz="2000" dirty="0"/>
              <a:t>==79&amp;&amp;j&gt;=135&amp;&amp;j&lt;=149||</a:t>
            </a:r>
            <a:r>
              <a:rPr lang="en-IN" sz="2000" dirty="0" err="1"/>
              <a:t>i</a:t>
            </a:r>
            <a:r>
              <a:rPr lang="en-IN" sz="2000" dirty="0"/>
              <a:t>==79&amp;&amp;j&gt;=151&amp;&amp;j&lt;=171||</a:t>
            </a:r>
            <a:r>
              <a:rPr lang="en-IN" sz="2000" dirty="0" err="1"/>
              <a:t>i</a:t>
            </a:r>
            <a:r>
              <a:rPr lang="en-IN" sz="2000" dirty="0"/>
              <a:t>==79&amp;&amp;j&gt;=173&amp;&amp;j&lt;=191||</a:t>
            </a:r>
            <a:r>
              <a:rPr lang="en-IN" sz="2000" dirty="0" err="1"/>
              <a:t>i</a:t>
            </a:r>
            <a:r>
              <a:rPr lang="en-IN" sz="2000" dirty="0"/>
              <a:t>==79&amp;&amp;j&gt;=195&amp;&amp;j&lt;=200||</a:t>
            </a:r>
            <a:r>
              <a:rPr lang="en-IN" sz="2000" dirty="0" err="1"/>
              <a:t>i</a:t>
            </a:r>
            <a:r>
              <a:rPr lang="en-IN" sz="2000" dirty="0"/>
              <a:t>==80&amp;&amp;j&lt;=35||</a:t>
            </a:r>
            <a:r>
              <a:rPr lang="en-IN" sz="2000" dirty="0" err="1"/>
              <a:t>i</a:t>
            </a:r>
            <a:r>
              <a:rPr lang="en-IN" sz="2000" dirty="0"/>
              <a:t>==80&amp;&amp;j&gt;=38&amp;&amp;j&lt;=45||</a:t>
            </a:r>
            <a:r>
              <a:rPr lang="en-IN" sz="2000" dirty="0" err="1"/>
              <a:t>i</a:t>
            </a:r>
            <a:r>
              <a:rPr lang="en-IN" sz="2000" dirty="0"/>
              <a:t>==80&amp;&amp;j&gt;=47&amp;&amp;j&lt;=68||</a:t>
            </a:r>
            <a:r>
              <a:rPr lang="en-IN" sz="2000" dirty="0" err="1"/>
              <a:t>i</a:t>
            </a:r>
            <a:r>
              <a:rPr lang="en-IN" sz="2000" dirty="0"/>
              <a:t>==80&amp;&amp;j&gt;=71&amp;&amp;j&lt;=83||</a:t>
            </a:r>
            <a:r>
              <a:rPr lang="en-IN" sz="2000" dirty="0" err="1"/>
              <a:t>i</a:t>
            </a:r>
            <a:r>
              <a:rPr lang="en-IN" sz="2000" dirty="0"/>
              <a:t>==80&amp;&amp;j&gt;=85&amp;&amp;j&lt;=96||</a:t>
            </a:r>
            <a:r>
              <a:rPr lang="en-IN" sz="2000" dirty="0" err="1"/>
              <a:t>i</a:t>
            </a:r>
            <a:r>
              <a:rPr lang="en-IN" sz="2000" dirty="0"/>
              <a:t>==80&amp;&amp;j&gt;=99&amp;&amp;j&lt;=134||</a:t>
            </a:r>
            <a:r>
              <a:rPr lang="en-IN" sz="2000" dirty="0" err="1"/>
              <a:t>i</a:t>
            </a:r>
            <a:r>
              <a:rPr lang="en-IN" sz="2000" dirty="0"/>
              <a:t>==80&amp;&amp;j&gt;=137&amp;&amp;j&lt;=149||</a:t>
            </a:r>
            <a:r>
              <a:rPr lang="en-IN" sz="2000" dirty="0" err="1"/>
              <a:t>i</a:t>
            </a:r>
            <a:r>
              <a:rPr lang="en-IN" sz="2000" dirty="0"/>
              <a:t>==80&amp;&amp;j&gt;=151&amp;&amp;j&lt;=171||</a:t>
            </a:r>
            <a:r>
              <a:rPr lang="en-IN" sz="2000" dirty="0" err="1"/>
              <a:t>i</a:t>
            </a:r>
            <a:r>
              <a:rPr lang="en-IN" sz="2000" dirty="0"/>
              <a:t>==80&amp;&amp;j&gt;=173&amp;&amp;j&lt;=190||</a:t>
            </a:r>
            <a:r>
              <a:rPr lang="en-IN" sz="2000" dirty="0" err="1"/>
              <a:t>i</a:t>
            </a:r>
            <a:r>
              <a:rPr lang="en-IN" sz="2000" dirty="0"/>
              <a:t>==80&amp;&amp;j&gt;=193&amp;&amp;j&lt;=200||</a:t>
            </a:r>
            <a:r>
              <a:rPr lang="en-IN" sz="2000" dirty="0" err="1"/>
              <a:t>i</a:t>
            </a:r>
            <a:r>
              <a:rPr lang="en-IN" sz="2000" dirty="0"/>
              <a:t>==81&amp;&amp;j&lt;=37||</a:t>
            </a:r>
            <a:r>
              <a:rPr lang="en-IN" sz="2000" dirty="0" err="1"/>
              <a:t>i</a:t>
            </a:r>
            <a:r>
              <a:rPr lang="en-IN" sz="2000" dirty="0"/>
              <a:t>==81&amp;&amp;j&gt;=39&amp;&amp;j&lt;=46||</a:t>
            </a:r>
            <a:r>
              <a:rPr lang="en-IN" sz="2000" dirty="0" err="1"/>
              <a:t>i</a:t>
            </a:r>
            <a:r>
              <a:rPr lang="en-IN" sz="2000" dirty="0"/>
              <a:t>==81&amp;&amp;j&gt;=49&amp;&amp;j&lt;=70||</a:t>
            </a:r>
            <a:r>
              <a:rPr lang="en-IN" sz="2000" dirty="0" err="1"/>
              <a:t>i</a:t>
            </a:r>
            <a:r>
              <a:rPr lang="en-IN" sz="2000" dirty="0"/>
              <a:t>==81&amp;&amp;j&gt;=73&amp;&amp;j&lt;83||</a:t>
            </a:r>
            <a:r>
              <a:rPr lang="en-IN" sz="2000" dirty="0" err="1"/>
              <a:t>i</a:t>
            </a:r>
            <a:r>
              <a:rPr lang="en-IN" sz="2000" dirty="0"/>
              <a:t>==81&amp;&amp;j&gt;=84&amp;&amp;j&lt;=91||</a:t>
            </a:r>
            <a:r>
              <a:rPr lang="en-IN" sz="2000" dirty="0" err="1"/>
              <a:t>i</a:t>
            </a:r>
            <a:r>
              <a:rPr lang="en-IN" sz="2000" dirty="0"/>
              <a:t>==81&amp;&amp;j&gt;=104&amp;&amp;j&lt;=133||</a:t>
            </a:r>
            <a:r>
              <a:rPr lang="en-IN" sz="2000" dirty="0" err="1"/>
              <a:t>i</a:t>
            </a:r>
            <a:r>
              <a:rPr lang="en-IN" sz="2000" dirty="0"/>
              <a:t>==81&amp;&amp;j&gt;=135&amp;&amp;j&lt;149||</a:t>
            </a:r>
            <a:r>
              <a:rPr lang="en-IN" sz="2000" dirty="0" err="1"/>
              <a:t>i</a:t>
            </a:r>
            <a:r>
              <a:rPr lang="en-IN" sz="2000" dirty="0"/>
              <a:t>==81&amp;&amp;j&gt;=150&amp;&amp;j&lt;171||</a:t>
            </a:r>
            <a:r>
              <a:rPr lang="en-IN" sz="2000" dirty="0" err="1"/>
              <a:t>i</a:t>
            </a:r>
            <a:r>
              <a:rPr lang="en-IN" sz="2000" dirty="0"/>
              <a:t>==81&amp;&amp;j&gt;=172&amp;&amp;j&lt;=191||</a:t>
            </a:r>
            <a:r>
              <a:rPr lang="en-IN" sz="2000" dirty="0" err="1"/>
              <a:t>i</a:t>
            </a:r>
            <a:r>
              <a:rPr lang="en-IN" sz="2000" dirty="0"/>
              <a:t>==81&amp;&amp;j&gt;=195&amp;&amp;j&lt;=200</a:t>
            </a:r>
          </a:p>
          <a:p>
            <a:pPr marL="144000">
              <a:lnSpc>
                <a:spcPct val="100000"/>
              </a:lnSpc>
              <a:spcBef>
                <a:spcPts val="0"/>
              </a:spcBef>
            </a:pPr>
            <a:r>
              <a:rPr lang="en-IN" sz="2000" dirty="0"/>
              <a:t>{	</a:t>
            </a:r>
          </a:p>
          <a:p>
            <a:pPr marL="144000">
              <a:lnSpc>
                <a:spcPct val="100000"/>
              </a:lnSpc>
              <a:spcBef>
                <a:spcPts val="0"/>
              </a:spcBef>
            </a:pPr>
            <a:r>
              <a:rPr lang="en-IN" sz="2000" dirty="0" err="1"/>
              <a:t>System.out.print</a:t>
            </a:r>
            <a:r>
              <a:rPr lang="en-IN" sz="2000" dirty="0"/>
              <a:t>("@");</a:t>
            </a:r>
          </a:p>
          <a:p>
            <a:pPr marL="144000">
              <a:lnSpc>
                <a:spcPct val="100000"/>
              </a:lnSpc>
              <a:spcBef>
                <a:spcPts val="0"/>
              </a:spcBef>
            </a:pPr>
            <a:r>
              <a:rPr lang="en-IN" sz="2000" dirty="0"/>
              <a:t>else{</a:t>
            </a:r>
            <a:r>
              <a:rPr lang="en-IN" sz="2000" dirty="0" err="1"/>
              <a:t>System.out.print</a:t>
            </a:r>
            <a:r>
              <a:rPr lang="en-IN" sz="2000" dirty="0"/>
              <a:t>(" ");}  }      </a:t>
            </a:r>
          </a:p>
          <a:p>
            <a:pPr marL="144000">
              <a:lnSpc>
                <a:spcPct val="100000"/>
              </a:lnSpc>
              <a:spcBef>
                <a:spcPts val="0"/>
              </a:spcBef>
            </a:pPr>
            <a:r>
              <a:rPr lang="en-IN" sz="2000" dirty="0"/>
              <a:t> </a:t>
            </a:r>
            <a:r>
              <a:rPr lang="en-IN" sz="2000" dirty="0" err="1"/>
              <a:t>System.out.println</a:t>
            </a:r>
            <a:r>
              <a:rPr lang="en-IN" sz="2000" dirty="0"/>
              <a:t>();</a:t>
            </a:r>
          </a:p>
          <a:p>
            <a:pPr marL="144000">
              <a:lnSpc>
                <a:spcPct val="100000"/>
              </a:lnSpc>
              <a:spcBef>
                <a:spcPts val="0"/>
              </a:spcBef>
            </a:pPr>
            <a:r>
              <a:rPr lang="en-IN" sz="2000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9546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86EF-0066-C10F-306F-4E9315DDE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Khushbu </a:t>
            </a:r>
            <a:r>
              <a:rPr lang="en-IN" dirty="0" err="1"/>
              <a:t>Sachdeo’s</a:t>
            </a:r>
            <a:r>
              <a:rPr lang="en-IN" dirty="0"/>
              <a:t>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23DD9-562A-7684-7613-D032F7702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750" dirty="0"/>
              <a:t>for (int </a:t>
            </a:r>
            <a:r>
              <a:rPr lang="en-IN" sz="750" dirty="0" err="1"/>
              <a:t>i</a:t>
            </a:r>
            <a:r>
              <a:rPr lang="en-IN" sz="750" dirty="0"/>
              <a:t>=82;i&lt;n1 ;</a:t>
            </a:r>
            <a:r>
              <a:rPr lang="en-IN" sz="750" dirty="0" err="1"/>
              <a:t>i</a:t>
            </a:r>
            <a:r>
              <a:rPr lang="en-IN" sz="750" dirty="0"/>
              <a:t>++ )</a:t>
            </a:r>
          </a:p>
          <a:p>
            <a:r>
              <a:rPr lang="en-IN" sz="750" dirty="0"/>
              <a:t>{</a:t>
            </a:r>
          </a:p>
          <a:p>
            <a:r>
              <a:rPr lang="en-IN" sz="750" dirty="0"/>
              <a:t>for (int j=1;j&lt;n2 ;</a:t>
            </a:r>
            <a:r>
              <a:rPr lang="en-IN" sz="750" dirty="0" err="1"/>
              <a:t>j++</a:t>
            </a:r>
            <a:r>
              <a:rPr lang="en-IN" sz="750" dirty="0"/>
              <a:t> )</a:t>
            </a:r>
          </a:p>
          <a:p>
            <a:r>
              <a:rPr lang="en-IN" sz="750" dirty="0"/>
              <a:t>{if(</a:t>
            </a:r>
            <a:r>
              <a:rPr lang="en-IN" sz="750" dirty="0" err="1"/>
              <a:t>i</a:t>
            </a:r>
            <a:r>
              <a:rPr lang="en-IN" sz="750" dirty="0"/>
              <a:t>==82&amp;&amp;j&gt;=1&amp;&amp;j&lt;=36||</a:t>
            </a:r>
            <a:r>
              <a:rPr lang="en-IN" sz="750" dirty="0" err="1"/>
              <a:t>i</a:t>
            </a:r>
            <a:r>
              <a:rPr lang="en-IN" sz="750" dirty="0"/>
              <a:t>==82&amp;&amp;j&gt;=39&amp;&amp;j&lt;=45||</a:t>
            </a:r>
            <a:r>
              <a:rPr lang="en-IN" sz="750" dirty="0" err="1"/>
              <a:t>i</a:t>
            </a:r>
            <a:r>
              <a:rPr lang="en-IN" sz="750" dirty="0"/>
              <a:t>==82&amp;&amp;j&gt;=49&amp;&amp;j&lt;=69||</a:t>
            </a:r>
            <a:r>
              <a:rPr lang="en-IN" sz="750" dirty="0" err="1"/>
              <a:t>i</a:t>
            </a:r>
            <a:r>
              <a:rPr lang="en-IN" sz="750" dirty="0"/>
              <a:t>==82&amp;&amp;j&gt;=73&amp;&amp;j&lt;=82||</a:t>
            </a:r>
            <a:r>
              <a:rPr lang="en-IN" sz="750" dirty="0" err="1"/>
              <a:t>i</a:t>
            </a:r>
            <a:r>
              <a:rPr lang="en-IN" sz="750" dirty="0"/>
              <a:t>==82&amp;&amp;j&gt;=84&amp;&amp;j&lt;=90||</a:t>
            </a:r>
            <a:r>
              <a:rPr lang="en-IN" sz="750" dirty="0" err="1"/>
              <a:t>i</a:t>
            </a:r>
            <a:r>
              <a:rPr lang="en-IN" sz="750" dirty="0"/>
              <a:t>==82&amp;&amp;j&gt;=104&amp;&amp;j&lt;=132||</a:t>
            </a:r>
            <a:r>
              <a:rPr lang="en-IN" sz="750" dirty="0" err="1"/>
              <a:t>i</a:t>
            </a:r>
            <a:r>
              <a:rPr lang="en-IN" sz="750" dirty="0"/>
              <a:t>==82&amp;&amp;j&gt;=135&amp;&amp;j&lt;=148||</a:t>
            </a:r>
            <a:r>
              <a:rPr lang="en-IN" sz="750" dirty="0" err="1"/>
              <a:t>i</a:t>
            </a:r>
            <a:r>
              <a:rPr lang="en-IN" sz="750" dirty="0"/>
              <a:t>==82&amp;&amp;j&gt;=150&amp;&amp;j&lt;=170||</a:t>
            </a:r>
            <a:r>
              <a:rPr lang="en-IN" sz="750" dirty="0" err="1"/>
              <a:t>i</a:t>
            </a:r>
            <a:r>
              <a:rPr lang="en-IN" sz="750" dirty="0"/>
              <a:t>==82&amp;&amp;j&gt;=172&amp;&amp;j&lt;=190||</a:t>
            </a:r>
            <a:r>
              <a:rPr lang="en-IN" sz="750" dirty="0" err="1"/>
              <a:t>i</a:t>
            </a:r>
            <a:r>
              <a:rPr lang="en-IN" sz="750" dirty="0"/>
              <a:t>==82&amp;&amp;j&gt;=195&amp;&amp;j&lt;=200||</a:t>
            </a:r>
            <a:r>
              <a:rPr lang="en-IN" sz="750" dirty="0" err="1"/>
              <a:t>i</a:t>
            </a:r>
            <a:r>
              <a:rPr lang="en-IN" sz="750" dirty="0"/>
              <a:t>==83&amp;&amp;j&gt;=1&amp;&amp;j&lt;=34||</a:t>
            </a:r>
            <a:r>
              <a:rPr lang="en-IN" sz="750" dirty="0" err="1"/>
              <a:t>i</a:t>
            </a:r>
            <a:r>
              <a:rPr lang="en-IN" sz="750" dirty="0"/>
              <a:t>==83&amp;&amp;j&gt;=38&amp;&amp;j&lt;=44||</a:t>
            </a:r>
            <a:r>
              <a:rPr lang="en-IN" sz="750" dirty="0" err="1"/>
              <a:t>i</a:t>
            </a:r>
            <a:r>
              <a:rPr lang="en-IN" sz="750" dirty="0"/>
              <a:t>==83&amp;&amp;j&gt;=47&amp;&amp;j&lt;=67||</a:t>
            </a:r>
            <a:r>
              <a:rPr lang="en-IN" sz="750" dirty="0" err="1"/>
              <a:t>i</a:t>
            </a:r>
            <a:r>
              <a:rPr lang="en-IN" sz="750" dirty="0"/>
              <a:t>==83&amp;&amp;j&gt;=71&amp;&amp;j&lt;=82||</a:t>
            </a:r>
            <a:r>
              <a:rPr lang="en-IN" sz="750" dirty="0" err="1"/>
              <a:t>i</a:t>
            </a:r>
            <a:r>
              <a:rPr lang="en-IN" sz="750" dirty="0"/>
              <a:t>==83&amp;&amp;j&gt;=85&amp;&amp;j&lt;=95||</a:t>
            </a:r>
            <a:r>
              <a:rPr lang="en-IN" sz="750" dirty="0" err="1"/>
              <a:t>i</a:t>
            </a:r>
            <a:r>
              <a:rPr lang="en-IN" sz="750" dirty="0"/>
              <a:t>==83&amp;&amp;j&gt;=99&amp;&amp;j&lt;=133||</a:t>
            </a:r>
            <a:r>
              <a:rPr lang="en-IN" sz="750" dirty="0" err="1"/>
              <a:t>i</a:t>
            </a:r>
            <a:r>
              <a:rPr lang="en-IN" sz="750" dirty="0"/>
              <a:t>==83&amp;&amp;j&gt;=137&amp;&amp;j&lt;=148||</a:t>
            </a:r>
            <a:r>
              <a:rPr lang="en-IN" sz="750" dirty="0" err="1"/>
              <a:t>i</a:t>
            </a:r>
            <a:r>
              <a:rPr lang="en-IN" sz="750" dirty="0"/>
              <a:t>==83&amp;&amp;j&gt;=151&amp;&amp;j&lt;=170||</a:t>
            </a:r>
            <a:r>
              <a:rPr lang="en-IN" sz="750" dirty="0" err="1"/>
              <a:t>i</a:t>
            </a:r>
            <a:r>
              <a:rPr lang="en-IN" sz="750" dirty="0"/>
              <a:t>==83&amp;&amp;j&gt;=173&amp;&amp;j&lt;=189||</a:t>
            </a:r>
            <a:r>
              <a:rPr lang="en-IN" sz="750" dirty="0" err="1"/>
              <a:t>i</a:t>
            </a:r>
            <a:r>
              <a:rPr lang="en-IN" sz="750" dirty="0"/>
              <a:t>==83&amp;&amp;j&gt;=193&amp;&amp;j&lt;=200||</a:t>
            </a:r>
            <a:r>
              <a:rPr lang="en-IN" sz="750" dirty="0" err="1"/>
              <a:t>i</a:t>
            </a:r>
            <a:r>
              <a:rPr lang="en-IN" sz="750" dirty="0"/>
              <a:t>==84&amp;&amp;j&gt;=1&amp;&amp;j&lt;=32||</a:t>
            </a:r>
            <a:r>
              <a:rPr lang="en-IN" sz="750" dirty="0" err="1"/>
              <a:t>i</a:t>
            </a:r>
            <a:r>
              <a:rPr lang="en-IN" sz="750" dirty="0"/>
              <a:t>==84&amp;&amp;j&gt;=36&amp;&amp;j&lt;=42||</a:t>
            </a:r>
            <a:r>
              <a:rPr lang="en-IN" sz="750" dirty="0" err="1"/>
              <a:t>i</a:t>
            </a:r>
            <a:r>
              <a:rPr lang="en-IN" sz="750" dirty="0"/>
              <a:t>==84&amp;&amp;j&gt;=46&amp;&amp;j&lt;=65||</a:t>
            </a:r>
            <a:r>
              <a:rPr lang="en-IN" sz="750" dirty="0" err="1"/>
              <a:t>i</a:t>
            </a:r>
            <a:r>
              <a:rPr lang="en-IN" sz="750" dirty="0"/>
              <a:t>==84&amp;&amp;j&gt;=70&amp;&amp;j&lt;=83||</a:t>
            </a:r>
            <a:r>
              <a:rPr lang="en-IN" sz="750" dirty="0" err="1"/>
              <a:t>i</a:t>
            </a:r>
            <a:r>
              <a:rPr lang="en-IN" sz="750" dirty="0"/>
              <a:t>==84&amp;&amp;j&gt;=86&amp;&amp;j&lt;=97||</a:t>
            </a:r>
            <a:r>
              <a:rPr lang="en-IN" sz="750" dirty="0" err="1"/>
              <a:t>i</a:t>
            </a:r>
            <a:r>
              <a:rPr lang="en-IN" sz="750" dirty="0"/>
              <a:t>==84&amp;&amp;j&gt;=103&amp;&amp;j&lt;=113||</a:t>
            </a:r>
            <a:r>
              <a:rPr lang="en-IN" sz="750" dirty="0" err="1"/>
              <a:t>i</a:t>
            </a:r>
            <a:r>
              <a:rPr lang="en-IN" sz="750" dirty="0"/>
              <a:t>==84&amp;&amp;j&gt;=138&amp;&amp;j&lt;=149||</a:t>
            </a:r>
            <a:r>
              <a:rPr lang="en-IN" sz="750" dirty="0" err="1"/>
              <a:t>i</a:t>
            </a:r>
            <a:r>
              <a:rPr lang="en-IN" sz="750" dirty="0"/>
              <a:t>==84&amp;&amp;j&gt;=152&amp;&amp;j&lt;=170||</a:t>
            </a:r>
            <a:r>
              <a:rPr lang="en-IN" sz="750" dirty="0" err="1"/>
              <a:t>i</a:t>
            </a:r>
            <a:r>
              <a:rPr lang="en-IN" sz="750" dirty="0"/>
              <a:t>==84&amp;&amp;j&gt;=173&amp;&amp;j&lt;=187||</a:t>
            </a:r>
            <a:r>
              <a:rPr lang="en-IN" sz="750" dirty="0" err="1"/>
              <a:t>i</a:t>
            </a:r>
            <a:r>
              <a:rPr lang="en-IN" sz="750" dirty="0"/>
              <a:t>==84&amp;&amp;j&gt;=191&amp;&amp;j&lt;=200||</a:t>
            </a:r>
            <a:r>
              <a:rPr lang="en-IN" sz="750" dirty="0" err="1"/>
              <a:t>i</a:t>
            </a:r>
            <a:r>
              <a:rPr lang="en-IN" sz="750" dirty="0"/>
              <a:t>==85&amp;&amp;j&gt;=1&amp;&amp;j&lt;=30||</a:t>
            </a:r>
            <a:r>
              <a:rPr lang="en-IN" sz="750" dirty="0" err="1"/>
              <a:t>i</a:t>
            </a:r>
            <a:r>
              <a:rPr lang="en-IN" sz="750" dirty="0"/>
              <a:t>==85&amp;&amp;j&gt;=34&amp;&amp;j&lt;=41||</a:t>
            </a:r>
            <a:r>
              <a:rPr lang="en-IN" sz="750" dirty="0" err="1"/>
              <a:t>i</a:t>
            </a:r>
            <a:r>
              <a:rPr lang="en-IN" sz="750" dirty="0"/>
              <a:t>==85&amp;&amp;j&gt;=44&amp;&amp;j&lt;=63||</a:t>
            </a:r>
            <a:r>
              <a:rPr lang="en-IN" sz="750" dirty="0" err="1"/>
              <a:t>i</a:t>
            </a:r>
            <a:r>
              <a:rPr lang="en-IN" sz="750" dirty="0"/>
              <a:t>==85&amp;&amp;j&gt;=67&amp;&amp;j&lt;=84||</a:t>
            </a:r>
            <a:r>
              <a:rPr lang="en-IN" sz="750" dirty="0" err="1"/>
              <a:t>i</a:t>
            </a:r>
            <a:r>
              <a:rPr lang="en-IN" sz="750" dirty="0"/>
              <a:t>==85&amp;&amp;j&gt;=87&amp;&amp;j&lt;=100||</a:t>
            </a:r>
            <a:r>
              <a:rPr lang="en-IN" sz="750" dirty="0" err="1"/>
              <a:t>i</a:t>
            </a:r>
            <a:r>
              <a:rPr lang="en-IN" sz="750" dirty="0"/>
              <a:t>==85&amp;&amp;j&gt;=118&amp;&amp;j&lt;=133||</a:t>
            </a:r>
            <a:r>
              <a:rPr lang="en-IN" sz="750" dirty="0" err="1"/>
              <a:t>i</a:t>
            </a:r>
            <a:r>
              <a:rPr lang="en-IN" sz="750" dirty="0"/>
              <a:t>==85&amp;&amp;j&gt;=139&amp;&amp;j&lt;=149||</a:t>
            </a:r>
            <a:r>
              <a:rPr lang="en-IN" sz="750" dirty="0" err="1"/>
              <a:t>i</a:t>
            </a:r>
            <a:r>
              <a:rPr lang="en-IN" sz="750" dirty="0"/>
              <a:t>==85&amp;&amp;j&gt;=152&amp;&amp;j&lt;=171||</a:t>
            </a:r>
            <a:r>
              <a:rPr lang="en-IN" sz="750" dirty="0" err="1"/>
              <a:t>i</a:t>
            </a:r>
            <a:r>
              <a:rPr lang="en-IN" sz="750" dirty="0"/>
              <a:t>==85&amp;&amp;j&gt;=173&amp;&amp;j&lt;=186||</a:t>
            </a:r>
            <a:r>
              <a:rPr lang="en-IN" sz="750" dirty="0" err="1"/>
              <a:t>i</a:t>
            </a:r>
            <a:r>
              <a:rPr lang="en-IN" sz="750" dirty="0"/>
              <a:t>==85&amp;&amp;j&gt;=189&amp;&amp;j&lt;=200||</a:t>
            </a:r>
            <a:r>
              <a:rPr lang="en-IN" sz="750" dirty="0" err="1"/>
              <a:t>i</a:t>
            </a:r>
            <a:r>
              <a:rPr lang="en-IN" sz="750" dirty="0"/>
              <a:t>==86&amp;&amp;j&gt;=1&amp;&amp;j&lt;=29||</a:t>
            </a:r>
            <a:r>
              <a:rPr lang="en-IN" sz="750" dirty="0" err="1"/>
              <a:t>i</a:t>
            </a:r>
            <a:r>
              <a:rPr lang="en-IN" sz="750" dirty="0"/>
              <a:t>==86&amp;&amp;j&gt;=32&amp;&amp;j&lt;=39||</a:t>
            </a:r>
            <a:r>
              <a:rPr lang="en-IN" sz="750" dirty="0" err="1"/>
              <a:t>i</a:t>
            </a:r>
            <a:r>
              <a:rPr lang="en-IN" sz="750" dirty="0"/>
              <a:t>==86&amp;&amp;j&gt;=43&amp;&amp;j&lt;=59||</a:t>
            </a:r>
            <a:r>
              <a:rPr lang="en-IN" sz="750" dirty="0" err="1"/>
              <a:t>i</a:t>
            </a:r>
            <a:r>
              <a:rPr lang="en-IN" sz="750" dirty="0"/>
              <a:t>==86&amp;&amp;j&gt;=65&amp;&amp;j&lt;=85||</a:t>
            </a:r>
            <a:r>
              <a:rPr lang="en-IN" sz="750" dirty="0" err="1"/>
              <a:t>i</a:t>
            </a:r>
            <a:r>
              <a:rPr lang="en-IN" sz="750" dirty="0"/>
              <a:t>==86&amp;&amp;j&gt;=89&amp;&amp;j&lt;=137||</a:t>
            </a:r>
            <a:r>
              <a:rPr lang="en-IN" sz="750" dirty="0" err="1"/>
              <a:t>i</a:t>
            </a:r>
            <a:r>
              <a:rPr lang="en-IN" sz="750" dirty="0"/>
              <a:t>==86&amp;&amp;j&gt;=140&amp;&amp;j&lt;=150||</a:t>
            </a:r>
            <a:r>
              <a:rPr lang="en-IN" sz="750" dirty="0" err="1"/>
              <a:t>i</a:t>
            </a:r>
            <a:r>
              <a:rPr lang="en-IN" sz="750" dirty="0"/>
              <a:t>==86&amp;&amp;j&gt;=164&amp;&amp;j&lt;=171||</a:t>
            </a:r>
            <a:r>
              <a:rPr lang="en-IN" sz="750" dirty="0" err="1"/>
              <a:t>i</a:t>
            </a:r>
            <a:r>
              <a:rPr lang="en-IN" sz="750" dirty="0"/>
              <a:t>==86&amp;&amp;j&gt;=173&amp;&amp;j&lt;=185||</a:t>
            </a:r>
            <a:r>
              <a:rPr lang="en-IN" sz="750" dirty="0" err="1"/>
              <a:t>i</a:t>
            </a:r>
            <a:r>
              <a:rPr lang="en-IN" sz="750" dirty="0"/>
              <a:t>==86&amp;&amp;j&gt;=188&amp;&amp;j&lt;=200||</a:t>
            </a:r>
            <a:r>
              <a:rPr lang="en-IN" sz="750" dirty="0" err="1"/>
              <a:t>i</a:t>
            </a:r>
            <a:r>
              <a:rPr lang="en-IN" sz="750" dirty="0"/>
              <a:t>==87&amp;&amp;j&gt;=1&amp;&amp;j&lt;=27||</a:t>
            </a:r>
            <a:r>
              <a:rPr lang="en-IN" sz="750" dirty="0" err="1"/>
              <a:t>i</a:t>
            </a:r>
            <a:r>
              <a:rPr lang="en-IN" sz="750" dirty="0"/>
              <a:t>==87&amp;&amp;j&gt;=31&amp;&amp;j&lt;=38||</a:t>
            </a:r>
            <a:r>
              <a:rPr lang="en-IN" sz="750" dirty="0" err="1"/>
              <a:t>i</a:t>
            </a:r>
            <a:r>
              <a:rPr lang="en-IN" sz="750" dirty="0"/>
              <a:t>==87&amp;&amp;j&gt;=41&amp;&amp;j&lt;=55||</a:t>
            </a:r>
            <a:r>
              <a:rPr lang="en-IN" sz="750" dirty="0" err="1"/>
              <a:t>i</a:t>
            </a:r>
            <a:r>
              <a:rPr lang="en-IN" sz="750" dirty="0"/>
              <a:t>==87&amp;&amp;j&gt;=62&amp;&amp;j&lt;=87||</a:t>
            </a:r>
            <a:r>
              <a:rPr lang="en-IN" sz="750" dirty="0" err="1"/>
              <a:t>i</a:t>
            </a:r>
            <a:r>
              <a:rPr lang="en-IN" sz="750" dirty="0"/>
              <a:t>==87&amp;&amp;j&gt;=90&amp;&amp;j&lt;=138||</a:t>
            </a:r>
            <a:r>
              <a:rPr lang="en-IN" sz="750" dirty="0" err="1"/>
              <a:t>i</a:t>
            </a:r>
            <a:r>
              <a:rPr lang="en-IN" sz="750" dirty="0"/>
              <a:t>==87&amp;&amp;j&gt;=141&amp;&amp;j&lt;=151||</a:t>
            </a:r>
            <a:r>
              <a:rPr lang="en-IN" sz="750" dirty="0" err="1"/>
              <a:t>i</a:t>
            </a:r>
            <a:r>
              <a:rPr lang="en-IN" sz="750" dirty="0"/>
              <a:t>==87&amp;&amp;j&gt;=155&amp;&amp;j&lt;=161||</a:t>
            </a:r>
            <a:r>
              <a:rPr lang="en-IN" sz="750" dirty="0" err="1"/>
              <a:t>i</a:t>
            </a:r>
            <a:r>
              <a:rPr lang="en-IN" sz="750" dirty="0"/>
              <a:t>==87&amp;&amp;j&gt;=164&amp;&amp;j&lt;=171||</a:t>
            </a:r>
            <a:r>
              <a:rPr lang="en-IN" sz="750" dirty="0" err="1"/>
              <a:t>i</a:t>
            </a:r>
            <a:r>
              <a:rPr lang="en-IN" sz="750" dirty="0"/>
              <a:t>==87&amp;&amp;j&gt;=173&amp;&amp;j&lt;=184||</a:t>
            </a:r>
            <a:r>
              <a:rPr lang="en-IN" sz="750" dirty="0" err="1"/>
              <a:t>i</a:t>
            </a:r>
            <a:r>
              <a:rPr lang="en-IN" sz="750" dirty="0"/>
              <a:t>==87&amp;&amp;j&gt;=187&amp;&amp;j&lt;=200||</a:t>
            </a:r>
            <a:r>
              <a:rPr lang="en-IN" sz="750" dirty="0" err="1"/>
              <a:t>i</a:t>
            </a:r>
            <a:r>
              <a:rPr lang="en-IN" sz="750" dirty="0"/>
              <a:t>==88&amp;&amp;j&gt;=1&amp;&amp;j&lt;=25||</a:t>
            </a:r>
            <a:r>
              <a:rPr lang="en-IN" sz="750" dirty="0" err="1"/>
              <a:t>i</a:t>
            </a:r>
            <a:r>
              <a:rPr lang="en-IN" sz="750" dirty="0"/>
              <a:t>==88&amp;&amp;j&gt;=29&amp;&amp;j&lt;=37||</a:t>
            </a:r>
            <a:r>
              <a:rPr lang="en-IN" sz="750" dirty="0" err="1"/>
              <a:t>i</a:t>
            </a:r>
            <a:r>
              <a:rPr lang="en-IN" sz="750" dirty="0"/>
              <a:t>==88&amp;&amp;j&gt;=40&amp;&amp;j&lt;=47||</a:t>
            </a:r>
            <a:r>
              <a:rPr lang="en-IN" sz="750" dirty="0" err="1"/>
              <a:t>i</a:t>
            </a:r>
            <a:r>
              <a:rPr lang="en-IN" sz="750" dirty="0"/>
              <a:t>==88&amp;&amp;j&gt;=58&amp;&amp;j&lt;=88||</a:t>
            </a:r>
            <a:r>
              <a:rPr lang="en-IN" sz="750" dirty="0" err="1"/>
              <a:t>i</a:t>
            </a:r>
            <a:r>
              <a:rPr lang="en-IN" sz="750" dirty="0"/>
              <a:t>==88&amp;&amp;j&gt;=93&amp;&amp;j&lt;=139||</a:t>
            </a:r>
            <a:r>
              <a:rPr lang="en-IN" sz="750" dirty="0" err="1"/>
              <a:t>i</a:t>
            </a:r>
            <a:r>
              <a:rPr lang="en-IN" sz="750" dirty="0"/>
              <a:t>==88&amp;&amp;j&gt;=141&amp;&amp;j&lt;=152||</a:t>
            </a:r>
            <a:r>
              <a:rPr lang="en-IN" sz="750" dirty="0" err="1"/>
              <a:t>i</a:t>
            </a:r>
            <a:r>
              <a:rPr lang="en-IN" sz="750" dirty="0"/>
              <a:t>==88&amp;&amp;j&gt;=156&amp;&amp;j&lt;=161||</a:t>
            </a:r>
            <a:r>
              <a:rPr lang="en-IN" sz="750" dirty="0" err="1"/>
              <a:t>i</a:t>
            </a:r>
            <a:r>
              <a:rPr lang="en-IN" sz="750" dirty="0"/>
              <a:t>==88&amp;&amp;j&gt;=163&amp;&amp;j&lt;=171||</a:t>
            </a:r>
            <a:r>
              <a:rPr lang="en-IN" sz="750" dirty="0" err="1"/>
              <a:t>i</a:t>
            </a:r>
            <a:r>
              <a:rPr lang="en-IN" sz="750" dirty="0"/>
              <a:t>==88&amp;&amp;j&gt;=173&amp;&amp;j&lt;=183||</a:t>
            </a:r>
            <a:r>
              <a:rPr lang="en-IN" sz="750" dirty="0" err="1"/>
              <a:t>i</a:t>
            </a:r>
            <a:r>
              <a:rPr lang="en-IN" sz="750" dirty="0"/>
              <a:t>==88&amp;&amp;j&gt;=186&amp;&amp;j&lt;=200||</a:t>
            </a:r>
            <a:r>
              <a:rPr lang="en-IN" sz="750" dirty="0" err="1"/>
              <a:t>i</a:t>
            </a:r>
            <a:r>
              <a:rPr lang="en-IN" sz="750" dirty="0"/>
              <a:t>==89&amp;&amp;j&gt;=1&amp;&amp;j&lt;=25||</a:t>
            </a:r>
            <a:r>
              <a:rPr lang="en-IN" sz="750" dirty="0" err="1"/>
              <a:t>i</a:t>
            </a:r>
            <a:r>
              <a:rPr lang="en-IN" sz="750" dirty="0"/>
              <a:t>==89&amp;&amp;j&gt;=1&amp;&amp;j&lt;=25||</a:t>
            </a:r>
            <a:r>
              <a:rPr lang="en-IN" sz="750" dirty="0" err="1"/>
              <a:t>i</a:t>
            </a:r>
            <a:r>
              <a:rPr lang="en-IN" sz="750" dirty="0"/>
              <a:t>==89&amp;&amp;j&gt;=31&amp;&amp;j&lt;=35||</a:t>
            </a:r>
            <a:r>
              <a:rPr lang="en-IN" sz="750" dirty="0" err="1"/>
              <a:t>i</a:t>
            </a:r>
            <a:r>
              <a:rPr lang="en-IN" sz="750" dirty="0"/>
              <a:t>==89&amp;&amp;j&gt;=51&amp;&amp;j&lt;=90||</a:t>
            </a:r>
            <a:r>
              <a:rPr lang="en-IN" sz="750" dirty="0" err="1"/>
              <a:t>i</a:t>
            </a:r>
            <a:r>
              <a:rPr lang="en-IN" sz="750" dirty="0"/>
              <a:t>==89&amp;&amp;j&gt;=97&amp;&amp;j&lt;=139||</a:t>
            </a:r>
            <a:r>
              <a:rPr lang="en-IN" sz="750" dirty="0" err="1"/>
              <a:t>i</a:t>
            </a:r>
            <a:r>
              <a:rPr lang="en-IN" sz="750" dirty="0"/>
              <a:t>==89&amp;&amp;j&gt;=142&amp;&amp;j&lt;=154||</a:t>
            </a:r>
            <a:r>
              <a:rPr lang="en-IN" sz="750" dirty="0" err="1"/>
              <a:t>i</a:t>
            </a:r>
            <a:r>
              <a:rPr lang="en-IN" sz="750" dirty="0"/>
              <a:t>==89&amp;&amp;j&gt;=159&amp;&amp;j&lt;=160||</a:t>
            </a:r>
            <a:r>
              <a:rPr lang="en-IN" sz="750" dirty="0" err="1"/>
              <a:t>i</a:t>
            </a:r>
            <a:r>
              <a:rPr lang="en-IN" sz="750" dirty="0"/>
              <a:t>==89&amp;&amp;j&gt;=163&amp;&amp;j&lt;=170||</a:t>
            </a:r>
            <a:r>
              <a:rPr lang="en-IN" sz="750" dirty="0" err="1"/>
              <a:t>i</a:t>
            </a:r>
            <a:r>
              <a:rPr lang="en-IN" sz="750" dirty="0"/>
              <a:t>==89&amp;&amp;j&gt;=173&amp;&amp;j&lt;=182||</a:t>
            </a:r>
            <a:r>
              <a:rPr lang="en-IN" sz="750" dirty="0" err="1"/>
              <a:t>i</a:t>
            </a:r>
            <a:r>
              <a:rPr lang="en-IN" sz="750" dirty="0"/>
              <a:t>==89&amp;&amp;j&gt;=185&amp;&amp;j&lt;=200||</a:t>
            </a:r>
            <a:r>
              <a:rPr lang="en-IN" sz="750" dirty="0" err="1"/>
              <a:t>i</a:t>
            </a:r>
            <a:r>
              <a:rPr lang="en-IN" sz="750" dirty="0"/>
              <a:t>==90&amp;&amp;j&gt;=1&amp;&amp;j&lt;=26||</a:t>
            </a:r>
            <a:r>
              <a:rPr lang="en-IN" sz="750" dirty="0" err="1"/>
              <a:t>i</a:t>
            </a:r>
            <a:r>
              <a:rPr lang="en-IN" sz="750" dirty="0"/>
              <a:t>==90&amp;&amp;j&gt;=37&amp;&amp;j&lt;=94||</a:t>
            </a:r>
            <a:r>
              <a:rPr lang="en-IN" sz="750" dirty="0" err="1"/>
              <a:t>i</a:t>
            </a:r>
            <a:r>
              <a:rPr lang="en-IN" sz="750" dirty="0"/>
              <a:t>==90&amp;&amp;j&gt;=142&amp;&amp;j&lt;=157||</a:t>
            </a:r>
            <a:r>
              <a:rPr lang="en-IN" sz="750" dirty="0" err="1"/>
              <a:t>i</a:t>
            </a:r>
            <a:r>
              <a:rPr lang="en-IN" sz="750" dirty="0"/>
              <a:t>==90&amp;&amp;j&gt;=163&amp;&amp;j&lt;=170||</a:t>
            </a:r>
            <a:r>
              <a:rPr lang="en-IN" sz="750" dirty="0" err="1"/>
              <a:t>i</a:t>
            </a:r>
            <a:r>
              <a:rPr lang="en-IN" sz="750" dirty="0"/>
              <a:t>==90&amp;&amp;j&gt;=173&amp;&amp;j&lt;=181||</a:t>
            </a:r>
            <a:r>
              <a:rPr lang="en-IN" sz="750" dirty="0" err="1"/>
              <a:t>i</a:t>
            </a:r>
            <a:r>
              <a:rPr lang="en-IN" sz="750" dirty="0"/>
              <a:t>==90&amp;&amp;j&gt;=184&amp;&amp;j&lt;=200||</a:t>
            </a:r>
            <a:r>
              <a:rPr lang="en-IN" sz="750" dirty="0" err="1"/>
              <a:t>i</a:t>
            </a:r>
            <a:r>
              <a:rPr lang="en-IN" sz="750" dirty="0"/>
              <a:t>==91&amp;&amp;j&gt;=1&amp;&amp;j&lt;=13||</a:t>
            </a:r>
            <a:r>
              <a:rPr lang="en-IN" sz="750" dirty="0" err="1"/>
              <a:t>i</a:t>
            </a:r>
            <a:r>
              <a:rPr lang="en-IN" sz="750" dirty="0"/>
              <a:t>==91&amp;&amp;j&gt;=28&amp;&amp;j&lt;=33||</a:t>
            </a:r>
            <a:r>
              <a:rPr lang="en-IN" sz="750" dirty="0" err="1"/>
              <a:t>i</a:t>
            </a:r>
            <a:r>
              <a:rPr lang="en-IN" sz="750" dirty="0"/>
              <a:t>==91&amp;&amp;j&gt;=36&amp;&amp;j&lt;=49||</a:t>
            </a:r>
            <a:r>
              <a:rPr lang="en-IN" sz="750" dirty="0" err="1"/>
              <a:t>i</a:t>
            </a:r>
            <a:r>
              <a:rPr lang="en-IN" sz="750" dirty="0"/>
              <a:t>==91&amp;&amp;j&gt;=67&amp;&amp;j&lt;=138||</a:t>
            </a:r>
            <a:r>
              <a:rPr lang="en-IN" sz="750" dirty="0" err="1"/>
              <a:t>i</a:t>
            </a:r>
            <a:r>
              <a:rPr lang="en-IN" sz="750" dirty="0"/>
              <a:t>==91&amp;&amp;j&gt;=147&amp;&amp;j&lt;=159||</a:t>
            </a:r>
            <a:r>
              <a:rPr lang="en-IN" sz="750" dirty="0" err="1"/>
              <a:t>i</a:t>
            </a:r>
            <a:r>
              <a:rPr lang="en-IN" sz="750" dirty="0"/>
              <a:t>==91&amp;&amp;j&gt;=163&amp;&amp;j&lt;=170||</a:t>
            </a:r>
            <a:r>
              <a:rPr lang="en-IN" sz="750" dirty="0" err="1"/>
              <a:t>i</a:t>
            </a:r>
            <a:r>
              <a:rPr lang="en-IN" sz="750" dirty="0"/>
              <a:t>==91&amp;&amp;j&gt;=172&amp;&amp;j&lt;=180||</a:t>
            </a:r>
            <a:r>
              <a:rPr lang="en-IN" sz="750" dirty="0" err="1"/>
              <a:t>i</a:t>
            </a:r>
            <a:r>
              <a:rPr lang="en-IN" sz="750" dirty="0"/>
              <a:t>==91&amp;&amp;j&gt;=183&amp;&amp;j&lt;=200||</a:t>
            </a:r>
            <a:r>
              <a:rPr lang="en-IN" sz="750" dirty="0" err="1"/>
              <a:t>i</a:t>
            </a:r>
            <a:r>
              <a:rPr lang="en-IN" sz="750" dirty="0"/>
              <a:t>==92&amp;&amp;j&gt;=1&amp;&amp;j&lt;=12||</a:t>
            </a:r>
            <a:r>
              <a:rPr lang="en-IN" sz="750" dirty="0" err="1"/>
              <a:t>i</a:t>
            </a:r>
            <a:r>
              <a:rPr lang="en-IN" sz="750" dirty="0"/>
              <a:t>==92&amp;&amp;j==16||</a:t>
            </a:r>
            <a:r>
              <a:rPr lang="en-IN" sz="750" dirty="0" err="1"/>
              <a:t>i</a:t>
            </a:r>
            <a:r>
              <a:rPr lang="en-IN" sz="750" dirty="0"/>
              <a:t>==92&amp;&amp;j&gt;=25&amp;&amp;j&lt;=63||</a:t>
            </a:r>
            <a:r>
              <a:rPr lang="en-IN" sz="750" dirty="0" err="1"/>
              <a:t>i</a:t>
            </a:r>
            <a:r>
              <a:rPr lang="en-IN" sz="750" dirty="0"/>
              <a:t>==92&amp;&amp;j&gt;=74&amp;&amp;j&lt;=144||</a:t>
            </a:r>
            <a:r>
              <a:rPr lang="en-IN" sz="750" dirty="0" err="1"/>
              <a:t>i</a:t>
            </a:r>
            <a:r>
              <a:rPr lang="en-IN" sz="750" dirty="0"/>
              <a:t>==92&amp;&amp;j&gt;=151&amp;&amp;j&lt;=161||</a:t>
            </a:r>
            <a:r>
              <a:rPr lang="en-IN" sz="750" dirty="0" err="1"/>
              <a:t>i</a:t>
            </a:r>
            <a:r>
              <a:rPr lang="en-IN" sz="750" dirty="0"/>
              <a:t>==92&amp;&amp;j==164||</a:t>
            </a:r>
            <a:r>
              <a:rPr lang="en-IN" sz="750" dirty="0" err="1"/>
              <a:t>i</a:t>
            </a:r>
            <a:r>
              <a:rPr lang="en-IN" sz="750" dirty="0"/>
              <a:t>==92&amp;&amp;j&gt;=175&amp;&amp;j&lt;=180||</a:t>
            </a:r>
            <a:r>
              <a:rPr lang="en-IN" sz="750" dirty="0" err="1"/>
              <a:t>i</a:t>
            </a:r>
            <a:r>
              <a:rPr lang="en-IN" sz="750" dirty="0"/>
              <a:t>==92&amp;&amp;j&gt;=183&amp;&amp;j&lt;=200||</a:t>
            </a:r>
            <a:r>
              <a:rPr lang="en-IN" sz="750" dirty="0" err="1"/>
              <a:t>i</a:t>
            </a:r>
            <a:r>
              <a:rPr lang="en-IN" sz="750" dirty="0"/>
              <a:t>==93&amp;&amp;j&gt;=1&amp;&amp;j&lt;=13||</a:t>
            </a:r>
            <a:r>
              <a:rPr lang="en-IN" sz="750" dirty="0" err="1"/>
              <a:t>i</a:t>
            </a:r>
            <a:r>
              <a:rPr lang="en-IN" sz="750" dirty="0"/>
              <a:t>==93&amp;&amp;j&gt;=16&amp;&amp;j&lt;=20||</a:t>
            </a:r>
            <a:r>
              <a:rPr lang="en-IN" sz="750" dirty="0" err="1"/>
              <a:t>i</a:t>
            </a:r>
            <a:r>
              <a:rPr lang="en-IN" sz="750" dirty="0"/>
              <a:t>==93&amp;&amp;j&gt;=23&amp;&amp;j&lt;=71||</a:t>
            </a:r>
            <a:r>
              <a:rPr lang="en-IN" sz="750" dirty="0" err="1"/>
              <a:t>i</a:t>
            </a:r>
            <a:r>
              <a:rPr lang="en-IN" sz="750" dirty="0"/>
              <a:t>==93&amp;&amp;j&gt;=78&amp;&amp;j&lt;=86||</a:t>
            </a:r>
            <a:r>
              <a:rPr lang="en-IN" sz="750" dirty="0" err="1"/>
              <a:t>i</a:t>
            </a:r>
            <a:r>
              <a:rPr lang="en-IN" sz="750" dirty="0"/>
              <a:t>==93&amp;&amp;j&gt;=98&amp;&amp;j&lt;=149||</a:t>
            </a:r>
            <a:r>
              <a:rPr lang="en-IN" sz="750" dirty="0" err="1"/>
              <a:t>i</a:t>
            </a:r>
            <a:r>
              <a:rPr lang="en-IN" sz="750" dirty="0"/>
              <a:t>==93&amp;&amp;j&gt;=154&amp;&amp;j&lt;=160||</a:t>
            </a:r>
            <a:r>
              <a:rPr lang="en-IN" sz="750" dirty="0" err="1"/>
              <a:t>i</a:t>
            </a:r>
            <a:r>
              <a:rPr lang="en-IN" sz="750" dirty="0"/>
              <a:t>==93&amp;&amp;j&gt;=171&amp;&amp;j&lt;=172||</a:t>
            </a:r>
            <a:r>
              <a:rPr lang="en-IN" sz="750" dirty="0" err="1"/>
              <a:t>i</a:t>
            </a:r>
            <a:r>
              <a:rPr lang="en-IN" sz="750" dirty="0"/>
              <a:t>==93&amp;&amp;j&gt;=175&amp;&amp;j&lt;=179||</a:t>
            </a:r>
            <a:r>
              <a:rPr lang="en-IN" sz="750" dirty="0" err="1"/>
              <a:t>i</a:t>
            </a:r>
            <a:r>
              <a:rPr lang="en-IN" sz="750" dirty="0"/>
              <a:t>==93&amp;&amp;j&gt;=182&amp;&amp;j&lt;=200||</a:t>
            </a:r>
            <a:r>
              <a:rPr lang="en-IN" sz="750" dirty="0" err="1"/>
              <a:t>i</a:t>
            </a:r>
            <a:r>
              <a:rPr lang="en-IN" sz="750" dirty="0"/>
              <a:t>==94&amp;&amp;j&gt;=1&amp;&amp;j&lt;=14||</a:t>
            </a:r>
            <a:r>
              <a:rPr lang="en-IN" sz="750" dirty="0" err="1"/>
              <a:t>i</a:t>
            </a:r>
            <a:r>
              <a:rPr lang="en-IN" sz="750" dirty="0"/>
              <a:t>==94&amp;&amp;j&gt;=18&amp;&amp;j&lt;=19||</a:t>
            </a:r>
            <a:r>
              <a:rPr lang="en-IN" sz="750" dirty="0" err="1"/>
              <a:t>i</a:t>
            </a:r>
            <a:r>
              <a:rPr lang="en-IN" sz="750" dirty="0"/>
              <a:t>==94&amp;&amp;j&gt;=22&amp;&amp;j&lt;=76||</a:t>
            </a:r>
            <a:r>
              <a:rPr lang="en-IN" sz="750" dirty="0" err="1"/>
              <a:t>i</a:t>
            </a:r>
            <a:r>
              <a:rPr lang="en-IN" sz="750" dirty="0"/>
              <a:t>==94&amp;&amp;j&gt;=90&amp;&amp;j&lt;=95||</a:t>
            </a:r>
            <a:r>
              <a:rPr lang="en-IN" sz="750" dirty="0" err="1"/>
              <a:t>i</a:t>
            </a:r>
            <a:r>
              <a:rPr lang="en-IN" sz="750" dirty="0"/>
              <a:t>==94&amp;&amp;j&gt;=101&amp;&amp;j&lt;=152||</a:t>
            </a:r>
            <a:r>
              <a:rPr lang="en-IN" sz="750" dirty="0" err="1"/>
              <a:t>i</a:t>
            </a:r>
            <a:r>
              <a:rPr lang="en-IN" sz="750" dirty="0"/>
              <a:t>==94&amp;&amp;j&gt;=156&amp;&amp;j&lt;=158||</a:t>
            </a:r>
            <a:r>
              <a:rPr lang="en-IN" sz="750" dirty="0" err="1"/>
              <a:t>i</a:t>
            </a:r>
            <a:r>
              <a:rPr lang="en-IN" sz="750" dirty="0"/>
              <a:t>==94&amp;&amp;j&gt;=162&amp;&amp;j&lt;=172||</a:t>
            </a:r>
            <a:r>
              <a:rPr lang="en-IN" sz="750" dirty="0" err="1"/>
              <a:t>i</a:t>
            </a:r>
            <a:r>
              <a:rPr lang="en-IN" sz="750" dirty="0"/>
              <a:t>==94&amp;&amp;j&gt;=174&amp;&amp;j&lt;=178||</a:t>
            </a:r>
            <a:r>
              <a:rPr lang="en-IN" sz="750" dirty="0" err="1"/>
              <a:t>i</a:t>
            </a:r>
            <a:r>
              <a:rPr lang="en-IN" sz="750" dirty="0"/>
              <a:t>==94&amp;&amp;j&gt;=181&amp;&amp;j&lt;=200||</a:t>
            </a:r>
            <a:r>
              <a:rPr lang="en-IN" sz="750" dirty="0" err="1"/>
              <a:t>i</a:t>
            </a:r>
            <a:r>
              <a:rPr lang="en-IN" sz="750" dirty="0"/>
              <a:t>==95&amp;&amp;j&gt;=1&amp;&amp;j&lt;=16||</a:t>
            </a:r>
            <a:r>
              <a:rPr lang="en-IN" sz="750" dirty="0" err="1"/>
              <a:t>i</a:t>
            </a:r>
            <a:r>
              <a:rPr lang="en-IN" sz="750" dirty="0"/>
              <a:t>==95&amp;&amp;j&gt;=21&amp;&amp;j&lt;=79||</a:t>
            </a:r>
            <a:r>
              <a:rPr lang="en-IN" sz="750" dirty="0" err="1"/>
              <a:t>i</a:t>
            </a:r>
            <a:r>
              <a:rPr lang="en-IN" sz="750" dirty="0"/>
              <a:t>==95&amp;&amp;j&gt;=84&amp;&amp;j&lt;=99||</a:t>
            </a:r>
            <a:r>
              <a:rPr lang="en-IN" sz="750" dirty="0" err="1"/>
              <a:t>i</a:t>
            </a:r>
            <a:r>
              <a:rPr lang="en-IN" sz="750" dirty="0"/>
              <a:t>==95&amp;&amp;j&gt;=102&amp;&amp;j&lt;=154||</a:t>
            </a:r>
            <a:r>
              <a:rPr lang="en-IN" sz="750" dirty="0" err="1"/>
              <a:t>i</a:t>
            </a:r>
            <a:r>
              <a:rPr lang="en-IN" sz="750" dirty="0"/>
              <a:t>==95&amp;&amp;j&gt;=160&amp;&amp;j&lt;=171||</a:t>
            </a:r>
            <a:r>
              <a:rPr lang="en-IN" sz="750" dirty="0" err="1"/>
              <a:t>i</a:t>
            </a:r>
            <a:r>
              <a:rPr lang="en-IN" sz="750" dirty="0"/>
              <a:t>==95&amp;&amp;j&gt;=174&amp;&amp;j&lt;=178||</a:t>
            </a:r>
            <a:r>
              <a:rPr lang="en-IN" sz="750" dirty="0" err="1"/>
              <a:t>i</a:t>
            </a:r>
            <a:r>
              <a:rPr lang="en-IN" sz="750" dirty="0"/>
              <a:t>==95&amp;&amp;j&gt;=180&amp;&amp;j&lt;=200||</a:t>
            </a:r>
            <a:r>
              <a:rPr lang="en-IN" sz="750" dirty="0" err="1"/>
              <a:t>i</a:t>
            </a:r>
            <a:r>
              <a:rPr lang="en-IN" sz="750" dirty="0"/>
              <a:t>==96&amp;&amp;j&gt;=1&amp;&amp;j&lt;=11||</a:t>
            </a:r>
            <a:r>
              <a:rPr lang="en-IN" sz="750" dirty="0" err="1"/>
              <a:t>i</a:t>
            </a:r>
            <a:r>
              <a:rPr lang="en-IN" sz="750" dirty="0"/>
              <a:t>==96&amp;&amp;j&gt;=21&amp;&amp;j&lt;=82||</a:t>
            </a:r>
            <a:r>
              <a:rPr lang="en-IN" sz="750" dirty="0" err="1"/>
              <a:t>i</a:t>
            </a:r>
            <a:r>
              <a:rPr lang="en-IN" sz="750" dirty="0"/>
              <a:t>==96&amp;&amp;j&gt;=86&amp;&amp;j&lt;=100||</a:t>
            </a:r>
            <a:r>
              <a:rPr lang="en-IN" sz="750" dirty="0" err="1"/>
              <a:t>i</a:t>
            </a:r>
            <a:r>
              <a:rPr lang="en-IN" sz="750" dirty="0"/>
              <a:t>==96&amp;&amp;j&gt;=104&amp;&amp;j&lt;=156||</a:t>
            </a:r>
            <a:r>
              <a:rPr lang="en-IN" sz="750" dirty="0" err="1"/>
              <a:t>i</a:t>
            </a:r>
            <a:r>
              <a:rPr lang="en-IN" sz="750" dirty="0"/>
              <a:t>==96&amp;&amp;j&gt;=159&amp;&amp;j&lt;=170||</a:t>
            </a:r>
            <a:r>
              <a:rPr lang="en-IN" sz="750" dirty="0" err="1"/>
              <a:t>i</a:t>
            </a:r>
            <a:r>
              <a:rPr lang="en-IN" sz="750" dirty="0"/>
              <a:t>==96&amp;&amp;j&gt;=173&amp;&amp;j&lt;=177||</a:t>
            </a:r>
            <a:r>
              <a:rPr lang="en-IN" sz="750" dirty="0" err="1"/>
              <a:t>i</a:t>
            </a:r>
            <a:r>
              <a:rPr lang="en-IN" sz="750" dirty="0"/>
              <a:t>==96&amp;&amp;j&gt;=180&amp;&amp;j&lt;=200||</a:t>
            </a:r>
            <a:r>
              <a:rPr lang="en-IN" sz="750" dirty="0" err="1"/>
              <a:t>i</a:t>
            </a:r>
            <a:r>
              <a:rPr lang="en-IN" sz="750" dirty="0"/>
              <a:t>==97&amp;&amp;j&gt;=1&amp;&amp;j&lt;=8||</a:t>
            </a:r>
            <a:r>
              <a:rPr lang="en-IN" sz="750" dirty="0" err="1"/>
              <a:t>i</a:t>
            </a:r>
            <a:r>
              <a:rPr lang="en-IN" sz="750" dirty="0"/>
              <a:t>==97&amp;&amp;j&gt;=14&amp;&amp;j&lt;=18||</a:t>
            </a:r>
            <a:r>
              <a:rPr lang="en-IN" sz="750" dirty="0" err="1"/>
              <a:t>i</a:t>
            </a:r>
            <a:r>
              <a:rPr lang="en-IN" sz="750" dirty="0"/>
              <a:t>==97&amp;&amp;j&gt;=21&amp;&amp;j&lt;=84||</a:t>
            </a:r>
            <a:r>
              <a:rPr lang="en-IN" sz="750" dirty="0" err="1"/>
              <a:t>i</a:t>
            </a:r>
            <a:r>
              <a:rPr lang="en-IN" sz="750" dirty="0"/>
              <a:t>==97&amp;&amp;j&gt;=88&amp;&amp;j&lt;=102||</a:t>
            </a:r>
            <a:r>
              <a:rPr lang="en-IN" sz="750" dirty="0" err="1"/>
              <a:t>i</a:t>
            </a:r>
            <a:r>
              <a:rPr lang="en-IN" sz="750" dirty="0"/>
              <a:t>==97&amp;&amp;j&gt;=105&amp;&amp;j&lt;=157||</a:t>
            </a:r>
            <a:r>
              <a:rPr lang="en-IN" sz="750" dirty="0" err="1"/>
              <a:t>i</a:t>
            </a:r>
            <a:r>
              <a:rPr lang="en-IN" sz="750" dirty="0"/>
              <a:t>==97&amp;&amp;j&gt;=160&amp;&amp;j&lt;=168||</a:t>
            </a:r>
            <a:r>
              <a:rPr lang="en-IN" sz="750" dirty="0" err="1"/>
              <a:t>i</a:t>
            </a:r>
            <a:r>
              <a:rPr lang="en-IN" sz="750" dirty="0"/>
              <a:t>==97&amp;&amp;j&gt;=172&amp;&amp;j&lt;=177||</a:t>
            </a:r>
            <a:r>
              <a:rPr lang="en-IN" sz="750" dirty="0" err="1"/>
              <a:t>i</a:t>
            </a:r>
            <a:r>
              <a:rPr lang="en-IN" sz="750" dirty="0"/>
              <a:t>==97&amp;&amp;j&gt;=179&amp;&amp;j&lt;=200||</a:t>
            </a:r>
            <a:r>
              <a:rPr lang="en-IN" sz="750" dirty="0" err="1"/>
              <a:t>i</a:t>
            </a:r>
            <a:r>
              <a:rPr lang="en-IN" sz="750" dirty="0"/>
              <a:t>==98&amp;&amp;j&gt;=1&amp;&amp;j&lt;=6||</a:t>
            </a:r>
            <a:r>
              <a:rPr lang="en-IN" sz="750" dirty="0" err="1"/>
              <a:t>i</a:t>
            </a:r>
            <a:r>
              <a:rPr lang="en-IN" sz="750" dirty="0"/>
              <a:t>==98&amp;&amp;j&gt;=10&amp;&amp;j&lt;=19||</a:t>
            </a:r>
            <a:r>
              <a:rPr lang="en-IN" sz="750" dirty="0" err="1"/>
              <a:t>i</a:t>
            </a:r>
            <a:r>
              <a:rPr lang="en-IN" sz="750" dirty="0"/>
              <a:t>==98&amp;&amp;j&gt;=21&amp;&amp;j&lt;=86||</a:t>
            </a:r>
            <a:r>
              <a:rPr lang="en-IN" sz="750" dirty="0" err="1"/>
              <a:t>i</a:t>
            </a:r>
            <a:r>
              <a:rPr lang="en-IN" sz="750" dirty="0"/>
              <a:t>==98&amp;&amp;j&gt;=89&amp;&amp;j&lt;=103||</a:t>
            </a:r>
            <a:r>
              <a:rPr lang="en-IN" sz="750" dirty="0" err="1"/>
              <a:t>i</a:t>
            </a:r>
            <a:r>
              <a:rPr lang="en-IN" sz="750" dirty="0"/>
              <a:t>==98&amp;&amp;j&gt;=107&amp;&amp;j&lt;=158||</a:t>
            </a:r>
            <a:r>
              <a:rPr lang="en-IN" sz="750" dirty="0" err="1"/>
              <a:t>i</a:t>
            </a:r>
            <a:r>
              <a:rPr lang="en-IN" sz="750" dirty="0"/>
              <a:t>==98&amp;&amp;j&gt;=161&amp;&amp;j&lt;=167||</a:t>
            </a:r>
            <a:r>
              <a:rPr lang="en-IN" sz="750" dirty="0" err="1"/>
              <a:t>i</a:t>
            </a:r>
            <a:r>
              <a:rPr lang="en-IN" sz="750" dirty="0"/>
              <a:t>==98&amp;&amp;j&gt;=170&amp;&amp;j&lt;=176||</a:t>
            </a:r>
            <a:r>
              <a:rPr lang="en-IN" sz="750" dirty="0" err="1"/>
              <a:t>i</a:t>
            </a:r>
            <a:r>
              <a:rPr lang="en-IN" sz="750" dirty="0"/>
              <a:t>==98&amp;&amp;j&gt;=179&amp;&amp;j&lt;=200||</a:t>
            </a:r>
            <a:r>
              <a:rPr lang="en-IN" sz="750" dirty="0" err="1"/>
              <a:t>i</a:t>
            </a:r>
            <a:r>
              <a:rPr lang="en-IN" sz="750" dirty="0"/>
              <a:t>==99&amp;&amp;j&gt;=1&amp;&amp;j&lt;=5||</a:t>
            </a:r>
            <a:r>
              <a:rPr lang="en-IN" sz="750" dirty="0" err="1"/>
              <a:t>i</a:t>
            </a:r>
            <a:r>
              <a:rPr lang="en-IN" sz="750" dirty="0"/>
              <a:t>==99&amp;&amp;j&gt;=8&amp;&amp;j&lt;=19||</a:t>
            </a:r>
            <a:r>
              <a:rPr lang="en-IN" sz="750" dirty="0" err="1"/>
              <a:t>i</a:t>
            </a:r>
            <a:r>
              <a:rPr lang="en-IN" sz="750" dirty="0"/>
              <a:t>==99&amp;&amp;j&gt;=22&amp;&amp;j&lt;=87||</a:t>
            </a:r>
            <a:r>
              <a:rPr lang="en-IN" sz="750" dirty="0" err="1"/>
              <a:t>i</a:t>
            </a:r>
            <a:r>
              <a:rPr lang="en-IN" sz="750" dirty="0"/>
              <a:t>==99&amp;&amp;j&gt;=90&amp;&amp;j&lt;=105||</a:t>
            </a:r>
            <a:r>
              <a:rPr lang="en-IN" sz="750" dirty="0" err="1"/>
              <a:t>i</a:t>
            </a:r>
            <a:r>
              <a:rPr lang="en-IN" sz="750" dirty="0"/>
              <a:t>==99&amp;&amp;j&gt;=109&amp;&amp;j&lt;=159||</a:t>
            </a:r>
            <a:r>
              <a:rPr lang="en-IN" sz="750" dirty="0" err="1"/>
              <a:t>i</a:t>
            </a:r>
            <a:r>
              <a:rPr lang="en-IN" sz="750" dirty="0"/>
              <a:t>==99&amp;&amp;j&gt;=162&amp;&amp;j&lt;=165||</a:t>
            </a:r>
            <a:r>
              <a:rPr lang="en-IN" sz="750" dirty="0" err="1"/>
              <a:t>i</a:t>
            </a:r>
            <a:r>
              <a:rPr lang="en-IN" sz="750" dirty="0"/>
              <a:t>==99&amp;&amp;j&gt;=169&amp;&amp;j&lt;=175||</a:t>
            </a:r>
            <a:r>
              <a:rPr lang="en-IN" sz="750" dirty="0" err="1"/>
              <a:t>i</a:t>
            </a:r>
            <a:r>
              <a:rPr lang="en-IN" sz="750" dirty="0"/>
              <a:t>==99&amp;&amp;j&gt;=178&amp;&amp;j&lt;=200||</a:t>
            </a:r>
            <a:r>
              <a:rPr lang="en-IN" sz="750" dirty="0" err="1"/>
              <a:t>i</a:t>
            </a:r>
            <a:r>
              <a:rPr lang="en-IN" sz="750" dirty="0"/>
              <a:t>==100&amp;&amp;j&gt;=1&amp;&amp;j&lt;=6||</a:t>
            </a:r>
            <a:r>
              <a:rPr lang="en-IN" sz="750" dirty="0" err="1"/>
              <a:t>i</a:t>
            </a:r>
            <a:r>
              <a:rPr lang="en-IN" sz="750" dirty="0"/>
              <a:t>==100&amp;&amp;j&gt;=10&amp;&amp;j&lt;=20||</a:t>
            </a:r>
            <a:r>
              <a:rPr lang="en-IN" sz="750" dirty="0" err="1"/>
              <a:t>i</a:t>
            </a:r>
            <a:r>
              <a:rPr lang="en-IN" sz="750" dirty="0"/>
              <a:t>==100&amp;&amp;j&gt;=23&amp;&amp;j&lt;=88||</a:t>
            </a:r>
            <a:r>
              <a:rPr lang="en-IN" sz="750" dirty="0" err="1"/>
              <a:t>i</a:t>
            </a:r>
            <a:r>
              <a:rPr lang="en-IN" sz="750" dirty="0"/>
              <a:t>==100&amp;&amp;j&gt;=91&amp;&amp;j&lt;=107||</a:t>
            </a:r>
            <a:r>
              <a:rPr lang="en-IN" sz="750" dirty="0" err="1"/>
              <a:t>i</a:t>
            </a:r>
            <a:r>
              <a:rPr lang="en-IN" sz="750" dirty="0"/>
              <a:t>==100&amp;&amp;j&gt;=111&amp;&amp;j&lt;=159||</a:t>
            </a:r>
            <a:r>
              <a:rPr lang="en-IN" sz="750" dirty="0" err="1"/>
              <a:t>i</a:t>
            </a:r>
            <a:r>
              <a:rPr lang="en-IN" sz="750" dirty="0"/>
              <a:t>==100&amp;&amp;j&gt;=162&amp;&amp;j&lt;=164||</a:t>
            </a:r>
            <a:r>
              <a:rPr lang="en-IN" sz="750" dirty="0" err="1"/>
              <a:t>i</a:t>
            </a:r>
            <a:r>
              <a:rPr lang="en-IN" sz="750" dirty="0"/>
              <a:t>==100&amp;&amp;j==175||</a:t>
            </a:r>
            <a:r>
              <a:rPr lang="en-IN" sz="750" dirty="0" err="1"/>
              <a:t>i</a:t>
            </a:r>
            <a:r>
              <a:rPr lang="en-IN" sz="750" dirty="0"/>
              <a:t>==100&amp;&amp;j&gt;=178&amp;&amp;j&lt;=200||</a:t>
            </a:r>
            <a:r>
              <a:rPr lang="en-IN" sz="750" dirty="0" err="1"/>
              <a:t>i</a:t>
            </a:r>
            <a:r>
              <a:rPr lang="en-IN" sz="750" dirty="0"/>
              <a:t>==101&amp;&amp;j&gt;=1&amp;&amp;j&lt;=8||</a:t>
            </a:r>
            <a:r>
              <a:rPr lang="en-IN" sz="750" dirty="0" err="1"/>
              <a:t>i</a:t>
            </a:r>
            <a:r>
              <a:rPr lang="en-IN" sz="750" dirty="0"/>
              <a:t>==101&amp;&amp;j&gt;=13&amp;&amp;j&lt;=21||</a:t>
            </a:r>
            <a:r>
              <a:rPr lang="en-IN" sz="750" dirty="0" err="1"/>
              <a:t>i</a:t>
            </a:r>
            <a:r>
              <a:rPr lang="en-IN" sz="750" dirty="0"/>
              <a:t>==101&amp;&amp;j&gt;=25&amp;&amp;j&lt;=89||</a:t>
            </a:r>
            <a:r>
              <a:rPr lang="en-IN" sz="750" dirty="0" err="1"/>
              <a:t>i</a:t>
            </a:r>
            <a:r>
              <a:rPr lang="en-IN" sz="750" dirty="0"/>
              <a:t>==101&amp;&amp;j&gt;=93&amp;&amp;j&lt;=109||</a:t>
            </a:r>
            <a:r>
              <a:rPr lang="en-IN" sz="750" dirty="0" err="1"/>
              <a:t>i</a:t>
            </a:r>
            <a:r>
              <a:rPr lang="en-IN" sz="750" dirty="0"/>
              <a:t>==101&amp;&amp;j&gt;=112&amp;&amp;j&lt;=159||</a:t>
            </a:r>
            <a:r>
              <a:rPr lang="en-IN" sz="750" dirty="0" err="1"/>
              <a:t>i</a:t>
            </a:r>
            <a:r>
              <a:rPr lang="en-IN" sz="750" dirty="0"/>
              <a:t>==101&amp;&amp;j&gt;=162&amp;&amp;j&lt;=173||</a:t>
            </a:r>
            <a:r>
              <a:rPr lang="en-IN" sz="750" dirty="0" err="1"/>
              <a:t>i</a:t>
            </a:r>
            <a:r>
              <a:rPr lang="en-IN" sz="750" dirty="0"/>
              <a:t>==101&amp;&amp;j&gt;=179&amp;&amp;j&lt;=200||</a:t>
            </a:r>
            <a:r>
              <a:rPr lang="en-IN" sz="750" dirty="0" err="1"/>
              <a:t>i</a:t>
            </a:r>
            <a:r>
              <a:rPr lang="en-IN" sz="750" dirty="0"/>
              <a:t>==102&amp;&amp;j&gt;=1&amp;&amp;j&lt;=11||</a:t>
            </a:r>
            <a:r>
              <a:rPr lang="en-IN" sz="750" dirty="0" err="1"/>
              <a:t>i</a:t>
            </a:r>
            <a:r>
              <a:rPr lang="en-IN" sz="750" dirty="0"/>
              <a:t>==102&amp;&amp;j&gt;=16&amp;&amp;j&lt;=23||</a:t>
            </a:r>
            <a:r>
              <a:rPr lang="en-IN" sz="750" dirty="0" err="1"/>
              <a:t>i</a:t>
            </a:r>
            <a:r>
              <a:rPr lang="en-IN" sz="750" dirty="0"/>
              <a:t>==102&amp;&amp;j&gt;=27&amp;&amp;j&lt;=89||</a:t>
            </a:r>
            <a:r>
              <a:rPr lang="en-IN" sz="750" dirty="0" err="1"/>
              <a:t>i</a:t>
            </a:r>
            <a:r>
              <a:rPr lang="en-IN" sz="750" dirty="0"/>
              <a:t>==102&amp;&amp;j&gt;=96&amp;&amp;j&lt;=110||</a:t>
            </a:r>
            <a:r>
              <a:rPr lang="en-IN" sz="750" dirty="0" err="1"/>
              <a:t>i</a:t>
            </a:r>
            <a:r>
              <a:rPr lang="en-IN" sz="750" dirty="0"/>
              <a:t>==102&amp;&amp;j&gt;=113&amp;&amp;j&lt;=158||</a:t>
            </a:r>
            <a:r>
              <a:rPr lang="en-IN" sz="750" dirty="0" err="1"/>
              <a:t>i</a:t>
            </a:r>
            <a:r>
              <a:rPr lang="en-IN" sz="750" dirty="0"/>
              <a:t>==102&amp;&amp;j&gt;=161&amp;&amp;j&lt;=176||</a:t>
            </a:r>
            <a:r>
              <a:rPr lang="en-IN" sz="750" dirty="0" err="1"/>
              <a:t>i</a:t>
            </a:r>
            <a:r>
              <a:rPr lang="en-IN" sz="750" dirty="0"/>
              <a:t>==102&amp;&amp;j&gt;=180&amp;&amp;j&lt;=200||</a:t>
            </a:r>
            <a:r>
              <a:rPr lang="en-IN" sz="750" dirty="0" err="1"/>
              <a:t>i</a:t>
            </a:r>
            <a:r>
              <a:rPr lang="en-IN" sz="750" dirty="0"/>
              <a:t>==103&amp;&amp;j&gt;=1&amp;&amp;j&lt;=14||</a:t>
            </a:r>
            <a:r>
              <a:rPr lang="en-IN" sz="750" dirty="0" err="1"/>
              <a:t>i</a:t>
            </a:r>
            <a:r>
              <a:rPr lang="en-IN" sz="750" dirty="0"/>
              <a:t>==103&amp;&amp;j&gt;=18&amp;&amp;j&lt;=25||</a:t>
            </a:r>
            <a:r>
              <a:rPr lang="en-IN" sz="750" dirty="0" err="1"/>
              <a:t>i</a:t>
            </a:r>
            <a:r>
              <a:rPr lang="en-IN" sz="750" dirty="0"/>
              <a:t>==103&amp;&amp;j&gt;=29&amp;&amp;j&lt;=61||</a:t>
            </a:r>
            <a:r>
              <a:rPr lang="en-IN" sz="750" dirty="0" err="1"/>
              <a:t>i</a:t>
            </a:r>
            <a:r>
              <a:rPr lang="en-IN" sz="750" dirty="0"/>
              <a:t>==103&amp;&amp;j&gt;=64&amp;&amp;j&lt;=80||</a:t>
            </a:r>
            <a:r>
              <a:rPr lang="en-IN" sz="750" dirty="0" err="1"/>
              <a:t>i</a:t>
            </a:r>
            <a:r>
              <a:rPr lang="en-IN" sz="750" dirty="0"/>
              <a:t>==103&amp;&amp;j&gt;=92&amp;&amp;j&lt;=94||</a:t>
            </a:r>
            <a:r>
              <a:rPr lang="en-IN" sz="750" dirty="0" err="1"/>
              <a:t>i</a:t>
            </a:r>
            <a:r>
              <a:rPr lang="en-IN" sz="750" dirty="0"/>
              <a:t>==103&amp;&amp;j&gt;=99&amp;&amp;j&lt;=111||</a:t>
            </a:r>
            <a:r>
              <a:rPr lang="en-IN" sz="750" dirty="0" err="1"/>
              <a:t>i</a:t>
            </a:r>
            <a:r>
              <a:rPr lang="en-IN" sz="750" dirty="0"/>
              <a:t>==103&amp;&amp;j&gt;=114&amp;&amp;j&lt;=157||</a:t>
            </a:r>
            <a:r>
              <a:rPr lang="en-IN" sz="750" dirty="0" err="1"/>
              <a:t>i</a:t>
            </a:r>
            <a:r>
              <a:rPr lang="en-IN" sz="750" dirty="0"/>
              <a:t>==103&amp;&amp;j&gt;=160&amp;&amp;j&lt;=174||</a:t>
            </a:r>
            <a:r>
              <a:rPr lang="en-IN" sz="750" dirty="0" err="1"/>
              <a:t>i</a:t>
            </a:r>
            <a:r>
              <a:rPr lang="en-IN" sz="750" dirty="0"/>
              <a:t>==103&amp;&amp;j&gt;=179&amp;&amp;j&lt;=200||</a:t>
            </a:r>
            <a:r>
              <a:rPr lang="en-IN" sz="750" dirty="0" err="1"/>
              <a:t>i</a:t>
            </a:r>
            <a:r>
              <a:rPr lang="en-IN" sz="750" dirty="0"/>
              <a:t>==104&amp;&amp;j&gt;=1&amp;&amp;j&lt;=12||</a:t>
            </a:r>
            <a:r>
              <a:rPr lang="en-IN" sz="750" dirty="0" err="1"/>
              <a:t>i</a:t>
            </a:r>
            <a:r>
              <a:rPr lang="en-IN" sz="750" dirty="0"/>
              <a:t>==104&amp;&amp;j&gt;=18&amp;&amp;j&lt;=27||</a:t>
            </a:r>
            <a:r>
              <a:rPr lang="en-IN" sz="750" dirty="0" err="1"/>
              <a:t>i</a:t>
            </a:r>
            <a:r>
              <a:rPr lang="en-IN" sz="750" dirty="0"/>
              <a:t>==104&amp;&amp;j&gt;=33&amp;&amp;j&lt;=59||</a:t>
            </a:r>
            <a:r>
              <a:rPr lang="en-IN" sz="750" dirty="0" err="1"/>
              <a:t>i</a:t>
            </a:r>
            <a:r>
              <a:rPr lang="en-IN" sz="750" dirty="0"/>
              <a:t>==104&amp;&amp;j&gt;=63&amp;&amp;j&lt;=74||</a:t>
            </a:r>
            <a:r>
              <a:rPr lang="en-IN" sz="750" dirty="0" err="1"/>
              <a:t>i</a:t>
            </a:r>
            <a:r>
              <a:rPr lang="en-IN" sz="750" dirty="0"/>
              <a:t>==104&amp;&amp;j&gt;=84&amp;&amp;j&lt;=96||</a:t>
            </a:r>
            <a:r>
              <a:rPr lang="en-IN" sz="750" dirty="0" err="1"/>
              <a:t>i</a:t>
            </a:r>
            <a:r>
              <a:rPr lang="en-IN" sz="750" dirty="0"/>
              <a:t>==104&amp;&amp;j&gt;=101&amp;&amp;j&lt;=112||</a:t>
            </a:r>
            <a:r>
              <a:rPr lang="en-IN" sz="750" dirty="0" err="1"/>
              <a:t>i</a:t>
            </a:r>
            <a:r>
              <a:rPr lang="en-IN" sz="750" dirty="0"/>
              <a:t>==104&amp;&amp;j&gt;=115&amp;&amp;j&lt;=155||</a:t>
            </a:r>
            <a:r>
              <a:rPr lang="en-IN" sz="750" dirty="0" err="1"/>
              <a:t>i</a:t>
            </a:r>
            <a:r>
              <a:rPr lang="en-IN" sz="750" dirty="0"/>
              <a:t>==104&amp;&amp;j&gt;=159&amp;&amp;j&lt;=172||</a:t>
            </a:r>
            <a:r>
              <a:rPr lang="en-IN" sz="750" dirty="0" err="1"/>
              <a:t>i</a:t>
            </a:r>
            <a:r>
              <a:rPr lang="en-IN" sz="750" dirty="0"/>
              <a:t>==104&amp;&amp;j&gt;=177&amp;&amp;j&lt;=200||</a:t>
            </a:r>
            <a:r>
              <a:rPr lang="en-IN" sz="750" dirty="0" err="1"/>
              <a:t>i</a:t>
            </a:r>
            <a:r>
              <a:rPr lang="en-IN" sz="750" dirty="0"/>
              <a:t>==105&amp;&amp;j&gt;=1&amp;&amp;j&lt;=11||</a:t>
            </a:r>
            <a:r>
              <a:rPr lang="en-IN" sz="750" dirty="0" err="1"/>
              <a:t>i</a:t>
            </a:r>
            <a:r>
              <a:rPr lang="en-IN" sz="750" dirty="0"/>
              <a:t>==105&amp;&amp;j&gt;=15&amp;&amp;j&lt;=30||</a:t>
            </a:r>
            <a:r>
              <a:rPr lang="en-IN" sz="750" dirty="0" err="1"/>
              <a:t>i</a:t>
            </a:r>
            <a:r>
              <a:rPr lang="en-IN" sz="750" dirty="0"/>
              <a:t>==105&amp;&amp;j&gt;=40&amp;&amp;j&lt;=53||</a:t>
            </a:r>
            <a:r>
              <a:rPr lang="en-IN" sz="750" dirty="0" err="1"/>
              <a:t>i</a:t>
            </a:r>
            <a:r>
              <a:rPr lang="en-IN" sz="750" dirty="0"/>
              <a:t>==105&amp;&amp;j&gt;=61&amp;&amp;j&lt;=70||</a:t>
            </a:r>
            <a:r>
              <a:rPr lang="en-IN" sz="750" dirty="0" err="1"/>
              <a:t>i</a:t>
            </a:r>
            <a:r>
              <a:rPr lang="en-IN" sz="750" dirty="0"/>
              <a:t>==105&amp;&amp;j&gt;=77&amp;&amp;j&lt;=99||</a:t>
            </a:r>
            <a:r>
              <a:rPr lang="en-IN" sz="750" dirty="0" err="1"/>
              <a:t>i</a:t>
            </a:r>
            <a:r>
              <a:rPr lang="en-IN" sz="750" dirty="0"/>
              <a:t>==105&amp;&amp;j&gt;=103&amp;&amp;j&lt;=104||</a:t>
            </a:r>
            <a:r>
              <a:rPr lang="en-IN" sz="750" dirty="0" err="1"/>
              <a:t>i</a:t>
            </a:r>
            <a:r>
              <a:rPr lang="en-IN" sz="750" dirty="0"/>
              <a:t>==105&amp;&amp;j&gt;=106&amp;&amp;j&lt;=113||</a:t>
            </a:r>
            <a:r>
              <a:rPr lang="en-IN" sz="750" dirty="0" err="1"/>
              <a:t>i</a:t>
            </a:r>
            <a:r>
              <a:rPr lang="en-IN" sz="750" dirty="0"/>
              <a:t>==105&amp;&amp;j&gt;=116&amp;&amp;j&lt;=153||</a:t>
            </a:r>
            <a:r>
              <a:rPr lang="en-IN" sz="750" dirty="0" err="1"/>
              <a:t>i</a:t>
            </a:r>
            <a:r>
              <a:rPr lang="en-IN" sz="750" dirty="0"/>
              <a:t>==105&amp;&amp;j&gt;=157&amp;&amp;j&lt;=169||</a:t>
            </a:r>
            <a:r>
              <a:rPr lang="en-IN" sz="750" dirty="0" err="1"/>
              <a:t>i</a:t>
            </a:r>
            <a:r>
              <a:rPr lang="en-IN" sz="750" dirty="0"/>
              <a:t>==105&amp;&amp;j&gt;=174&amp;&amp;j&lt;=200||</a:t>
            </a:r>
            <a:r>
              <a:rPr lang="en-IN" sz="750" dirty="0" err="1"/>
              <a:t>i</a:t>
            </a:r>
            <a:r>
              <a:rPr lang="en-IN" sz="750" dirty="0"/>
              <a:t>==106&amp;&amp;j&gt;=1&amp;&amp;j&lt;=9||</a:t>
            </a:r>
            <a:r>
              <a:rPr lang="en-IN" sz="750" dirty="0" err="1"/>
              <a:t>i</a:t>
            </a:r>
            <a:r>
              <a:rPr lang="en-IN" sz="750" dirty="0"/>
              <a:t>==106&amp;&amp;j&gt;=13&amp;&amp;j&lt;=36||</a:t>
            </a:r>
            <a:r>
              <a:rPr lang="en-IN" sz="750" dirty="0" err="1"/>
              <a:t>i</a:t>
            </a:r>
            <a:r>
              <a:rPr lang="en-IN" sz="750" dirty="0"/>
              <a:t>==106&amp;&amp;j==57||</a:t>
            </a:r>
            <a:r>
              <a:rPr lang="en-IN" sz="750" dirty="0" err="1"/>
              <a:t>i</a:t>
            </a:r>
            <a:r>
              <a:rPr lang="en-IN" sz="750" dirty="0"/>
              <a:t>==106&amp;&amp;j&gt;=73&amp;&amp;j&lt;=101||</a:t>
            </a:r>
            <a:r>
              <a:rPr lang="en-IN" sz="750" dirty="0" err="1"/>
              <a:t>i</a:t>
            </a:r>
            <a:r>
              <a:rPr lang="en-IN" sz="750" dirty="0"/>
              <a:t>==106&amp;&amp;j&gt;=106&amp;&amp;j&lt;=108||</a:t>
            </a:r>
            <a:r>
              <a:rPr lang="en-IN" sz="750" dirty="0" err="1"/>
              <a:t>i</a:t>
            </a:r>
            <a:r>
              <a:rPr lang="en-IN" sz="750" dirty="0"/>
              <a:t>==106&amp;&amp;j&gt;=110&amp;&amp;j&lt;=113||</a:t>
            </a:r>
            <a:r>
              <a:rPr lang="en-IN" sz="750" dirty="0" err="1"/>
              <a:t>i</a:t>
            </a:r>
            <a:r>
              <a:rPr lang="en-IN" sz="750" dirty="0"/>
              <a:t>==106&amp;&amp;j&gt;=116&amp;&amp;j&lt;=149||</a:t>
            </a:r>
            <a:r>
              <a:rPr lang="en-IN" sz="750" dirty="0" err="1"/>
              <a:t>i</a:t>
            </a:r>
            <a:r>
              <a:rPr lang="en-IN" sz="750" dirty="0"/>
              <a:t>==106&amp;&amp;j&gt;=155&amp;&amp;j&lt;=164||</a:t>
            </a:r>
            <a:r>
              <a:rPr lang="en-IN" sz="750" dirty="0" err="1"/>
              <a:t>i</a:t>
            </a:r>
            <a:r>
              <a:rPr lang="en-IN" sz="750" dirty="0"/>
              <a:t>==106&amp;&amp;j&gt;=173&amp;&amp;j&lt;=200||</a:t>
            </a:r>
            <a:r>
              <a:rPr lang="en-IN" sz="750" dirty="0" err="1"/>
              <a:t>i</a:t>
            </a:r>
            <a:r>
              <a:rPr lang="en-IN" sz="750" dirty="0"/>
              <a:t>==107&amp;&amp;j&gt;=1&amp;&amp;j&lt;=8||</a:t>
            </a:r>
            <a:r>
              <a:rPr lang="en-IN" sz="750" dirty="0" err="1"/>
              <a:t>i</a:t>
            </a:r>
            <a:r>
              <a:rPr lang="en-IN" sz="750" dirty="0"/>
              <a:t>==107&amp;&amp;j&gt;=12&amp;&amp;j&lt;=61||</a:t>
            </a:r>
            <a:r>
              <a:rPr lang="en-IN" sz="750" dirty="0" err="1"/>
              <a:t>i</a:t>
            </a:r>
            <a:r>
              <a:rPr lang="en-IN" sz="750" dirty="0"/>
              <a:t>==107&amp;&amp;j&gt;=67&amp;&amp;j&lt;=98||</a:t>
            </a:r>
            <a:r>
              <a:rPr lang="en-IN" sz="750" dirty="0" err="1"/>
              <a:t>i</a:t>
            </a:r>
            <a:r>
              <a:rPr lang="en-IN" sz="750" dirty="0"/>
              <a:t>==107&amp;&amp;j&gt;=101&amp;&amp;j&lt;=102||</a:t>
            </a:r>
            <a:r>
              <a:rPr lang="en-IN" sz="750" dirty="0" err="1"/>
              <a:t>i</a:t>
            </a:r>
            <a:r>
              <a:rPr lang="en-IN" sz="750" dirty="0"/>
              <a:t>==107&amp;&amp;j&gt;=106&amp;&amp;j&lt;=108||</a:t>
            </a:r>
            <a:r>
              <a:rPr lang="en-IN" sz="750" dirty="0" err="1"/>
              <a:t>i</a:t>
            </a:r>
            <a:r>
              <a:rPr lang="en-IN" sz="750" dirty="0"/>
              <a:t>==107&amp;&amp;j&gt;=111&amp;&amp;j&lt;=113||</a:t>
            </a:r>
            <a:r>
              <a:rPr lang="en-IN" sz="750" dirty="0" err="1"/>
              <a:t>i</a:t>
            </a:r>
            <a:r>
              <a:rPr lang="en-IN" sz="750" dirty="0"/>
              <a:t>==107&amp;&amp;j&gt;=116&amp;&amp;j&lt;=143||</a:t>
            </a:r>
            <a:r>
              <a:rPr lang="en-IN" sz="750" dirty="0" err="1"/>
              <a:t>i</a:t>
            </a:r>
            <a:r>
              <a:rPr lang="en-IN" sz="750" dirty="0"/>
              <a:t>==107&amp;&amp;j&gt;=151&amp;&amp;j&lt;=156||</a:t>
            </a:r>
            <a:r>
              <a:rPr lang="en-IN" sz="750" dirty="0" err="1"/>
              <a:t>i</a:t>
            </a:r>
            <a:r>
              <a:rPr lang="en-IN" sz="750" dirty="0"/>
              <a:t>==107&amp;&amp;j&gt;=167&amp;&amp;j&lt;=168||</a:t>
            </a:r>
            <a:r>
              <a:rPr lang="en-IN" sz="750" dirty="0" err="1"/>
              <a:t>i</a:t>
            </a:r>
            <a:r>
              <a:rPr lang="en-IN" sz="750" dirty="0"/>
              <a:t>==107&amp;&amp;j&gt;=171&amp;&amp;j&lt;=200)</a:t>
            </a:r>
          </a:p>
          <a:p>
            <a:r>
              <a:rPr lang="en-IN" sz="750" dirty="0"/>
              <a:t>{</a:t>
            </a:r>
            <a:r>
              <a:rPr lang="en-IN" sz="750" dirty="0" err="1"/>
              <a:t>System.out.print</a:t>
            </a:r>
            <a:r>
              <a:rPr lang="en-IN" sz="750" dirty="0"/>
              <a:t>("@");}</a:t>
            </a:r>
          </a:p>
          <a:p>
            <a:r>
              <a:rPr lang="en-IN" sz="750" dirty="0"/>
              <a:t>else{</a:t>
            </a:r>
            <a:r>
              <a:rPr lang="en-IN" sz="750" dirty="0" err="1"/>
              <a:t>System.out.print</a:t>
            </a:r>
            <a:r>
              <a:rPr lang="en-IN" sz="750" dirty="0"/>
              <a:t>(" ");</a:t>
            </a:r>
          </a:p>
          <a:p>
            <a:r>
              <a:rPr lang="en-IN" sz="750" dirty="0"/>
              <a:t>}</a:t>
            </a:r>
          </a:p>
          <a:p>
            <a:r>
              <a:rPr lang="en-IN" sz="750" dirty="0"/>
              <a:t>}</a:t>
            </a:r>
          </a:p>
          <a:p>
            <a:r>
              <a:rPr lang="en-IN" sz="750" dirty="0" err="1"/>
              <a:t>System.out.println</a:t>
            </a:r>
            <a:r>
              <a:rPr lang="en-IN" sz="750" dirty="0"/>
              <a:t>();</a:t>
            </a:r>
          </a:p>
          <a:p>
            <a:r>
              <a:rPr lang="en-IN" sz="7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4025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E342-BE7F-84E3-624B-2A748B9C4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Nikhar</a:t>
            </a:r>
            <a:r>
              <a:rPr lang="en-IN" dirty="0"/>
              <a:t> </a:t>
            </a:r>
            <a:r>
              <a:rPr lang="en-IN" dirty="0" err="1"/>
              <a:t>Dholwani’s</a:t>
            </a:r>
            <a:r>
              <a:rPr lang="en-IN" dirty="0"/>
              <a:t> 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7E442-3357-9A01-64C2-B5A7FF6C1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5"/>
            <a:ext cx="10058400" cy="4051632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700" dirty="0"/>
              <a:t>class PatternImage2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700" dirty="0"/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700" dirty="0"/>
              <a:t> public static void main(String[] </a:t>
            </a:r>
            <a:r>
              <a:rPr lang="en-IN" sz="700" dirty="0" err="1"/>
              <a:t>args</a:t>
            </a:r>
            <a:r>
              <a:rPr lang="en-IN" sz="700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700" dirty="0"/>
              <a:t>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700" dirty="0"/>
              <a:t>	int n1=133;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700" dirty="0"/>
              <a:t>	int n2=200;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700" dirty="0"/>
              <a:t>	for(int </a:t>
            </a:r>
            <a:r>
              <a:rPr lang="en-IN" sz="700" dirty="0" err="1"/>
              <a:t>i</a:t>
            </a:r>
            <a:r>
              <a:rPr lang="en-IN" sz="700" dirty="0"/>
              <a:t>=1;i&lt;=n1;i++)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700" dirty="0"/>
              <a:t>	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700" dirty="0"/>
              <a:t>		for(int j=1;j&lt;=n2;j++)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700" dirty="0"/>
              <a:t>		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700" dirty="0"/>
              <a:t>			if(</a:t>
            </a:r>
            <a:r>
              <a:rPr lang="en-IN" sz="700" dirty="0" err="1"/>
              <a:t>i</a:t>
            </a:r>
            <a:r>
              <a:rPr lang="en-IN" sz="700" dirty="0"/>
              <a:t>==109&amp;&amp;j&gt;=1&amp;&amp;j&lt;=22||</a:t>
            </a:r>
            <a:r>
              <a:rPr lang="en-IN" sz="700" dirty="0" err="1"/>
              <a:t>i</a:t>
            </a:r>
            <a:r>
              <a:rPr lang="en-IN" sz="700" dirty="0"/>
              <a:t>==109&amp;&amp;j&gt;=26&amp;&amp;j&lt;=56||</a:t>
            </a:r>
            <a:r>
              <a:rPr lang="en-IN" sz="700" dirty="0" err="1"/>
              <a:t>i</a:t>
            </a:r>
            <a:r>
              <a:rPr lang="en-IN" sz="700" dirty="0"/>
              <a:t>==109&amp;&amp;j==65||</a:t>
            </a:r>
            <a:r>
              <a:rPr lang="en-IN" sz="700" dirty="0" err="1"/>
              <a:t>i</a:t>
            </a:r>
            <a:r>
              <a:rPr lang="en-IN" sz="700" dirty="0"/>
              <a:t>==109&amp;&amp;j==68&amp;&amp;j&lt;=90||</a:t>
            </a:r>
            <a:r>
              <a:rPr lang="en-IN" sz="700" dirty="0" err="1"/>
              <a:t>i</a:t>
            </a:r>
            <a:r>
              <a:rPr lang="en-IN" sz="700" dirty="0"/>
              <a:t>==109&amp;&amp;j&gt;=96&amp;&amp;j&lt;=102||</a:t>
            </a:r>
            <a:r>
              <a:rPr lang="en-IN" sz="700" dirty="0" err="1"/>
              <a:t>i</a:t>
            </a:r>
            <a:r>
              <a:rPr lang="en-IN" sz="700" dirty="0"/>
              <a:t>==109&amp;&amp;j&gt;=107&amp;&amp;j&lt;=156||</a:t>
            </a:r>
            <a:r>
              <a:rPr lang="en-IN" sz="700" dirty="0" err="1"/>
              <a:t>i</a:t>
            </a:r>
            <a:r>
              <a:rPr lang="en-IN" sz="700" dirty="0"/>
              <a:t>==109&amp;&amp;j&gt;=159&amp;&amp;j&lt;=162||</a:t>
            </a:r>
            <a:r>
              <a:rPr lang="en-IN" sz="700" dirty="0" err="1"/>
              <a:t>i</a:t>
            </a:r>
            <a:r>
              <a:rPr lang="en-IN" sz="700" dirty="0"/>
              <a:t>==109&amp;&amp;j&gt;=166&amp;&amp;j&lt;=200||</a:t>
            </a:r>
            <a:r>
              <a:rPr lang="en-IN" sz="700" dirty="0" err="1"/>
              <a:t>i</a:t>
            </a:r>
            <a:r>
              <a:rPr lang="en-IN" sz="700" dirty="0"/>
              <a:t>==110&amp;&amp;j&gt;=1&amp;&amp;j&lt;=21||</a:t>
            </a:r>
            <a:r>
              <a:rPr lang="en-IN" sz="700" dirty="0" err="1"/>
              <a:t>i</a:t>
            </a:r>
            <a:r>
              <a:rPr lang="en-IN" sz="700" dirty="0"/>
              <a:t>==110&amp;&amp;j&gt;=24&amp;&amp;j&lt;=48||</a:t>
            </a:r>
            <a:r>
              <a:rPr lang="en-IN" sz="700" dirty="0" err="1"/>
              <a:t>i</a:t>
            </a:r>
            <a:r>
              <a:rPr lang="en-IN" sz="700" dirty="0"/>
              <a:t>==110&amp;&amp;j&gt;=60&amp;&amp;j&lt;=64||</a:t>
            </a:r>
            <a:r>
              <a:rPr lang="en-IN" sz="700" dirty="0" err="1"/>
              <a:t>i</a:t>
            </a:r>
            <a:r>
              <a:rPr lang="en-IN" sz="700" dirty="0"/>
              <a:t>==110&amp;&amp;j&gt;=67&amp;&amp;j&lt;=87||</a:t>
            </a:r>
            <a:r>
              <a:rPr lang="en-IN" sz="700" dirty="0" err="1"/>
              <a:t>i</a:t>
            </a:r>
            <a:r>
              <a:rPr lang="en-IN" sz="700" dirty="0"/>
              <a:t>==110&amp;&amp;j&gt;=93&amp;&amp;j&lt;=105||</a:t>
            </a:r>
            <a:r>
              <a:rPr lang="en-IN" sz="700" dirty="0" err="1"/>
              <a:t>i</a:t>
            </a:r>
            <a:r>
              <a:rPr lang="en-IN" sz="700" dirty="0"/>
              <a:t>==110&amp;&amp;j&gt;=110&amp;&amp;j&lt;=133||</a:t>
            </a:r>
            <a:r>
              <a:rPr lang="en-IN" sz="700" dirty="0" err="1"/>
              <a:t>i</a:t>
            </a:r>
            <a:r>
              <a:rPr lang="en-IN" sz="700" dirty="0"/>
              <a:t>==110&amp;&amp;j&gt;=136&amp;&amp;j&lt;=156||</a:t>
            </a:r>
            <a:r>
              <a:rPr lang="en-IN" sz="700" dirty="0" err="1"/>
              <a:t>i</a:t>
            </a:r>
            <a:r>
              <a:rPr lang="en-IN" sz="700" dirty="0"/>
              <a:t>==110&amp;&amp;j==159||</a:t>
            </a:r>
            <a:r>
              <a:rPr lang="en-IN" sz="700" dirty="0" err="1"/>
              <a:t>i</a:t>
            </a:r>
            <a:r>
              <a:rPr lang="en-IN" sz="700" dirty="0"/>
              <a:t>==110&amp;&amp;j==160||</a:t>
            </a:r>
            <a:r>
              <a:rPr lang="en-IN" sz="700" dirty="0" err="1"/>
              <a:t>i</a:t>
            </a:r>
            <a:r>
              <a:rPr lang="en-IN" sz="700" dirty="0"/>
              <a:t>==110&amp;&amp;j&gt;=164&amp;&amp;j&lt;=200||</a:t>
            </a:r>
            <a:r>
              <a:rPr lang="en-IN" sz="700" dirty="0" err="1"/>
              <a:t>i</a:t>
            </a:r>
            <a:r>
              <a:rPr lang="en-IN" sz="700" dirty="0"/>
              <a:t>==111&amp;&amp;j&gt;=1&amp;&amp;j&lt;=21||</a:t>
            </a:r>
            <a:r>
              <a:rPr lang="en-IN" sz="700" dirty="0" err="1"/>
              <a:t>i</a:t>
            </a:r>
            <a:r>
              <a:rPr lang="en-IN" sz="700" dirty="0"/>
              <a:t>==111&amp;&amp;j&gt;=52&amp;&amp;j&lt;=62||</a:t>
            </a:r>
            <a:r>
              <a:rPr lang="en-IN" sz="700" dirty="0" err="1"/>
              <a:t>i</a:t>
            </a:r>
            <a:r>
              <a:rPr lang="en-IN" sz="700" dirty="0"/>
              <a:t>==111&amp;&amp;j&gt;=66&amp;&amp;j&lt;=82||</a:t>
            </a:r>
            <a:r>
              <a:rPr lang="en-IN" sz="700" dirty="0" err="1"/>
              <a:t>i</a:t>
            </a:r>
            <a:r>
              <a:rPr lang="en-IN" sz="700" dirty="0"/>
              <a:t>==111&amp;&amp;j&gt;=89&amp;&amp;j&lt;=108||</a:t>
            </a:r>
            <a:r>
              <a:rPr lang="en-IN" sz="700" dirty="0" err="1"/>
              <a:t>i</a:t>
            </a:r>
            <a:r>
              <a:rPr lang="en-IN" sz="700" dirty="0"/>
              <a:t>==111&amp;&amp;j&gt;=114&amp;&amp;j&lt;=134||</a:t>
            </a:r>
            <a:r>
              <a:rPr lang="en-IN" sz="700" dirty="0" err="1"/>
              <a:t>i</a:t>
            </a:r>
            <a:r>
              <a:rPr lang="en-IN" sz="700" dirty="0"/>
              <a:t>==111&amp;&amp;j&gt;=142&amp;&amp;j&lt;=150||</a:t>
            </a:r>
            <a:r>
              <a:rPr lang="en-IN" sz="700" dirty="0" err="1"/>
              <a:t>i</a:t>
            </a:r>
            <a:r>
              <a:rPr lang="en-IN" sz="700" dirty="0"/>
              <a:t>==111&amp;&amp;j&gt;=162&amp;&amp;j&lt;=200||</a:t>
            </a:r>
            <a:r>
              <a:rPr lang="en-IN" sz="700" dirty="0" err="1"/>
              <a:t>i</a:t>
            </a:r>
            <a:r>
              <a:rPr lang="en-IN" sz="700" dirty="0"/>
              <a:t>==112&amp;&amp;j&gt;=1&amp;&amp;j&lt;=26||</a:t>
            </a:r>
            <a:r>
              <a:rPr lang="en-IN" sz="700" dirty="0" err="1"/>
              <a:t>i</a:t>
            </a:r>
            <a:r>
              <a:rPr lang="en-IN" sz="700" dirty="0"/>
              <a:t>==112&amp;&amp;j&gt;=30&amp;&amp;j&lt;=62||</a:t>
            </a:r>
            <a:r>
              <a:rPr lang="en-IN" sz="700" dirty="0" err="1"/>
              <a:t>i</a:t>
            </a:r>
            <a:r>
              <a:rPr lang="en-IN" sz="700" dirty="0"/>
              <a:t>==112&amp;&amp;j&gt;=85&amp;&amp;j&lt;=112||</a:t>
            </a:r>
            <a:r>
              <a:rPr lang="en-IN" sz="700" dirty="0" err="1"/>
              <a:t>i</a:t>
            </a:r>
            <a:r>
              <a:rPr lang="en-IN" sz="700" dirty="0"/>
              <a:t>==112&amp;&amp;j&gt;=121&amp;&amp;j&lt;=135||</a:t>
            </a:r>
            <a:r>
              <a:rPr lang="en-IN" sz="700" dirty="0" err="1"/>
              <a:t>i</a:t>
            </a:r>
            <a:r>
              <a:rPr lang="en-IN" sz="700" dirty="0"/>
              <a:t>==112&amp;&amp;j==138||</a:t>
            </a:r>
            <a:r>
              <a:rPr lang="en-IN" sz="700" dirty="0" err="1"/>
              <a:t>i</a:t>
            </a:r>
            <a:r>
              <a:rPr lang="en-IN" sz="700" dirty="0"/>
              <a:t>==112&amp;&amp;j&gt;=160&amp;&amp;j&lt;=200||</a:t>
            </a:r>
            <a:r>
              <a:rPr lang="en-IN" sz="700" dirty="0" err="1"/>
              <a:t>i</a:t>
            </a:r>
            <a:r>
              <a:rPr lang="en-IN" sz="700" dirty="0"/>
              <a:t>==113&amp;&amp;j&gt;=1&amp;&amp;j&lt;=24||</a:t>
            </a:r>
            <a:r>
              <a:rPr lang="en-IN" sz="700" dirty="0" err="1"/>
              <a:t>i</a:t>
            </a:r>
            <a:r>
              <a:rPr lang="en-IN" sz="700" dirty="0"/>
              <a:t>==113&amp;&amp;j&gt;=28&amp;&amp;j&lt;=68||</a:t>
            </a:r>
            <a:r>
              <a:rPr lang="en-IN" sz="700" dirty="0" err="1"/>
              <a:t>i</a:t>
            </a:r>
            <a:r>
              <a:rPr lang="en-IN" sz="700" dirty="0"/>
              <a:t>==113&amp;&amp;j&gt;=77&amp;&amp;j&lt;=118||</a:t>
            </a:r>
            <a:r>
              <a:rPr lang="en-IN" sz="700" dirty="0" err="1"/>
              <a:t>i</a:t>
            </a:r>
            <a:r>
              <a:rPr lang="en-IN" sz="700" dirty="0"/>
              <a:t>==113&amp;&amp;j&gt;=138&amp;&amp;j&lt;=153||</a:t>
            </a:r>
            <a:r>
              <a:rPr lang="en-IN" sz="700" dirty="0" err="1"/>
              <a:t>i</a:t>
            </a:r>
            <a:r>
              <a:rPr lang="en-IN" sz="700" dirty="0"/>
              <a:t>==113&amp;&amp;j&gt;=157&amp;&amp;j&lt;=200||</a:t>
            </a:r>
            <a:r>
              <a:rPr lang="en-IN" sz="700" dirty="0" err="1"/>
              <a:t>i</a:t>
            </a:r>
            <a:r>
              <a:rPr lang="en-IN" sz="700" dirty="0"/>
              <a:t>==114&amp;&amp;j&gt;=1&amp;&amp;j&lt;=23||</a:t>
            </a:r>
            <a:r>
              <a:rPr lang="en-IN" sz="700" dirty="0" err="1"/>
              <a:t>i</a:t>
            </a:r>
            <a:r>
              <a:rPr lang="en-IN" sz="700" dirty="0"/>
              <a:t>==114&amp;&amp;j&gt;=26&amp;&amp;j&lt;=150||</a:t>
            </a:r>
            <a:r>
              <a:rPr lang="en-IN" sz="700" dirty="0" err="1"/>
              <a:t>i</a:t>
            </a:r>
            <a:r>
              <a:rPr lang="en-IN" sz="700" dirty="0"/>
              <a:t>==114&amp;&amp;j&gt;=155&amp;&amp;j&lt;=200||</a:t>
            </a:r>
            <a:r>
              <a:rPr lang="en-IN" sz="700" dirty="0" err="1"/>
              <a:t>i</a:t>
            </a:r>
            <a:r>
              <a:rPr lang="en-IN" sz="700" dirty="0"/>
              <a:t>==115&amp;&amp;j&gt;=1&amp;&amp;j&lt;=21||</a:t>
            </a:r>
            <a:r>
              <a:rPr lang="en-IN" sz="700" dirty="0" err="1"/>
              <a:t>i</a:t>
            </a:r>
            <a:r>
              <a:rPr lang="en-IN" sz="700" dirty="0"/>
              <a:t>==115&amp;&amp;j&gt;=25&amp;&amp;j&lt;=147||</a:t>
            </a:r>
            <a:r>
              <a:rPr lang="en-IN" sz="700" dirty="0" err="1"/>
              <a:t>i</a:t>
            </a:r>
            <a:r>
              <a:rPr lang="en-IN" sz="700" dirty="0"/>
              <a:t>==115&amp;&amp;j&gt;=152&amp;&amp;j&lt;=200|| </a:t>
            </a:r>
            <a:r>
              <a:rPr lang="en-IN" sz="700" dirty="0" err="1"/>
              <a:t>i</a:t>
            </a:r>
            <a:r>
              <a:rPr lang="en-IN" sz="700" dirty="0"/>
              <a:t>==116&amp;&amp;j&gt;=1&amp;&amp;j&lt;=20||</a:t>
            </a:r>
            <a:r>
              <a:rPr lang="en-IN" sz="700" dirty="0" err="1"/>
              <a:t>i</a:t>
            </a:r>
            <a:r>
              <a:rPr lang="en-IN" sz="700" dirty="0"/>
              <a:t>==116&amp;&amp;j&gt;=23&amp;&amp;j&lt;=144||</a:t>
            </a:r>
            <a:r>
              <a:rPr lang="en-IN" sz="700" dirty="0" err="1"/>
              <a:t>i</a:t>
            </a:r>
            <a:r>
              <a:rPr lang="en-IN" sz="700" dirty="0"/>
              <a:t>==116&amp;&amp;j&gt;=149&amp;&amp;j&lt;=200||</a:t>
            </a:r>
            <a:r>
              <a:rPr lang="en-IN" sz="700" dirty="0" err="1"/>
              <a:t>i</a:t>
            </a:r>
            <a:r>
              <a:rPr lang="en-IN" sz="700" dirty="0"/>
              <a:t>==117&amp;&amp;j&gt;=1&amp;&amp;j&lt;=20||</a:t>
            </a:r>
            <a:r>
              <a:rPr lang="en-IN" sz="700" dirty="0" err="1"/>
              <a:t>i</a:t>
            </a:r>
            <a:r>
              <a:rPr lang="en-IN" sz="700" dirty="0"/>
              <a:t>==117&amp;&amp;j&gt;=22&amp;&amp;j&lt;=42||</a:t>
            </a:r>
            <a:r>
              <a:rPr lang="en-IN" sz="700" dirty="0" err="1"/>
              <a:t>i</a:t>
            </a:r>
            <a:r>
              <a:rPr lang="en-IN" sz="700" dirty="0"/>
              <a:t>==117&amp;&amp;j&gt;=61&amp;&amp;j&lt;=77||</a:t>
            </a:r>
            <a:r>
              <a:rPr lang="en-IN" sz="700" dirty="0" err="1"/>
              <a:t>i</a:t>
            </a:r>
            <a:r>
              <a:rPr lang="en-IN" sz="700" dirty="0"/>
              <a:t>==117&amp;&amp;j&gt;=80&amp;&amp;j&lt;=140||</a:t>
            </a:r>
            <a:r>
              <a:rPr lang="en-IN" sz="700" dirty="0" err="1"/>
              <a:t>i</a:t>
            </a:r>
            <a:r>
              <a:rPr lang="en-IN" sz="700" dirty="0"/>
              <a:t>==117&amp;&amp;j&gt;=146&amp;&amp;j&lt;=200||</a:t>
            </a:r>
            <a:r>
              <a:rPr lang="en-IN" sz="700" dirty="0" err="1"/>
              <a:t>i</a:t>
            </a:r>
            <a:r>
              <a:rPr lang="en-IN" sz="700" dirty="0"/>
              <a:t>==118&amp;&amp;j&gt;=1&amp;&amp;j&lt;=19||</a:t>
            </a:r>
            <a:r>
              <a:rPr lang="en-IN" sz="700" dirty="0" err="1"/>
              <a:t>i</a:t>
            </a:r>
            <a:r>
              <a:rPr lang="en-IN" sz="700" dirty="0"/>
              <a:t>==118&amp;&amp;j&gt;=22&amp;&amp;j&lt;=37||</a:t>
            </a:r>
            <a:r>
              <a:rPr lang="en-IN" sz="700" dirty="0" err="1"/>
              <a:t>i</a:t>
            </a:r>
            <a:r>
              <a:rPr lang="en-IN" sz="700" dirty="0"/>
              <a:t>==118&amp;&amp;j&gt;=45&amp;&amp;j&lt;=56||</a:t>
            </a:r>
            <a:r>
              <a:rPr lang="en-IN" sz="700" dirty="0" err="1"/>
              <a:t>i</a:t>
            </a:r>
            <a:r>
              <a:rPr lang="en-IN" sz="700" dirty="0"/>
              <a:t>==118&amp;&amp;j&gt;=61&amp;&amp;j&lt;=75||</a:t>
            </a:r>
            <a:r>
              <a:rPr lang="en-IN" sz="700" dirty="0" err="1"/>
              <a:t>i</a:t>
            </a:r>
            <a:r>
              <a:rPr lang="en-IN" sz="700" dirty="0"/>
              <a:t>==118&amp;&amp;j&gt;=79&amp;&amp;j&lt;=135||</a:t>
            </a:r>
            <a:r>
              <a:rPr lang="en-IN" sz="700" dirty="0" err="1"/>
              <a:t>i</a:t>
            </a:r>
            <a:r>
              <a:rPr lang="en-IN" sz="700" dirty="0"/>
              <a:t>==118&amp;&amp;j&gt;=142&amp;&amp;j&lt;=200||</a:t>
            </a:r>
            <a:r>
              <a:rPr lang="en-IN" sz="700" dirty="0" err="1"/>
              <a:t>i</a:t>
            </a:r>
            <a:r>
              <a:rPr lang="en-IN" sz="700" dirty="0"/>
              <a:t>==119&amp;&amp;j&gt;=1&amp;&amp;j&lt;=19||</a:t>
            </a:r>
            <a:r>
              <a:rPr lang="en-IN" sz="700" dirty="0" err="1"/>
              <a:t>i</a:t>
            </a:r>
            <a:r>
              <a:rPr lang="en-IN" sz="700" dirty="0"/>
              <a:t>==119&amp;&amp;j&gt;=22&amp;&amp;j&lt;=31||</a:t>
            </a:r>
            <a:r>
              <a:rPr lang="en-IN" sz="700" dirty="0" err="1"/>
              <a:t>i</a:t>
            </a:r>
            <a:r>
              <a:rPr lang="en-IN" sz="700" dirty="0"/>
              <a:t>==119&amp;&amp;j&gt;=39&amp;&amp;j&lt;=43||</a:t>
            </a:r>
            <a:r>
              <a:rPr lang="en-IN" sz="700" dirty="0" err="1"/>
              <a:t>i</a:t>
            </a:r>
            <a:r>
              <a:rPr lang="en-IN" sz="700" dirty="0"/>
              <a:t>==119&amp;&amp;j&gt;=59&amp;&amp;j&lt;=71||</a:t>
            </a:r>
            <a:r>
              <a:rPr lang="en-IN" sz="700" dirty="0" err="1"/>
              <a:t>i</a:t>
            </a:r>
            <a:r>
              <a:rPr lang="en-IN" sz="700" dirty="0"/>
              <a:t>==119&amp;&amp;j&gt;=77&amp;&amp;j&lt;=130||</a:t>
            </a:r>
            <a:r>
              <a:rPr lang="en-IN" sz="700" dirty="0" err="1"/>
              <a:t>i</a:t>
            </a:r>
            <a:r>
              <a:rPr lang="en-IN" sz="700" dirty="0"/>
              <a:t>==119&amp;&amp;j&gt;=138&amp;&amp;j&lt;=200|| </a:t>
            </a:r>
            <a:r>
              <a:rPr lang="en-IN" sz="700" dirty="0" err="1"/>
              <a:t>i</a:t>
            </a:r>
            <a:r>
              <a:rPr lang="en-IN" sz="700" dirty="0"/>
              <a:t>==120&amp;&amp;j&gt;=1&amp;&amp;j&lt;=20||</a:t>
            </a:r>
            <a:r>
              <a:rPr lang="en-IN" sz="700" dirty="0" err="1"/>
              <a:t>i</a:t>
            </a:r>
            <a:r>
              <a:rPr lang="en-IN" sz="700" dirty="0"/>
              <a:t>==120&amp;&amp;j&gt;=34&amp;&amp;j&lt;=37||</a:t>
            </a:r>
            <a:r>
              <a:rPr lang="en-IN" sz="700" dirty="0" err="1"/>
              <a:t>i</a:t>
            </a:r>
            <a:r>
              <a:rPr lang="en-IN" sz="700" dirty="0"/>
              <a:t>==120&amp;&amp;j&gt;=46&amp;&amp;j&lt;=60||</a:t>
            </a:r>
            <a:r>
              <a:rPr lang="en-IN" sz="700" dirty="0" err="1"/>
              <a:t>i</a:t>
            </a:r>
            <a:r>
              <a:rPr lang="en-IN" sz="700" dirty="0"/>
              <a:t>==120&amp;&amp;j&gt;=70&amp;&amp;j&lt;=114||</a:t>
            </a:r>
            <a:r>
              <a:rPr lang="en-IN" sz="700" dirty="0" err="1"/>
              <a:t>i</a:t>
            </a:r>
            <a:r>
              <a:rPr lang="en-IN" sz="700" dirty="0"/>
              <a:t>==120&amp;&amp;j&gt;=127&amp;&amp;j&lt;=200|| </a:t>
            </a:r>
            <a:r>
              <a:rPr lang="en-IN" sz="700" dirty="0" err="1"/>
              <a:t>i</a:t>
            </a:r>
            <a:r>
              <a:rPr lang="en-IN" sz="700" dirty="0"/>
              <a:t>==121&amp;&amp;j&gt;=1&amp;&amp;j&lt;=35||</a:t>
            </a:r>
            <a:r>
              <a:rPr lang="en-IN" sz="700" dirty="0" err="1"/>
              <a:t>i</a:t>
            </a:r>
            <a:r>
              <a:rPr lang="en-IN" sz="700" dirty="0"/>
              <a:t>==121&amp;&amp;j&gt;=39&amp;&amp;j&lt;=60||</a:t>
            </a:r>
            <a:r>
              <a:rPr lang="en-IN" sz="700" dirty="0" err="1"/>
              <a:t>i</a:t>
            </a:r>
            <a:r>
              <a:rPr lang="en-IN" sz="700" dirty="0"/>
              <a:t>==121&amp;&amp;j&gt;=70&amp;&amp;j&lt;=114||</a:t>
            </a:r>
            <a:r>
              <a:rPr lang="en-IN" sz="700" dirty="0" err="1"/>
              <a:t>i</a:t>
            </a:r>
            <a:r>
              <a:rPr lang="en-IN" sz="700" dirty="0"/>
              <a:t>==121&amp;&amp;j&gt;=127&amp;&amp;j&lt;=200||  </a:t>
            </a:r>
            <a:r>
              <a:rPr lang="en-IN" sz="700" dirty="0" err="1"/>
              <a:t>i</a:t>
            </a:r>
            <a:r>
              <a:rPr lang="en-IN" sz="700" dirty="0"/>
              <a:t>==122&amp;&amp;j&gt;=1&amp;&amp;j&lt;=35||</a:t>
            </a:r>
            <a:r>
              <a:rPr lang="en-IN" sz="700" dirty="0" err="1"/>
              <a:t>i</a:t>
            </a:r>
            <a:r>
              <a:rPr lang="en-IN" sz="700" dirty="0"/>
              <a:t>==122&amp;&amp;j&gt;=119&amp;&amp;j&lt;=200|| </a:t>
            </a:r>
            <a:r>
              <a:rPr lang="en-IN" sz="700" dirty="0" err="1"/>
              <a:t>i</a:t>
            </a:r>
            <a:r>
              <a:rPr lang="en-IN" sz="700" dirty="0"/>
              <a:t>==123&amp;&amp;j&gt;=1&amp;&amp;j&lt;=41||</a:t>
            </a:r>
            <a:r>
              <a:rPr lang="en-IN" sz="700" dirty="0" err="1"/>
              <a:t>i</a:t>
            </a:r>
            <a:r>
              <a:rPr lang="en-IN" sz="700" dirty="0"/>
              <a:t>==123&amp;&amp;j&gt;=51&amp;&amp;j&lt;=200|| </a:t>
            </a:r>
            <a:r>
              <a:rPr lang="en-IN" sz="700" dirty="0" err="1"/>
              <a:t>i</a:t>
            </a:r>
            <a:r>
              <a:rPr lang="en-IN" sz="700" dirty="0"/>
              <a:t>==124&amp;&amp;j&gt;=1&amp;&amp;j&lt;=200|| </a:t>
            </a:r>
            <a:r>
              <a:rPr lang="en-IN" sz="700" dirty="0" err="1"/>
              <a:t>i</a:t>
            </a:r>
            <a:r>
              <a:rPr lang="en-IN" sz="700" dirty="0"/>
              <a:t>==125&amp;&amp;j&gt;=1&amp;&amp;j&lt;=200|| </a:t>
            </a:r>
            <a:r>
              <a:rPr lang="en-IN" sz="700" dirty="0" err="1"/>
              <a:t>i</a:t>
            </a:r>
            <a:r>
              <a:rPr lang="en-IN" sz="700" dirty="0"/>
              <a:t>==126&amp;&amp;j&gt;=1&amp;&amp;j&lt;=200|| </a:t>
            </a:r>
            <a:r>
              <a:rPr lang="en-IN" sz="700" dirty="0" err="1"/>
              <a:t>i</a:t>
            </a:r>
            <a:r>
              <a:rPr lang="en-IN" sz="700" dirty="0"/>
              <a:t>==127&amp;&amp;j&gt;=1&amp;&amp;j&lt;=200|| </a:t>
            </a:r>
            <a:r>
              <a:rPr lang="en-IN" sz="700" dirty="0" err="1"/>
              <a:t>i</a:t>
            </a:r>
            <a:r>
              <a:rPr lang="en-IN" sz="700" dirty="0"/>
              <a:t>==128&amp;&amp;j&gt;=1&amp;&amp;j&lt;=200||</a:t>
            </a:r>
            <a:r>
              <a:rPr lang="en-IN" sz="700" dirty="0" err="1"/>
              <a:t>i</a:t>
            </a:r>
            <a:r>
              <a:rPr lang="en-IN" sz="700" dirty="0"/>
              <a:t>==129&amp;&amp;j&gt;=1&amp;&amp;j&lt;=200||  </a:t>
            </a:r>
            <a:r>
              <a:rPr lang="en-IN" sz="700" dirty="0" err="1"/>
              <a:t>i</a:t>
            </a:r>
            <a:r>
              <a:rPr lang="en-IN" sz="700" dirty="0"/>
              <a:t>==130&amp;&amp;j&gt;=1&amp;&amp;j&lt;=200|| </a:t>
            </a:r>
            <a:r>
              <a:rPr lang="en-IN" sz="700" dirty="0" err="1"/>
              <a:t>i</a:t>
            </a:r>
            <a:r>
              <a:rPr lang="en-IN" sz="700" dirty="0"/>
              <a:t>==131&amp;&amp;j&gt;=1&amp;&amp;j&lt;=200||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700" dirty="0"/>
              <a:t> </a:t>
            </a:r>
            <a:r>
              <a:rPr lang="en-IN" sz="700" dirty="0" err="1"/>
              <a:t>i</a:t>
            </a:r>
            <a:r>
              <a:rPr lang="en-IN" sz="700" dirty="0"/>
              <a:t>==132&amp;&amp;j&gt;=1&amp;&amp;j&lt;=200)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700" dirty="0"/>
              <a:t>				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700" dirty="0"/>
              <a:t>			</a:t>
            </a:r>
            <a:r>
              <a:rPr lang="en-IN" sz="700" dirty="0" err="1"/>
              <a:t>System.out.print</a:t>
            </a:r>
            <a:r>
              <a:rPr lang="en-IN" sz="700" dirty="0"/>
              <a:t>(“@");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700" dirty="0"/>
              <a:t>			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700" dirty="0"/>
              <a:t>			else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700" dirty="0"/>
              <a:t>				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700" dirty="0"/>
              <a:t>				</a:t>
            </a:r>
            <a:r>
              <a:rPr lang="en-IN" sz="700" dirty="0" err="1"/>
              <a:t>System.out.print</a:t>
            </a:r>
            <a:r>
              <a:rPr lang="en-IN" sz="700" dirty="0"/>
              <a:t>(" ");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700" dirty="0"/>
              <a:t>				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700" dirty="0"/>
              <a:t>		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700" dirty="0"/>
              <a:t>		</a:t>
            </a:r>
            <a:r>
              <a:rPr lang="en-IN" sz="700" dirty="0" err="1"/>
              <a:t>System.out.println</a:t>
            </a:r>
            <a:r>
              <a:rPr lang="en-IN" sz="700" dirty="0"/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700" dirty="0"/>
              <a:t>	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700" dirty="0"/>
              <a:t>  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7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0928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DF1C80-995F-57E6-4631-325716BB899B}"/>
              </a:ext>
            </a:extLst>
          </p:cNvPr>
          <p:cNvSpPr txBox="1"/>
          <p:nvPr/>
        </p:nvSpPr>
        <p:spPr>
          <a:xfrm>
            <a:off x="4328252" y="2921168"/>
            <a:ext cx="35354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2966668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E9CB94-DA6E-0AAF-CAA7-5F04983E8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850" y="361262"/>
            <a:ext cx="3801533" cy="51392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59A2CE-B98F-AAED-8261-65750EF642D6}"/>
              </a:ext>
            </a:extLst>
          </p:cNvPr>
          <p:cNvSpPr txBox="1"/>
          <p:nvPr/>
        </p:nvSpPr>
        <p:spPr>
          <a:xfrm>
            <a:off x="1617043" y="5784783"/>
            <a:ext cx="34554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Our Pattern Portrait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A21F9-0A24-4E6D-72C4-B264BDE693EF}"/>
              </a:ext>
            </a:extLst>
          </p:cNvPr>
          <p:cNvSpPr txBox="1"/>
          <p:nvPr/>
        </p:nvSpPr>
        <p:spPr>
          <a:xfrm>
            <a:off x="7740849" y="5784783"/>
            <a:ext cx="38015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Original Portrait</a:t>
            </a:r>
          </a:p>
        </p:txBody>
      </p: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0C896DF8-CB4B-53C8-F582-4209C5A035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7" t="15158" r="83521" b="48115"/>
          <a:stretch/>
        </p:blipFill>
        <p:spPr>
          <a:xfrm>
            <a:off x="1491914" y="361263"/>
            <a:ext cx="3801533" cy="513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55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B25CC8-B1A9-E9FA-B576-FA18C27FA6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88" r="67305" b="26024"/>
          <a:stretch/>
        </p:blipFill>
        <p:spPr>
          <a:xfrm>
            <a:off x="903305" y="927099"/>
            <a:ext cx="3757595" cy="48006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534351-94FF-A265-3D95-9520AD5AB4AE}"/>
              </a:ext>
            </a:extLst>
          </p:cNvPr>
          <p:cNvSpPr txBox="1"/>
          <p:nvPr/>
        </p:nvSpPr>
        <p:spPr>
          <a:xfrm>
            <a:off x="903305" y="5930901"/>
            <a:ext cx="3124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Inverted Pattern Image</a:t>
            </a:r>
          </a:p>
        </p:txBody>
      </p:sp>
    </p:spTree>
    <p:extLst>
      <p:ext uri="{BB962C8B-B14F-4D97-AF65-F5344CB8AC3E}">
        <p14:creationId xmlns:p14="http://schemas.microsoft.com/office/powerpoint/2010/main" val="4111296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DAEEAE-2A3C-9CF9-1631-0F8E34675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21" y="309907"/>
            <a:ext cx="4202375" cy="57799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DDB16A-B9E0-8044-3571-8D936DAF1C50}"/>
              </a:ext>
            </a:extLst>
          </p:cNvPr>
          <p:cNvSpPr txBox="1"/>
          <p:nvPr/>
        </p:nvSpPr>
        <p:spPr>
          <a:xfrm>
            <a:off x="1742621" y="5874434"/>
            <a:ext cx="1031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/>
              <a:t>Outline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419627-5125-F90B-EF2A-8F57395BC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09907"/>
            <a:ext cx="4533900" cy="55645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92D518-7AA5-65F2-75DA-53C2A52CF00E}"/>
              </a:ext>
            </a:extLst>
          </p:cNvPr>
          <p:cNvSpPr txBox="1"/>
          <p:nvPr/>
        </p:nvSpPr>
        <p:spPr>
          <a:xfrm>
            <a:off x="5638800" y="5935989"/>
            <a:ext cx="32893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Grid  Image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7147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3786C-3B4C-9E4A-F8E3-62B8AFE29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Sandeep </a:t>
            </a:r>
            <a:r>
              <a:rPr lang="en-IN" dirty="0" err="1"/>
              <a:t>Chetnani</a:t>
            </a:r>
            <a:r>
              <a:rPr lang="en-IN" dirty="0"/>
              <a:t> Portrait Contribution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0EEDCB-9939-14CD-E8A3-83E6DE8CC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605"/>
          <a:stretch/>
        </p:blipFill>
        <p:spPr>
          <a:xfrm>
            <a:off x="1097281" y="2054830"/>
            <a:ext cx="7923430" cy="2024009"/>
          </a:xfrm>
        </p:spPr>
      </p:pic>
    </p:spTree>
    <p:extLst>
      <p:ext uri="{BB962C8B-B14F-4D97-AF65-F5344CB8AC3E}">
        <p14:creationId xmlns:p14="http://schemas.microsoft.com/office/powerpoint/2010/main" val="449376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0EA44-20D7-7A70-E3AA-27AB0DDA4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Jay </a:t>
            </a:r>
            <a:r>
              <a:rPr lang="en-IN" dirty="0" err="1"/>
              <a:t>Jeswani</a:t>
            </a:r>
            <a:r>
              <a:rPr lang="en-IN" dirty="0"/>
              <a:t> Portrait Contribution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5B6CC8-5341-3F85-4582-5266559558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8634" r="68038" b="67727"/>
          <a:stretch/>
        </p:blipFill>
        <p:spPr>
          <a:xfrm>
            <a:off x="1187275" y="2011680"/>
            <a:ext cx="7247808" cy="215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539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E9670-A5D7-62BE-421B-725AE4333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Kenny </a:t>
            </a:r>
            <a:r>
              <a:rPr lang="en-IN" dirty="0" err="1"/>
              <a:t>Santani</a:t>
            </a:r>
            <a:r>
              <a:rPr lang="en-IN" dirty="0"/>
              <a:t> Portrait Contribution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B3A23989-C9B1-A8A5-E7D9-277199F516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7" t="30124" r="83521" b="62167"/>
          <a:stretch/>
        </p:blipFill>
        <p:spPr>
          <a:xfrm>
            <a:off x="1491914" y="2024008"/>
            <a:ext cx="7559620" cy="228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818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CF122-A5A8-2ED2-53B7-ED4EBB02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Khushbu </a:t>
            </a:r>
            <a:r>
              <a:rPr lang="en-IN" dirty="0" err="1"/>
              <a:t>Sachdeo</a:t>
            </a:r>
            <a:r>
              <a:rPr lang="en-IN" dirty="0"/>
              <a:t> Portrait Contribution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E539C0-8C55-A411-B4F4-698F059DDC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995" b="18814"/>
          <a:stretch/>
        </p:blipFill>
        <p:spPr>
          <a:xfrm>
            <a:off x="1277421" y="2260315"/>
            <a:ext cx="8770706" cy="157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570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C7F49-C8BD-3D1A-ECD8-1AE46CC26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Nikhar</a:t>
            </a:r>
            <a:r>
              <a:rPr lang="en-IN" dirty="0"/>
              <a:t> </a:t>
            </a:r>
            <a:r>
              <a:rPr lang="en-IN" dirty="0" err="1"/>
              <a:t>Dholwani</a:t>
            </a:r>
            <a:r>
              <a:rPr lang="en-IN" dirty="0"/>
              <a:t> Portrait Contribution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F7CC712-6607-F528-961F-F05E13D17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53"/>
          <a:stretch/>
        </p:blipFill>
        <p:spPr>
          <a:xfrm>
            <a:off x="1097278" y="2044557"/>
            <a:ext cx="7502191" cy="2085653"/>
          </a:xfrm>
        </p:spPr>
      </p:pic>
    </p:spTree>
    <p:extLst>
      <p:ext uri="{BB962C8B-B14F-4D97-AF65-F5344CB8AC3E}">
        <p14:creationId xmlns:p14="http://schemas.microsoft.com/office/powerpoint/2010/main" val="6064026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193</TotalTime>
  <Words>10318</Words>
  <Application>Microsoft Office PowerPoint</Application>
  <PresentationFormat>Widescreen</PresentationFormat>
  <Paragraphs>99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Calibri</vt:lpstr>
      <vt:lpstr>Calibri Light</vt:lpstr>
      <vt:lpstr>Retrospect</vt:lpstr>
      <vt:lpstr>Happy Jhulelal Jayanti Happy Cheti Chand</vt:lpstr>
      <vt:lpstr>PowerPoint Presentation</vt:lpstr>
      <vt:lpstr>PowerPoint Presentation</vt:lpstr>
      <vt:lpstr>PowerPoint Presentation</vt:lpstr>
      <vt:lpstr>Sandeep Chetnani Portrait Contribution</vt:lpstr>
      <vt:lpstr>Jay Jeswani Portrait Contribution</vt:lpstr>
      <vt:lpstr>Kenny Santani Portrait Contribution</vt:lpstr>
      <vt:lpstr>Khushbu Sachdeo Portrait Contribution</vt:lpstr>
      <vt:lpstr>Nikhar Dholwani Portrait Contribution</vt:lpstr>
      <vt:lpstr>Problems Faced</vt:lpstr>
      <vt:lpstr>Sandeep Chetnani’s Code</vt:lpstr>
      <vt:lpstr>Jay Jeswani’s Code</vt:lpstr>
      <vt:lpstr>Kenny Santani’s Code</vt:lpstr>
      <vt:lpstr>Khushbu Sachdeo’s Code</vt:lpstr>
      <vt:lpstr>Nikhar Dholwani’s Code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Happy Jhulelal Jayanti Happy Cheti Chand</dc:title>
  <dc:creator>JAY JESWANI</dc:creator>
  <cp:lastModifiedBy>JAY JESWANI</cp:lastModifiedBy>
  <cp:revision>7</cp:revision>
  <dcterms:created xsi:type="dcterms:W3CDTF">2024-03-27T16:31:06Z</dcterms:created>
  <dcterms:modified xsi:type="dcterms:W3CDTF">2024-03-28T05:09:54Z</dcterms:modified>
</cp:coreProperties>
</file>