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52" y="1085564"/>
            <a:ext cx="9777682" cy="5538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92" y="1233564"/>
            <a:ext cx="9596261" cy="53949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52" y="1257436"/>
            <a:ext cx="9777682" cy="5337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5" y="1154748"/>
            <a:ext cx="9786744" cy="5390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5" y="1154748"/>
            <a:ext cx="9786744" cy="5390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92" y="1228800"/>
            <a:ext cx="9624906" cy="5394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49" y="1114208"/>
            <a:ext cx="9682197" cy="5480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92" y="1262220"/>
            <a:ext cx="9596261" cy="5337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92" y="1238341"/>
            <a:ext cx="9624906" cy="5347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892" y="1243116"/>
            <a:ext cx="9615358" cy="5375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16877"/>
            <a:ext cx="10312400" cy="5428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3696"/>
            <a:ext cx="10312400" cy="5729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1216"/>
            <a:ext cx="10312400" cy="5390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2025-08-03T16:37:29Z</dcterms:created>
  <dcterms:modified xsi:type="dcterms:W3CDTF">2025-08-03T16:37:29Z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2025-08-03T00:00:00Z</vt:filetime>
  </property>
  <property fmtid="{D5CDD505-2E9C-101B-9397-08002B2CF9AE}" pid="3" name="LastSaved">
    <vt:filetime>2025-08-03T00:00:00Z</vt:filetime>
  </property>
  <property fmtid="{D5CDD505-2E9C-101B-9397-08002B2CF9AE}" pid="4" name="Producer">
    <vt:lpwstr>3-Heights(TM) PDF Security Shell 4.8.25.2 (http://www.pdf-tools.com)</vt:lpwstr>
  </property>
</Properties>
</file>