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D69D-546B-4FD9-9A16-7C2486DF7FB3}" type="datetimeFigureOut">
              <a:rPr lang="en-US" smtClean="0"/>
              <a:pPr/>
              <a:t>7/29/2020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8967-07F8-409F-AB35-3ED591DAA8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1.fedorap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AWS 3 TIER ARCHITECTURE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52" y="-214338"/>
            <a:ext cx="16619913" cy="749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000296" y="1500174"/>
            <a:ext cx="12858840" cy="53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we are designing  our cloud system architecture across multiple </a:t>
            </a:r>
            <a:r>
              <a:rPr lang="en-US" dirty="0" err="1" smtClean="0"/>
              <a:t>clouds,there</a:t>
            </a:r>
            <a:r>
              <a:rPr lang="en-US" dirty="0" smtClean="0"/>
              <a:t> are several factor takes into consideration.</a:t>
            </a:r>
          </a:p>
          <a:p>
            <a:r>
              <a:rPr lang="en-US" dirty="0" smtClean="0"/>
              <a:t>In the above diagram there is running slave-db server that’s serving warm backup but its replica data with the Master-DB across the public not in private </a:t>
            </a:r>
            <a:r>
              <a:rPr lang="en-US" dirty="0" err="1" smtClean="0"/>
              <a:t>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 only servers with in the cloud same cloud infrastructure can communicate  over private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address.However</a:t>
            </a:r>
            <a:r>
              <a:rPr lang="en-US" dirty="0" smtClean="0"/>
              <a:t> if there is a problem or failure that would require you to switch clouds.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Multi-Cloud </a:t>
            </a:r>
            <a:r>
              <a:rPr lang="en-US" dirty="0" err="1" smtClean="0"/>
              <a:t>Architecute</a:t>
            </a:r>
            <a:r>
              <a:rPr lang="en-US" dirty="0" smtClean="0"/>
              <a:t>  would allow easily migrate our site/Application.</a:t>
            </a:r>
          </a:p>
          <a:p>
            <a:r>
              <a:rPr lang="en-US" dirty="0" smtClean="0"/>
              <a:t>If we want to send /receive data in a secure manner between servers in two different </a:t>
            </a:r>
            <a:r>
              <a:rPr lang="en-US" dirty="0" err="1" smtClean="0"/>
              <a:t>clouds,we</a:t>
            </a:r>
            <a:r>
              <a:rPr lang="en-US" dirty="0" smtClean="0"/>
              <a:t> can use data encryption or a VPN Wrapped around the public </a:t>
            </a:r>
            <a:r>
              <a:rPr lang="en-US" dirty="0" err="1" smtClean="0"/>
              <a:t>ip</a:t>
            </a:r>
            <a:r>
              <a:rPr lang="en-US" dirty="0" smtClean="0"/>
              <a:t> address.(expect if they are both private clouds).</a:t>
            </a:r>
          </a:p>
          <a:p>
            <a:r>
              <a:rPr lang="en-US" dirty="0" smtClean="0"/>
              <a:t>In the above diagram data replication across the public internet is sent between the servers in two different clouds over a secure ‘</a:t>
            </a:r>
            <a:r>
              <a:rPr lang="en-US" dirty="0" err="1" smtClean="0"/>
              <a:t>vpn</a:t>
            </a:r>
            <a:r>
              <a:rPr lang="en-US" dirty="0" smtClean="0"/>
              <a:t> tunnel”.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</a:t>
            </a:r>
            <a:br>
              <a:rPr lang="en-US" dirty="0" smtClean="0"/>
            </a:br>
            <a:r>
              <a:rPr lang="en-US" b="1" u="sng" dirty="0" smtClean="0"/>
              <a:t>Multi-cloud disaster Recovery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there is a sudden outage at Data-center like power-</a:t>
            </a:r>
            <a:r>
              <a:rPr lang="en-US" dirty="0" err="1" smtClean="0"/>
              <a:t>issues,cooling</a:t>
            </a:r>
            <a:r>
              <a:rPr lang="en-US" dirty="0" smtClean="0"/>
              <a:t> </a:t>
            </a:r>
            <a:r>
              <a:rPr lang="en-US" dirty="0" err="1" smtClean="0"/>
              <a:t>issues,hardware</a:t>
            </a:r>
            <a:r>
              <a:rPr lang="en-US" dirty="0" smtClean="0"/>
              <a:t> issues </a:t>
            </a:r>
            <a:r>
              <a:rPr lang="en-US" dirty="0" err="1" smtClean="0"/>
              <a:t>etc.production</a:t>
            </a:r>
            <a:r>
              <a:rPr lang="en-US" dirty="0" smtClean="0"/>
              <a:t> environment is currently deployed.</a:t>
            </a:r>
          </a:p>
          <a:p>
            <a:r>
              <a:rPr lang="en-US" dirty="0" smtClean="0"/>
              <a:t>If we launched the server </a:t>
            </a:r>
            <a:r>
              <a:rPr lang="en-US" dirty="0" err="1" smtClean="0"/>
              <a:t>templates,we</a:t>
            </a:r>
            <a:r>
              <a:rPr lang="en-US" dirty="0" smtClean="0"/>
              <a:t> will be able to use those same Server-Template (AMI-BACKUP’S) we can rebuild the our production environment by launching our servers into different cloud regions.</a:t>
            </a:r>
          </a:p>
          <a:p>
            <a:r>
              <a:rPr lang="en-US" dirty="0" smtClean="0"/>
              <a:t>However we can manually take “LVM-Backup’s” of the database to supported cloud storage service.(</a:t>
            </a:r>
            <a:r>
              <a:rPr lang="en-US" dirty="0" err="1" smtClean="0"/>
              <a:t>Ex.remote</a:t>
            </a:r>
            <a:r>
              <a:rPr lang="en-US" dirty="0" smtClean="0"/>
              <a:t> object storage(</a:t>
            </a:r>
            <a:r>
              <a:rPr lang="en-US" dirty="0" err="1" smtClean="0"/>
              <a:t>ros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If we perform database </a:t>
            </a:r>
            <a:r>
              <a:rPr lang="en-US" dirty="0" err="1" smtClean="0"/>
              <a:t>database</a:t>
            </a:r>
            <a:r>
              <a:rPr lang="en-US" dirty="0" smtClean="0"/>
              <a:t> migration or there is a cloud outage we can use “LVM-Backup’s” to </a:t>
            </a:r>
            <a:r>
              <a:rPr lang="en-US" dirty="0" err="1" smtClean="0"/>
              <a:t>relaunch</a:t>
            </a:r>
            <a:r>
              <a:rPr lang="en-US" dirty="0" smtClean="0"/>
              <a:t> our database server into a different cloud.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Hybrid Cloud Infrastructure Using Open VPN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 Open VPN Server (AWS Linux AMI)</a:t>
            </a:r>
          </a:p>
          <a:p>
            <a:r>
              <a:rPr lang="en-US" i="1" dirty="0" smtClean="0"/>
              <a:t>Yum install –y </a:t>
            </a:r>
            <a:r>
              <a:rPr lang="en-US" i="1" dirty="0" smtClean="0">
                <a:hlinkClick r:id="rId2"/>
              </a:rPr>
              <a:t>https://d1.fedorapr</a:t>
            </a:r>
            <a:endParaRPr lang="en-US" i="1" dirty="0" smtClean="0"/>
          </a:p>
          <a:p>
            <a:r>
              <a:rPr lang="en-US" i="1" dirty="0" smtClean="0"/>
              <a:t>Yum –y install yum-</a:t>
            </a:r>
            <a:r>
              <a:rPr lang="en-US" i="1" dirty="0" err="1" smtClean="0"/>
              <a:t>utils</a:t>
            </a:r>
            <a:endParaRPr lang="en-US" i="1" dirty="0" smtClean="0"/>
          </a:p>
          <a:p>
            <a:r>
              <a:rPr lang="en-US" i="1" dirty="0" smtClean="0"/>
              <a:t>Yum –</a:t>
            </a:r>
            <a:r>
              <a:rPr lang="en-US" i="1" dirty="0" err="1" smtClean="0"/>
              <a:t>config</a:t>
            </a:r>
            <a:r>
              <a:rPr lang="en-US" i="1" dirty="0" smtClean="0"/>
              <a:t>-manager  --enable </a:t>
            </a:r>
            <a:r>
              <a:rPr lang="en-US" i="1" dirty="0" err="1" smtClean="0"/>
              <a:t>epel</a:t>
            </a:r>
            <a:endParaRPr lang="en-US" i="1" dirty="0" smtClean="0"/>
          </a:p>
          <a:p>
            <a:r>
              <a:rPr lang="en-US" i="1" dirty="0" smtClean="0"/>
              <a:t>Yum  -y install </a:t>
            </a:r>
            <a:r>
              <a:rPr lang="en-US" i="1" dirty="0" err="1" smtClean="0"/>
              <a:t>openvpn</a:t>
            </a:r>
            <a:endParaRPr lang="en-US" i="1" dirty="0" smtClean="0"/>
          </a:p>
          <a:p>
            <a:r>
              <a:rPr lang="en-US" b="1" i="1" dirty="0" smtClean="0"/>
              <a:t>Server Configurations – </a:t>
            </a:r>
            <a:r>
              <a:rPr lang="en-US" b="1" i="1" dirty="0" err="1" smtClean="0"/>
              <a:t>server.conf</a:t>
            </a:r>
            <a:endParaRPr lang="en-US" b="1" i="1" dirty="0" smtClean="0"/>
          </a:p>
          <a:p>
            <a:r>
              <a:rPr lang="en-US" i="1" dirty="0" err="1" smtClean="0"/>
              <a:t>Server.conf</a:t>
            </a:r>
            <a:endParaRPr lang="en-US" i="1" dirty="0" smtClean="0"/>
          </a:p>
          <a:p>
            <a:endParaRPr lang="en-IN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Ccd</a:t>
            </a:r>
            <a:r>
              <a:rPr lang="en-US" i="1" dirty="0" smtClean="0"/>
              <a:t>/client</a:t>
            </a:r>
          </a:p>
          <a:p>
            <a:r>
              <a:rPr lang="en-US" i="1" dirty="0" err="1" smtClean="0"/>
              <a:t>Iroute</a:t>
            </a:r>
            <a:r>
              <a:rPr lang="en-US" i="1" dirty="0" smtClean="0"/>
              <a:t>  [your  client subnet]</a:t>
            </a:r>
          </a:p>
          <a:p>
            <a:r>
              <a:rPr lang="en-US" b="1" i="1" dirty="0" smtClean="0"/>
              <a:t>Client Configurations – </a:t>
            </a:r>
            <a:r>
              <a:rPr lang="en-US" b="1" i="1" dirty="0" err="1" smtClean="0"/>
              <a:t>client.conf</a:t>
            </a:r>
            <a:endParaRPr lang="en-US" b="1" i="1" dirty="0" smtClean="0"/>
          </a:p>
          <a:p>
            <a:r>
              <a:rPr lang="en-US" b="1" i="1" dirty="0" smtClean="0"/>
              <a:t>Firewalls – Server</a:t>
            </a:r>
          </a:p>
          <a:p>
            <a:r>
              <a:rPr lang="en-US" b="1" i="1" dirty="0" smtClean="0"/>
              <a:t>Enable ipv4 Forwarding – changes to /etc/</a:t>
            </a:r>
            <a:r>
              <a:rPr lang="en-US" b="1" i="1" dirty="0" err="1" smtClean="0"/>
              <a:t>sysctl.conf</a:t>
            </a:r>
            <a:endParaRPr lang="en-US" b="1" i="1" dirty="0" smtClean="0"/>
          </a:p>
          <a:p>
            <a:r>
              <a:rPr lang="en-US" i="1" dirty="0" smtClean="0"/>
              <a:t>Net.ipv4.ip_forwar = 1</a:t>
            </a:r>
            <a:endParaRPr lang="en-IN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Migrate </a:t>
            </a:r>
            <a:r>
              <a:rPr lang="en-US" b="1" u="sng" dirty="0" err="1" smtClean="0"/>
              <a:t>onpremise</a:t>
            </a:r>
            <a:r>
              <a:rPr lang="en-US" b="1" u="sng" dirty="0" smtClean="0"/>
              <a:t> workload to EC2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Tools Require:-</a:t>
            </a:r>
          </a:p>
          <a:p>
            <a:pPr>
              <a:buNone/>
            </a:pPr>
            <a:r>
              <a:rPr lang="en-US" dirty="0" smtClean="0"/>
              <a:t>1.Snowball (supports TB/PB migration scale)</a:t>
            </a:r>
          </a:p>
          <a:p>
            <a:pPr>
              <a:buNone/>
            </a:pPr>
            <a:r>
              <a:rPr lang="en-US" dirty="0" smtClean="0"/>
              <a:t>They are not look at the </a:t>
            </a:r>
            <a:r>
              <a:rPr lang="en-US" dirty="0" err="1" smtClean="0"/>
              <a:t>data,they</a:t>
            </a:r>
            <a:r>
              <a:rPr lang="en-US" dirty="0" smtClean="0"/>
              <a:t> just download the </a:t>
            </a:r>
            <a:r>
              <a:rPr lang="en-US" dirty="0" err="1" smtClean="0"/>
              <a:t>data.Data</a:t>
            </a:r>
            <a:r>
              <a:rPr lang="en-US" dirty="0" smtClean="0"/>
              <a:t> will be encrypted format even Amazon cannot see our </a:t>
            </a:r>
            <a:r>
              <a:rPr lang="en-US" dirty="0" err="1" smtClean="0"/>
              <a:t>data.This</a:t>
            </a:r>
            <a:r>
              <a:rPr lang="en-US" dirty="0" smtClean="0"/>
              <a:t> is completely secure way to move data from one datacenter to another with lot of data.</a:t>
            </a:r>
          </a:p>
          <a:p>
            <a:pPr>
              <a:buNone/>
            </a:pPr>
            <a:r>
              <a:rPr lang="en-US" dirty="0" smtClean="0"/>
              <a:t>2. s3 Acceleration:-its </a:t>
            </a:r>
            <a:r>
              <a:rPr lang="en-US" dirty="0" err="1" smtClean="0"/>
              <a:t>gui</a:t>
            </a:r>
            <a:r>
              <a:rPr lang="en-US" dirty="0" smtClean="0"/>
              <a:t>, to push the data by using </a:t>
            </a:r>
            <a:r>
              <a:rPr lang="en-US" dirty="0" err="1" smtClean="0"/>
              <a:t>vpn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3.kinesis </a:t>
            </a:r>
            <a:r>
              <a:rPr lang="en-US" dirty="0" err="1" smtClean="0"/>
              <a:t>Firehose</a:t>
            </a:r>
            <a:r>
              <a:rPr lang="en-US" dirty="0" smtClean="0"/>
              <a:t>:-we can configure kinesis </a:t>
            </a:r>
            <a:r>
              <a:rPr lang="en-US" dirty="0" err="1" smtClean="0"/>
              <a:t>firehose</a:t>
            </a:r>
            <a:r>
              <a:rPr lang="en-US" dirty="0" smtClean="0"/>
              <a:t> one end  and store the all the data in s3 and push the data from source to destination.</a:t>
            </a:r>
          </a:p>
          <a:p>
            <a:r>
              <a:rPr lang="en-US" dirty="0" smtClean="0"/>
              <a:t>4.Storage-Gatway:-It the most easiest </a:t>
            </a:r>
            <a:r>
              <a:rPr lang="en-US" dirty="0" err="1" smtClean="0"/>
              <a:t>way.setup</a:t>
            </a:r>
            <a:r>
              <a:rPr lang="en-US" dirty="0" smtClean="0"/>
              <a:t> </a:t>
            </a:r>
            <a:r>
              <a:rPr lang="en-US" dirty="0" err="1" smtClean="0"/>
              <a:t>vpn</a:t>
            </a:r>
            <a:r>
              <a:rPr lang="en-US" dirty="0" smtClean="0"/>
              <a:t> on client side or datacenter ,allow simple </a:t>
            </a:r>
            <a:r>
              <a:rPr lang="en-US" dirty="0" err="1" smtClean="0"/>
              <a:t>vm</a:t>
            </a:r>
            <a:r>
              <a:rPr lang="en-US" dirty="0" smtClean="0"/>
              <a:t> to clone the data from your on-premise datacenter storage </a:t>
            </a:r>
            <a:r>
              <a:rPr lang="en-US" dirty="0" err="1" smtClean="0"/>
              <a:t>amazon</a:t>
            </a:r>
            <a:r>
              <a:rPr lang="en-US" dirty="0" smtClean="0"/>
              <a:t> s3 or EBS or EFS  volumes.</a:t>
            </a:r>
          </a:p>
          <a:p>
            <a:r>
              <a:rPr lang="en-US" dirty="0" smtClean="0"/>
              <a:t>5.provisoned </a:t>
            </a:r>
            <a:r>
              <a:rPr lang="en-US" dirty="0" err="1" smtClean="0"/>
              <a:t>vm</a:t>
            </a:r>
            <a:r>
              <a:rPr lang="en-US" dirty="0" smtClean="0"/>
              <a:t> and </a:t>
            </a:r>
            <a:r>
              <a:rPr lang="en-US" dirty="0" err="1" smtClean="0"/>
              <a:t>provisoned</a:t>
            </a:r>
            <a:r>
              <a:rPr lang="en-US" dirty="0" smtClean="0"/>
              <a:t> Bandwidth all the data gets replicated to cloud.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6.we can contact third party vendor who are expert in data migration.</a:t>
            </a:r>
          </a:p>
          <a:p>
            <a:r>
              <a:rPr lang="en-US" dirty="0" smtClean="0"/>
              <a:t>7.Direct-Connect, Amazon provides 1gbps to 10 </a:t>
            </a:r>
            <a:r>
              <a:rPr lang="en-US" dirty="0" err="1" smtClean="0"/>
              <a:t>gbps</a:t>
            </a:r>
            <a:r>
              <a:rPr lang="en-US" dirty="0" smtClean="0"/>
              <a:t> </a:t>
            </a:r>
            <a:r>
              <a:rPr lang="en-US" dirty="0" err="1" smtClean="0"/>
              <a:t>connection,this</a:t>
            </a:r>
            <a:r>
              <a:rPr lang="en-US" dirty="0" smtClean="0"/>
              <a:t> will connect to point-point or multiple direct connects to our data-center.</a:t>
            </a:r>
          </a:p>
          <a:p>
            <a:r>
              <a:rPr lang="en-US" dirty="0" smtClean="0"/>
              <a:t>8.last option </a:t>
            </a:r>
          </a:p>
          <a:p>
            <a:r>
              <a:rPr lang="en-US" dirty="0" smtClean="0"/>
              <a:t>We can select Ec2 instance or any third party open source client on cloud and setup </a:t>
            </a:r>
            <a:r>
              <a:rPr lang="en-US" dirty="0" err="1" smtClean="0"/>
              <a:t>vpn</a:t>
            </a:r>
            <a:r>
              <a:rPr lang="en-US" dirty="0" smtClean="0"/>
              <a:t> between corporate network and </a:t>
            </a:r>
            <a:r>
              <a:rPr lang="en-US" dirty="0" err="1" smtClean="0"/>
              <a:t>aws</a:t>
            </a:r>
            <a:r>
              <a:rPr lang="en-US" dirty="0" smtClean="0"/>
              <a:t> network and push all the data through the </a:t>
            </a:r>
            <a:r>
              <a:rPr lang="en-US" dirty="0" err="1" smtClean="0"/>
              <a:t>vpn-client.this</a:t>
            </a:r>
            <a:r>
              <a:rPr lang="en-US" dirty="0" smtClean="0"/>
              <a:t> is not efficient way but it </a:t>
            </a:r>
            <a:r>
              <a:rPr lang="en-US" dirty="0" err="1" smtClean="0"/>
              <a:t>easient</a:t>
            </a:r>
            <a:r>
              <a:rPr lang="en-US" dirty="0" smtClean="0"/>
              <a:t> </a:t>
            </a:r>
            <a:r>
              <a:rPr lang="en-US" smtClean="0"/>
              <a:t>possible manner.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AWS 3 TIER ARCHITECTURE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1)Auto-Scaling Group :-It allows us to do scale our resource up and down automatically as </a:t>
            </a:r>
            <a:r>
              <a:rPr lang="en-IN" b="1" dirty="0" err="1"/>
              <a:t>need,according</a:t>
            </a:r>
            <a:r>
              <a:rPr lang="en-IN" b="1" dirty="0"/>
              <a:t> parameters we set during configuration of the </a:t>
            </a:r>
            <a:r>
              <a:rPr lang="en-IN" b="1" dirty="0" err="1"/>
              <a:t>group.we</a:t>
            </a:r>
            <a:r>
              <a:rPr lang="en-IN" b="1" dirty="0"/>
              <a:t> can configure both a minimum number of compute resource within our Auto-scaling Group.</a:t>
            </a:r>
            <a:endParaRPr lang="en-IN" dirty="0"/>
          </a:p>
          <a:p>
            <a:r>
              <a:rPr lang="en-IN" b="1" dirty="0"/>
              <a:t>2)launch-Configuration:- we need select AMI.</a:t>
            </a:r>
            <a:endParaRPr lang="en-IN" dirty="0"/>
          </a:p>
          <a:p>
            <a:r>
              <a:rPr lang="en-IN" b="1" dirty="0"/>
              <a:t>3).cloud-watch Alarm:- to check system metrics like </a:t>
            </a:r>
            <a:r>
              <a:rPr lang="en-IN" b="1" dirty="0" err="1"/>
              <a:t>cpu</a:t>
            </a:r>
            <a:r>
              <a:rPr lang="en-IN" b="1" dirty="0"/>
              <a:t>/</a:t>
            </a:r>
            <a:r>
              <a:rPr lang="en-IN" b="1" dirty="0" err="1"/>
              <a:t>mem</a:t>
            </a:r>
            <a:r>
              <a:rPr lang="en-IN" b="1" dirty="0"/>
              <a:t> </a:t>
            </a:r>
            <a:r>
              <a:rPr lang="en-IN" b="1" dirty="0" err="1"/>
              <a:t>utilization.if</a:t>
            </a:r>
            <a:r>
              <a:rPr lang="en-IN" b="1" dirty="0"/>
              <a:t> there is any issues in compute services then it will send alarm and re-send the request to available instance.</a:t>
            </a:r>
            <a:endParaRPr lang="en-IN" dirty="0"/>
          </a:p>
          <a:p>
            <a:r>
              <a:rPr lang="en-IN" b="1" dirty="0"/>
              <a:t>s3:we can use this service to serve static content to our </a:t>
            </a:r>
            <a:r>
              <a:rPr lang="en-IN" b="1" dirty="0" err="1"/>
              <a:t>webapplication.This</a:t>
            </a:r>
            <a:r>
              <a:rPr lang="en-IN" b="1" dirty="0"/>
              <a:t> we can place it in outside AZ and Regions why because AWS s3 is a global service not a region or </a:t>
            </a:r>
            <a:r>
              <a:rPr lang="en-IN" b="1" dirty="0" err="1"/>
              <a:t>AZ,as</a:t>
            </a:r>
            <a:r>
              <a:rPr lang="en-IN" b="1" dirty="0"/>
              <a:t> it spans all Regions &amp; AZs.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How to setup secure </a:t>
            </a:r>
            <a:r>
              <a:rPr lang="en-US" b="1" u="sng" dirty="0" err="1" smtClean="0"/>
              <a:t>VPC|Network</a:t>
            </a:r>
            <a:r>
              <a:rPr lang="en-US" b="1" u="sng" dirty="0" smtClean="0"/>
              <a:t> ACL </a:t>
            </a:r>
            <a:r>
              <a:rPr lang="en-US" b="1" u="sng" dirty="0" err="1" smtClean="0"/>
              <a:t>vs</a:t>
            </a:r>
            <a:r>
              <a:rPr lang="en-US" b="1" u="sng" dirty="0" smtClean="0"/>
              <a:t> Security-Groups.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Components to setup VPC:-</a:t>
            </a:r>
          </a:p>
          <a:p>
            <a:r>
              <a:rPr lang="en-US" dirty="0" smtClean="0"/>
              <a:t>CIDR:CLASSLESS INTER DOMAIN ROUTING</a:t>
            </a:r>
          </a:p>
          <a:p>
            <a:r>
              <a:rPr lang="en-US" dirty="0" smtClean="0"/>
              <a:t>AWS SUPPORTS “more than/16, below/28” MINIMUM SUBNETS.</a:t>
            </a:r>
          </a:p>
          <a:p>
            <a:r>
              <a:rPr lang="en-US" dirty="0" smtClean="0"/>
              <a:t>By default AWS will create one route table ,newly created subnet will be integrated with that route table.</a:t>
            </a:r>
          </a:p>
          <a:p>
            <a:r>
              <a:rPr lang="en-US" dirty="0" smtClean="0"/>
              <a:t>We can create network ACL and place it on the top of subnets.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How to setup secure </a:t>
            </a:r>
            <a:r>
              <a:rPr lang="en-US" b="1" u="sng" dirty="0" err="1" smtClean="0"/>
              <a:t>VPC|Network</a:t>
            </a:r>
            <a:r>
              <a:rPr lang="en-US" b="1" u="sng" dirty="0" smtClean="0"/>
              <a:t> ACL </a:t>
            </a:r>
            <a:r>
              <a:rPr lang="en-US" b="1" u="sng" dirty="0" err="1" smtClean="0"/>
              <a:t>vs</a:t>
            </a:r>
            <a:r>
              <a:rPr lang="en-US" b="1" u="sng" dirty="0" smtClean="0"/>
              <a:t> Security-Groups.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Security groups is available for port </a:t>
            </a:r>
            <a:r>
              <a:rPr lang="en-US" dirty="0" err="1" smtClean="0"/>
              <a:t>filterate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We can deny/allow any port which is not accessible and which is accessible.</a:t>
            </a:r>
          </a:p>
          <a:p>
            <a:pPr>
              <a:buNone/>
            </a:pPr>
            <a:r>
              <a:rPr lang="en-US" dirty="0" smtClean="0"/>
              <a:t>Private subnets:-The subnets which is not connected to routing table and routes to internet gateway.</a:t>
            </a:r>
          </a:p>
          <a:p>
            <a:pPr>
              <a:buNone/>
            </a:pPr>
            <a:r>
              <a:rPr lang="en-US" dirty="0" smtClean="0"/>
              <a:t>Public subnets:- the subnets which is connected to routing table and routes to internet gateway.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How to setup secure </a:t>
            </a:r>
            <a:r>
              <a:rPr lang="en-US" b="1" u="sng" dirty="0" err="1" smtClean="0"/>
              <a:t>VPC|Network</a:t>
            </a:r>
            <a:r>
              <a:rPr lang="en-US" b="1" u="sng" dirty="0" smtClean="0"/>
              <a:t> ACL </a:t>
            </a:r>
            <a:r>
              <a:rPr lang="en-US" b="1" u="sng" dirty="0" err="1" smtClean="0"/>
              <a:t>vs</a:t>
            </a:r>
            <a:r>
              <a:rPr lang="en-US" b="1" u="sng" dirty="0" smtClean="0"/>
              <a:t> Security-Groups.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NAT:- The private subnets which is access to internet.</a:t>
            </a:r>
          </a:p>
          <a:p>
            <a:r>
              <a:rPr lang="en-US" dirty="0" smtClean="0"/>
              <a:t>IAM Roles and policies which is used to provide security.</a:t>
            </a:r>
          </a:p>
          <a:p>
            <a:r>
              <a:rPr lang="en-US" dirty="0" smtClean="0"/>
              <a:t>If we want to connect client laptop we can enable “site-to-site </a:t>
            </a:r>
            <a:r>
              <a:rPr lang="en-US" dirty="0" err="1" smtClean="0"/>
              <a:t>vpn</a:t>
            </a:r>
            <a:r>
              <a:rPr lang="en-US" dirty="0" smtClean="0"/>
              <a:t> enable.</a:t>
            </a:r>
          </a:p>
          <a:p>
            <a:r>
              <a:rPr lang="en-US" dirty="0" smtClean="0"/>
              <a:t>If we want to connect AWS from corporate data center :-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How to setup secure </a:t>
            </a:r>
            <a:r>
              <a:rPr lang="en-US" b="1" u="sng" dirty="0" err="1" smtClean="0"/>
              <a:t>VPC|Network</a:t>
            </a:r>
            <a:r>
              <a:rPr lang="en-US" b="1" u="sng" dirty="0" smtClean="0"/>
              <a:t> ACL </a:t>
            </a:r>
            <a:r>
              <a:rPr lang="en-US" b="1" u="sng" dirty="0" err="1" smtClean="0"/>
              <a:t>vs</a:t>
            </a:r>
            <a:r>
              <a:rPr lang="en-US" b="1" u="sng" dirty="0" smtClean="0"/>
              <a:t> Security-Groups.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1.enable </a:t>
            </a:r>
            <a:r>
              <a:rPr lang="en-US" dirty="0" err="1" smtClean="0"/>
              <a:t>vpn</a:t>
            </a:r>
            <a:endParaRPr lang="en-US" dirty="0" smtClean="0"/>
          </a:p>
          <a:p>
            <a:r>
              <a:rPr lang="en-US" dirty="0" smtClean="0"/>
              <a:t>First we need configure “virtual-private-</a:t>
            </a:r>
            <a:r>
              <a:rPr lang="en-US" dirty="0" err="1" smtClean="0"/>
              <a:t>gateway”,that</a:t>
            </a:r>
            <a:r>
              <a:rPr lang="en-US" dirty="0" smtClean="0"/>
              <a:t> gateway configure </a:t>
            </a:r>
            <a:r>
              <a:rPr lang="en-US" dirty="0" err="1" smtClean="0"/>
              <a:t>aws</a:t>
            </a:r>
            <a:r>
              <a:rPr lang="en-US" dirty="0" smtClean="0"/>
              <a:t> account.</a:t>
            </a:r>
          </a:p>
          <a:p>
            <a:r>
              <a:rPr lang="en-US" dirty="0" smtClean="0"/>
              <a:t>2.customer gateway.</a:t>
            </a:r>
          </a:p>
          <a:p>
            <a:r>
              <a:rPr lang="en-US" dirty="0" smtClean="0"/>
              <a:t>Here where we define public </a:t>
            </a:r>
            <a:r>
              <a:rPr lang="en-US" dirty="0" err="1" smtClean="0"/>
              <a:t>ip</a:t>
            </a:r>
            <a:r>
              <a:rPr lang="en-US" dirty="0" smtClean="0"/>
              <a:t> address should be shared based on </a:t>
            </a:r>
            <a:r>
              <a:rPr lang="en-US" dirty="0" err="1" smtClean="0"/>
              <a:t>vpn</a:t>
            </a:r>
            <a:r>
              <a:rPr lang="en-US" dirty="0" smtClean="0"/>
              <a:t> connection is enabled.</a:t>
            </a:r>
          </a:p>
          <a:p>
            <a:r>
              <a:rPr lang="en-US" dirty="0" smtClean="0"/>
              <a:t>Remember:- if we want to connect corporate datacenter to </a:t>
            </a:r>
            <a:r>
              <a:rPr lang="en-US" dirty="0" err="1" smtClean="0"/>
              <a:t>aws</a:t>
            </a:r>
            <a:r>
              <a:rPr lang="en-US" dirty="0" smtClean="0"/>
              <a:t> 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How to setup secure </a:t>
            </a:r>
            <a:r>
              <a:rPr lang="en-US" b="1" u="sng" dirty="0" err="1" smtClean="0"/>
              <a:t>VPC|Network</a:t>
            </a:r>
            <a:r>
              <a:rPr lang="en-US" b="1" u="sng" dirty="0" smtClean="0"/>
              <a:t> ACL </a:t>
            </a:r>
            <a:r>
              <a:rPr lang="en-US" b="1" u="sng" dirty="0" err="1" smtClean="0"/>
              <a:t>vs</a:t>
            </a:r>
            <a:r>
              <a:rPr lang="en-US" b="1" u="sng" dirty="0" smtClean="0"/>
              <a:t> Security-Groups.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gataway</a:t>
            </a:r>
            <a:r>
              <a:rPr lang="en-US" dirty="0" smtClean="0"/>
              <a:t> configure on-premised datacenter</a:t>
            </a:r>
          </a:p>
          <a:p>
            <a:r>
              <a:rPr lang="en-US" dirty="0" smtClean="0"/>
              <a:t>Virtual private gateway(</a:t>
            </a:r>
            <a:r>
              <a:rPr lang="en-US" dirty="0" err="1" smtClean="0"/>
              <a:t>vpg</a:t>
            </a:r>
            <a:r>
              <a:rPr lang="en-US" dirty="0" smtClean="0"/>
              <a:t>) should be configured on AWS side.</a:t>
            </a:r>
          </a:p>
          <a:p>
            <a:r>
              <a:rPr lang="en-US" dirty="0" smtClean="0"/>
              <a:t>End-user wants to connect directly connect to servers available in </a:t>
            </a:r>
            <a:r>
              <a:rPr lang="en-US" dirty="0" err="1" smtClean="0"/>
              <a:t>AWS.create</a:t>
            </a:r>
            <a:r>
              <a:rPr lang="en-US" dirty="0" smtClean="0"/>
              <a:t> one ec2 machine, this machine create public </a:t>
            </a:r>
            <a:r>
              <a:rPr lang="en-US" dirty="0" err="1" smtClean="0"/>
              <a:t>ip</a:t>
            </a:r>
            <a:r>
              <a:rPr lang="en-US" dirty="0" smtClean="0"/>
              <a:t> and private </a:t>
            </a:r>
            <a:r>
              <a:rPr lang="en-US" dirty="0" err="1" smtClean="0"/>
              <a:t>ip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How to setup secure </a:t>
            </a:r>
            <a:r>
              <a:rPr lang="en-US" b="1" u="sng" dirty="0" err="1" smtClean="0"/>
              <a:t>VPC|Network</a:t>
            </a:r>
            <a:r>
              <a:rPr lang="en-US" b="1" u="sng" dirty="0" smtClean="0"/>
              <a:t> ACL </a:t>
            </a:r>
            <a:r>
              <a:rPr lang="en-US" b="1" u="sng" dirty="0" err="1" smtClean="0"/>
              <a:t>vs</a:t>
            </a:r>
            <a:r>
              <a:rPr lang="en-US" b="1" u="sng" dirty="0" smtClean="0"/>
              <a:t> Security-Groups.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port 22.</a:t>
            </a:r>
          </a:p>
          <a:p>
            <a:r>
              <a:rPr lang="en-US" dirty="0" smtClean="0"/>
              <a:t>We can called that server “jump-server or </a:t>
            </a:r>
            <a:r>
              <a:rPr lang="en-US" dirty="0" err="1" smtClean="0"/>
              <a:t>bastian</a:t>
            </a:r>
            <a:r>
              <a:rPr lang="en-US" dirty="0" smtClean="0"/>
              <a:t> hosts.</a:t>
            </a:r>
          </a:p>
          <a:p>
            <a:r>
              <a:rPr lang="en-US" dirty="0" smtClean="0"/>
              <a:t>VPC-peering:-want to connect one </a:t>
            </a:r>
            <a:r>
              <a:rPr lang="en-US" dirty="0" err="1" smtClean="0"/>
              <a:t>vpc</a:t>
            </a:r>
            <a:r>
              <a:rPr lang="en-US" dirty="0" smtClean="0"/>
              <a:t> to another </a:t>
            </a:r>
            <a:r>
              <a:rPr lang="en-US" dirty="0" err="1" smtClean="0"/>
              <a:t>vpc</a:t>
            </a:r>
            <a:r>
              <a:rPr lang="en-US" dirty="0" smtClean="0"/>
              <a:t> </a:t>
            </a:r>
            <a:r>
              <a:rPr lang="en-US" smtClean="0"/>
              <a:t>different region.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Hybrid Cloud site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also design a hybrid cloud </a:t>
            </a:r>
            <a:r>
              <a:rPr lang="en-US" dirty="0" err="1" smtClean="0"/>
              <a:t>arfhityecture</a:t>
            </a:r>
            <a:r>
              <a:rPr lang="en-US" dirty="0" smtClean="0"/>
              <a:t> where servers in a cloud can communicate with dedicated servers that are hosted in an internal/external datacenter.</a:t>
            </a:r>
          </a:p>
          <a:p>
            <a:r>
              <a:rPr lang="en-US" dirty="0" smtClean="0"/>
              <a:t>The multi-cloud architecture gives us  the flexibility of </a:t>
            </a:r>
            <a:r>
              <a:rPr lang="en-US" dirty="0" err="1" smtClean="0"/>
              <a:t>primarly</a:t>
            </a:r>
            <a:r>
              <a:rPr lang="en-US" dirty="0" smtClean="0"/>
              <a:t> hosting your application in your private cloud but also auto-scale out into public cloud for additional server capacity, if necessary.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1063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AWS 3 TIER ARCHITECTURE</vt:lpstr>
      <vt:lpstr>AWS 3 TIER ARCHITECTURE</vt:lpstr>
      <vt:lpstr>How to setup secure VPC|Network ACL vs Security-Groups.</vt:lpstr>
      <vt:lpstr>How to setup secure VPC|Network ACL vs Security-Groups.</vt:lpstr>
      <vt:lpstr>How to setup secure VPC|Network ACL vs Security-Groups.</vt:lpstr>
      <vt:lpstr>How to setup secure VPC|Network ACL vs Security-Groups.</vt:lpstr>
      <vt:lpstr>How to setup secure VPC|Network ACL vs Security-Groups.</vt:lpstr>
      <vt:lpstr>How to setup secure VPC|Network ACL vs Security-Groups.</vt:lpstr>
      <vt:lpstr>Hybrid Cloud site Architectures</vt:lpstr>
      <vt:lpstr>2</vt:lpstr>
      <vt:lpstr>3</vt:lpstr>
      <vt:lpstr>4</vt:lpstr>
      <vt:lpstr>5 Multi-cloud disaster Recovery</vt:lpstr>
      <vt:lpstr>Hybrid Cloud Infrastructure Using Open VPN</vt:lpstr>
      <vt:lpstr>7</vt:lpstr>
      <vt:lpstr>Migrate onpremise workload to EC2</vt:lpstr>
      <vt:lpstr>8</vt:lpstr>
      <vt:lpstr>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3 TIER ARCHITECTURE</dc:title>
  <dc:creator>hp</dc:creator>
  <cp:lastModifiedBy>hp</cp:lastModifiedBy>
  <cp:revision>10</cp:revision>
  <dcterms:created xsi:type="dcterms:W3CDTF">2020-07-28T18:02:43Z</dcterms:created>
  <dcterms:modified xsi:type="dcterms:W3CDTF">2020-07-29T16:18:34Z</dcterms:modified>
</cp:coreProperties>
</file>