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1" r:id="rId2"/>
    <p:sldMasterId id="2147483674" r:id="rId3"/>
    <p:sldMasterId id="2147483687" r:id="rId4"/>
    <p:sldMasterId id="2147483700" r:id="rId5"/>
    <p:sldMasterId id="2147483713" r:id="rId6"/>
  </p:sldMasterIdLst>
  <p:notesMasterIdLst>
    <p:notesMasterId r:id="rId28"/>
  </p:notesMasterIdLst>
  <p:sldIdLst>
    <p:sldId id="256" r:id="rId7"/>
    <p:sldId id="257" r:id="rId8"/>
    <p:sldId id="258" r:id="rId9"/>
    <p:sldId id="282" r:id="rId10"/>
    <p:sldId id="259" r:id="rId11"/>
    <p:sldId id="263" r:id="rId12"/>
    <p:sldId id="264" r:id="rId13"/>
    <p:sldId id="265" r:id="rId14"/>
    <p:sldId id="266"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Lst>
  <p:sldSz cx="12192000" cy="6858000"/>
  <p:notesSz cx="9220200" cy="6934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2F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29" autoAdjust="0"/>
  </p:normalViewPr>
  <p:slideViewPr>
    <p:cSldViewPr snapToGrid="0">
      <p:cViewPr varScale="1">
        <p:scale>
          <a:sx n="63" d="100"/>
          <a:sy n="63"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37000" y="520050"/>
            <a:ext cx="6147100" cy="26003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22000" y="3293725"/>
            <a:ext cx="7376150" cy="31203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notes"/>
          <p:cNvSpPr txBox="1">
            <a:spLocks noGrp="1"/>
          </p:cNvSpPr>
          <p:nvPr>
            <p:ph type="body" idx="1"/>
          </p:nvPr>
        </p:nvSpPr>
        <p:spPr>
          <a:xfrm>
            <a:off x="922000" y="3293725"/>
            <a:ext cx="7376150" cy="3120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8" name="Google Shape;368;p1:notes"/>
          <p:cNvSpPr>
            <a:spLocks noGrp="1" noRot="1" noChangeAspect="1"/>
          </p:cNvSpPr>
          <p:nvPr>
            <p:ph type="sldImg" idx="2"/>
          </p:nvPr>
        </p:nvSpPr>
        <p:spPr>
          <a:xfrm>
            <a:off x="2298700" y="520700"/>
            <a:ext cx="4622800" cy="26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notes"/>
          <p:cNvSpPr txBox="1">
            <a:spLocks noGrp="1"/>
          </p:cNvSpPr>
          <p:nvPr>
            <p:ph type="body" idx="1"/>
          </p:nvPr>
        </p:nvSpPr>
        <p:spPr>
          <a:xfrm>
            <a:off x="922000" y="3293725"/>
            <a:ext cx="7376150" cy="3120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2" name="Google Shape;382;p3:notes"/>
          <p:cNvSpPr>
            <a:spLocks noGrp="1" noRot="1" noChangeAspect="1"/>
          </p:cNvSpPr>
          <p:nvPr>
            <p:ph type="sldImg" idx="2"/>
          </p:nvPr>
        </p:nvSpPr>
        <p:spPr>
          <a:xfrm>
            <a:off x="2298700" y="520700"/>
            <a:ext cx="4622800" cy="26003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5846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notes"/>
          <p:cNvSpPr txBox="1">
            <a:spLocks noGrp="1"/>
          </p:cNvSpPr>
          <p:nvPr>
            <p:ph type="body" idx="1"/>
          </p:nvPr>
        </p:nvSpPr>
        <p:spPr>
          <a:xfrm>
            <a:off x="922000" y="3293725"/>
            <a:ext cx="7376150" cy="3120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2" name="Google Shape;382;p3:notes"/>
          <p:cNvSpPr>
            <a:spLocks noGrp="1" noRot="1" noChangeAspect="1"/>
          </p:cNvSpPr>
          <p:nvPr>
            <p:ph type="sldImg" idx="2"/>
          </p:nvPr>
        </p:nvSpPr>
        <p:spPr>
          <a:xfrm>
            <a:off x="2298700" y="520700"/>
            <a:ext cx="4622800" cy="26003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834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notes"/>
          <p:cNvSpPr txBox="1">
            <a:spLocks noGrp="1"/>
          </p:cNvSpPr>
          <p:nvPr>
            <p:ph type="body" idx="1"/>
          </p:nvPr>
        </p:nvSpPr>
        <p:spPr>
          <a:xfrm>
            <a:off x="922000" y="3293725"/>
            <a:ext cx="7376150" cy="3120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5" name="Google Shape;375;p2:notes"/>
          <p:cNvSpPr>
            <a:spLocks noGrp="1" noRot="1" noChangeAspect="1"/>
          </p:cNvSpPr>
          <p:nvPr>
            <p:ph type="sldImg" idx="2"/>
          </p:nvPr>
        </p:nvSpPr>
        <p:spPr>
          <a:xfrm>
            <a:off x="2298700" y="520700"/>
            <a:ext cx="4622800" cy="26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notes"/>
          <p:cNvSpPr txBox="1">
            <a:spLocks noGrp="1"/>
          </p:cNvSpPr>
          <p:nvPr>
            <p:ph type="body" idx="1"/>
          </p:nvPr>
        </p:nvSpPr>
        <p:spPr>
          <a:xfrm>
            <a:off x="922000" y="3293725"/>
            <a:ext cx="7376150" cy="3120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2" name="Google Shape;382;p3:notes"/>
          <p:cNvSpPr>
            <a:spLocks noGrp="1" noRot="1" noChangeAspect="1"/>
          </p:cNvSpPr>
          <p:nvPr>
            <p:ph type="sldImg" idx="2"/>
          </p:nvPr>
        </p:nvSpPr>
        <p:spPr>
          <a:xfrm>
            <a:off x="2298700" y="520700"/>
            <a:ext cx="4622800" cy="26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notes"/>
          <p:cNvSpPr txBox="1">
            <a:spLocks noGrp="1"/>
          </p:cNvSpPr>
          <p:nvPr>
            <p:ph type="body" idx="1"/>
          </p:nvPr>
        </p:nvSpPr>
        <p:spPr>
          <a:xfrm>
            <a:off x="922000" y="3293725"/>
            <a:ext cx="7376150" cy="3120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1" name="Google Shape;391;p4:notes"/>
          <p:cNvSpPr>
            <a:spLocks noGrp="1" noRot="1" noChangeAspect="1"/>
          </p:cNvSpPr>
          <p:nvPr>
            <p:ph type="sldImg" idx="2"/>
          </p:nvPr>
        </p:nvSpPr>
        <p:spPr>
          <a:xfrm>
            <a:off x="2298700" y="520700"/>
            <a:ext cx="4622800" cy="26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6:notes"/>
          <p:cNvSpPr txBox="1">
            <a:spLocks noGrp="1"/>
          </p:cNvSpPr>
          <p:nvPr>
            <p:ph type="body" idx="1"/>
          </p:nvPr>
        </p:nvSpPr>
        <p:spPr>
          <a:xfrm>
            <a:off x="922000" y="3293725"/>
            <a:ext cx="7376150" cy="3120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9" name="Google Shape;419;p6:notes"/>
          <p:cNvSpPr>
            <a:spLocks noGrp="1" noRot="1" noChangeAspect="1"/>
          </p:cNvSpPr>
          <p:nvPr>
            <p:ph type="sldImg" idx="2"/>
          </p:nvPr>
        </p:nvSpPr>
        <p:spPr>
          <a:xfrm>
            <a:off x="2298700" y="520700"/>
            <a:ext cx="4622800" cy="26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8:notes"/>
          <p:cNvSpPr txBox="1">
            <a:spLocks noGrp="1"/>
          </p:cNvSpPr>
          <p:nvPr>
            <p:ph type="body" idx="1"/>
          </p:nvPr>
        </p:nvSpPr>
        <p:spPr>
          <a:xfrm>
            <a:off x="922000" y="3293725"/>
            <a:ext cx="7376150" cy="3120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7" name="Google Shape;457;p8:notes"/>
          <p:cNvSpPr>
            <a:spLocks noGrp="1" noRot="1" noChangeAspect="1"/>
          </p:cNvSpPr>
          <p:nvPr>
            <p:ph type="sldImg" idx="2"/>
          </p:nvPr>
        </p:nvSpPr>
        <p:spPr>
          <a:xfrm>
            <a:off x="2298700" y="520700"/>
            <a:ext cx="4622800" cy="26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notes"/>
          <p:cNvSpPr txBox="1">
            <a:spLocks noGrp="1"/>
          </p:cNvSpPr>
          <p:nvPr>
            <p:ph type="body" idx="1"/>
          </p:nvPr>
        </p:nvSpPr>
        <p:spPr>
          <a:xfrm>
            <a:off x="922000" y="3293725"/>
            <a:ext cx="7376150" cy="3120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2" name="Google Shape;382;p3:notes"/>
          <p:cNvSpPr>
            <a:spLocks noGrp="1" noRot="1" noChangeAspect="1"/>
          </p:cNvSpPr>
          <p:nvPr>
            <p:ph type="sldImg" idx="2"/>
          </p:nvPr>
        </p:nvSpPr>
        <p:spPr>
          <a:xfrm>
            <a:off x="2298700" y="520700"/>
            <a:ext cx="4622800" cy="26003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829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notes"/>
          <p:cNvSpPr txBox="1">
            <a:spLocks noGrp="1"/>
          </p:cNvSpPr>
          <p:nvPr>
            <p:ph type="body" idx="1"/>
          </p:nvPr>
        </p:nvSpPr>
        <p:spPr>
          <a:xfrm>
            <a:off x="922000" y="3293725"/>
            <a:ext cx="7376150" cy="3120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2" name="Google Shape;382;p3:notes"/>
          <p:cNvSpPr>
            <a:spLocks noGrp="1" noRot="1" noChangeAspect="1"/>
          </p:cNvSpPr>
          <p:nvPr>
            <p:ph type="sldImg" idx="2"/>
          </p:nvPr>
        </p:nvSpPr>
        <p:spPr>
          <a:xfrm>
            <a:off x="2298700" y="520700"/>
            <a:ext cx="4622800" cy="26003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054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notes"/>
          <p:cNvSpPr txBox="1">
            <a:spLocks noGrp="1"/>
          </p:cNvSpPr>
          <p:nvPr>
            <p:ph type="body" idx="1"/>
          </p:nvPr>
        </p:nvSpPr>
        <p:spPr>
          <a:xfrm>
            <a:off x="922000" y="3293725"/>
            <a:ext cx="7376150" cy="3120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2" name="Google Shape;382;p3:notes"/>
          <p:cNvSpPr>
            <a:spLocks noGrp="1" noRot="1" noChangeAspect="1"/>
          </p:cNvSpPr>
          <p:nvPr>
            <p:ph type="sldImg" idx="2"/>
          </p:nvPr>
        </p:nvSpPr>
        <p:spPr>
          <a:xfrm>
            <a:off x="2298700" y="520700"/>
            <a:ext cx="4622800" cy="26003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980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2"/>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1"/>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 name="Google Shape;76;p1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7" name="Google Shape;77;p1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8" name="Google Shape;78;p1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1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2"/>
        <p:cNvGrpSpPr/>
        <p:nvPr/>
      </p:nvGrpSpPr>
      <p:grpSpPr>
        <a:xfrm>
          <a:off x="0" y="0"/>
          <a:ext cx="0" cy="0"/>
          <a:chOff x="0" y="0"/>
          <a:chExt cx="0" cy="0"/>
        </a:xfrm>
      </p:grpSpPr>
      <p:sp>
        <p:nvSpPr>
          <p:cNvPr id="93" name="Google Shape;93;p21"/>
          <p:cNvSpPr txBox="1">
            <a:spLocks noGrp="1"/>
          </p:cNvSpPr>
          <p:nvPr>
            <p:ph type="subTitle" idx="1"/>
          </p:nvPr>
        </p:nvSpPr>
        <p:spPr>
          <a:xfrm>
            <a:off x="457200" y="457200"/>
            <a:ext cx="11261880" cy="5299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2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9"/>
        <p:cNvGrpSpPr/>
        <p:nvPr/>
      </p:nvGrpSpPr>
      <p:grpSpPr>
        <a:xfrm>
          <a:off x="0" y="0"/>
          <a:ext cx="0" cy="0"/>
          <a:chOff x="0" y="0"/>
          <a:chExt cx="0" cy="0"/>
        </a:xfrm>
      </p:grpSpPr>
      <p:sp>
        <p:nvSpPr>
          <p:cNvPr id="100" name="Google Shape;100;p23"/>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9"/>
        <p:cNvGrpSpPr/>
        <p:nvPr/>
      </p:nvGrpSpPr>
      <p:grpSpPr>
        <a:xfrm>
          <a:off x="0" y="0"/>
          <a:ext cx="0" cy="0"/>
          <a:chOff x="0" y="0"/>
          <a:chExt cx="0" cy="0"/>
        </a:xfrm>
      </p:grpSpPr>
      <p:sp>
        <p:nvSpPr>
          <p:cNvPr id="110" name="Google Shape;110;p25"/>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2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2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2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9"/>
        <p:cNvGrpSpPr/>
        <p:nvPr/>
      </p:nvGrpSpPr>
      <p:grpSpPr>
        <a:xfrm>
          <a:off x="0" y="0"/>
          <a:ext cx="0" cy="0"/>
          <a:chOff x="0" y="0"/>
          <a:chExt cx="0" cy="0"/>
        </a:xfrm>
      </p:grpSpPr>
      <p:sp>
        <p:nvSpPr>
          <p:cNvPr id="140" name="Google Shape;140;p31"/>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2" name="Google Shape;142;p3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2"/>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45"/>
        <p:cNvGrpSpPr/>
        <p:nvPr/>
      </p:nvGrpSpPr>
      <p:grpSpPr>
        <a:xfrm>
          <a:off x="0" y="0"/>
          <a:ext cx="0" cy="0"/>
          <a:chOff x="0" y="0"/>
          <a:chExt cx="0" cy="0"/>
        </a:xfrm>
      </p:grpSpPr>
      <p:sp>
        <p:nvSpPr>
          <p:cNvPr id="146" name="Google Shape;146;p33"/>
          <p:cNvSpPr txBox="1">
            <a:spLocks noGrp="1"/>
          </p:cNvSpPr>
          <p:nvPr>
            <p:ph type="subTitle" idx="1"/>
          </p:nvPr>
        </p:nvSpPr>
        <p:spPr>
          <a:xfrm>
            <a:off x="457200" y="457200"/>
            <a:ext cx="11261880" cy="5299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47"/>
        <p:cNvGrpSpPr/>
        <p:nvPr/>
      </p:nvGrpSpPr>
      <p:grpSpPr>
        <a:xfrm>
          <a:off x="0" y="0"/>
          <a:ext cx="0" cy="0"/>
          <a:chOff x="0" y="0"/>
          <a:chExt cx="0" cy="0"/>
        </a:xfrm>
      </p:grpSpPr>
      <p:sp>
        <p:nvSpPr>
          <p:cNvPr id="148" name="Google Shape;148;p34"/>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0" name="Google Shape;150;p34"/>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1" name="Google Shape;151;p3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52"/>
        <p:cNvGrpSpPr/>
        <p:nvPr/>
      </p:nvGrpSpPr>
      <p:grpSpPr>
        <a:xfrm>
          <a:off x="0" y="0"/>
          <a:ext cx="0" cy="0"/>
          <a:chOff x="0" y="0"/>
          <a:chExt cx="0" cy="0"/>
        </a:xfrm>
      </p:grpSpPr>
      <p:sp>
        <p:nvSpPr>
          <p:cNvPr id="153" name="Google Shape;153;p35"/>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5" name="Google Shape;155;p3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6" name="Google Shape;156;p35"/>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57"/>
        <p:cNvGrpSpPr/>
        <p:nvPr/>
      </p:nvGrpSpPr>
      <p:grpSpPr>
        <a:xfrm>
          <a:off x="0" y="0"/>
          <a:ext cx="0" cy="0"/>
          <a:chOff x="0" y="0"/>
          <a:chExt cx="0" cy="0"/>
        </a:xfrm>
      </p:grpSpPr>
      <p:sp>
        <p:nvSpPr>
          <p:cNvPr id="158" name="Google Shape;158;p36"/>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0" name="Google Shape;160;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1" name="Google Shape;161;p36"/>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62"/>
        <p:cNvGrpSpPr/>
        <p:nvPr/>
      </p:nvGrpSpPr>
      <p:grpSpPr>
        <a:xfrm>
          <a:off x="0" y="0"/>
          <a:ext cx="0" cy="0"/>
          <a:chOff x="0" y="0"/>
          <a:chExt cx="0" cy="0"/>
        </a:xfrm>
      </p:grpSpPr>
      <p:sp>
        <p:nvSpPr>
          <p:cNvPr id="163" name="Google Shape;163;p37"/>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37"/>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5" name="Google Shape;165;p37"/>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66"/>
        <p:cNvGrpSpPr/>
        <p:nvPr/>
      </p:nvGrpSpPr>
      <p:grpSpPr>
        <a:xfrm>
          <a:off x="0" y="0"/>
          <a:ext cx="0" cy="0"/>
          <a:chOff x="0" y="0"/>
          <a:chExt cx="0" cy="0"/>
        </a:xfrm>
      </p:grpSpPr>
      <p:sp>
        <p:nvSpPr>
          <p:cNvPr id="167" name="Google Shape;167;p38"/>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3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9" name="Google Shape;169;p3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0" name="Google Shape;170;p3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1" name="Google Shape;171;p38"/>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72"/>
        <p:cNvGrpSpPr/>
        <p:nvPr/>
      </p:nvGrpSpPr>
      <p:grpSpPr>
        <a:xfrm>
          <a:off x="0" y="0"/>
          <a:ext cx="0" cy="0"/>
          <a:chOff x="0" y="0"/>
          <a:chExt cx="0" cy="0"/>
        </a:xfrm>
      </p:grpSpPr>
      <p:sp>
        <p:nvSpPr>
          <p:cNvPr id="173" name="Google Shape;173;p39"/>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39"/>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5" name="Google Shape;175;p39"/>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6" name="Google Shape;176;p39"/>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7" name="Google Shape;177;p39"/>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8" name="Google Shape;178;p39"/>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9" name="Google Shape;179;p39"/>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6"/>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97"/>
        <p:cNvGrpSpPr/>
        <p:nvPr/>
      </p:nvGrpSpPr>
      <p:grpSpPr>
        <a:xfrm>
          <a:off x="0" y="0"/>
          <a:ext cx="0" cy="0"/>
          <a:chOff x="0" y="0"/>
          <a:chExt cx="0" cy="0"/>
        </a:xfrm>
      </p:grpSpPr>
      <p:sp>
        <p:nvSpPr>
          <p:cNvPr id="198" name="Google Shape;198;p42"/>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42"/>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0"/>
        <p:cNvGrpSpPr/>
        <p:nvPr/>
      </p:nvGrpSpPr>
      <p:grpSpPr>
        <a:xfrm>
          <a:off x="0" y="0"/>
          <a:ext cx="0" cy="0"/>
          <a:chOff x="0" y="0"/>
          <a:chExt cx="0" cy="0"/>
        </a:xfrm>
      </p:grpSpPr>
      <p:sp>
        <p:nvSpPr>
          <p:cNvPr id="201" name="Google Shape;201;p43"/>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4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3"/>
        <p:cNvGrpSpPr/>
        <p:nvPr/>
      </p:nvGrpSpPr>
      <p:grpSpPr>
        <a:xfrm>
          <a:off x="0" y="0"/>
          <a:ext cx="0" cy="0"/>
          <a:chOff x="0" y="0"/>
          <a:chExt cx="0" cy="0"/>
        </a:xfrm>
      </p:grpSpPr>
      <p:sp>
        <p:nvSpPr>
          <p:cNvPr id="204" name="Google Shape;204;p44"/>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4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6" name="Google Shape;206;p44"/>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7"/>
        <p:cNvGrpSpPr/>
        <p:nvPr/>
      </p:nvGrpSpPr>
      <p:grpSpPr>
        <a:xfrm>
          <a:off x="0" y="0"/>
          <a:ext cx="0" cy="0"/>
          <a:chOff x="0" y="0"/>
          <a:chExt cx="0" cy="0"/>
        </a:xfrm>
      </p:grpSpPr>
      <p:sp>
        <p:nvSpPr>
          <p:cNvPr id="208" name="Google Shape;208;p45"/>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09"/>
        <p:cNvGrpSpPr/>
        <p:nvPr/>
      </p:nvGrpSpPr>
      <p:grpSpPr>
        <a:xfrm>
          <a:off x="0" y="0"/>
          <a:ext cx="0" cy="0"/>
          <a:chOff x="0" y="0"/>
          <a:chExt cx="0" cy="0"/>
        </a:xfrm>
      </p:grpSpPr>
      <p:sp>
        <p:nvSpPr>
          <p:cNvPr id="210" name="Google Shape;210;p46"/>
          <p:cNvSpPr txBox="1">
            <a:spLocks noGrp="1"/>
          </p:cNvSpPr>
          <p:nvPr>
            <p:ph type="subTitle" idx="1"/>
          </p:nvPr>
        </p:nvSpPr>
        <p:spPr>
          <a:xfrm>
            <a:off x="457200" y="457200"/>
            <a:ext cx="11261880" cy="529956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11"/>
        <p:cNvGrpSpPr/>
        <p:nvPr/>
      </p:nvGrpSpPr>
      <p:grpSpPr>
        <a:xfrm>
          <a:off x="0" y="0"/>
          <a:ext cx="0" cy="0"/>
          <a:chOff x="0" y="0"/>
          <a:chExt cx="0" cy="0"/>
        </a:xfrm>
      </p:grpSpPr>
      <p:sp>
        <p:nvSpPr>
          <p:cNvPr id="212" name="Google Shape;212;p47"/>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4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4" name="Google Shape;214;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5" name="Google Shape;215;p4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16"/>
        <p:cNvGrpSpPr/>
        <p:nvPr/>
      </p:nvGrpSpPr>
      <p:grpSpPr>
        <a:xfrm>
          <a:off x="0" y="0"/>
          <a:ext cx="0" cy="0"/>
          <a:chOff x="0" y="0"/>
          <a:chExt cx="0" cy="0"/>
        </a:xfrm>
      </p:grpSpPr>
      <p:sp>
        <p:nvSpPr>
          <p:cNvPr id="217" name="Google Shape;217;p48"/>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4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9" name="Google Shape;21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0" name="Google Shape;220;p48"/>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21"/>
        <p:cNvGrpSpPr/>
        <p:nvPr/>
      </p:nvGrpSpPr>
      <p:grpSpPr>
        <a:xfrm>
          <a:off x="0" y="0"/>
          <a:ext cx="0" cy="0"/>
          <a:chOff x="0" y="0"/>
          <a:chExt cx="0" cy="0"/>
        </a:xfrm>
      </p:grpSpPr>
      <p:sp>
        <p:nvSpPr>
          <p:cNvPr id="222" name="Google Shape;222;p49"/>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4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4" name="Google Shape;224;p4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5" name="Google Shape;225;p49"/>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26"/>
        <p:cNvGrpSpPr/>
        <p:nvPr/>
      </p:nvGrpSpPr>
      <p:grpSpPr>
        <a:xfrm>
          <a:off x="0" y="0"/>
          <a:ext cx="0" cy="0"/>
          <a:chOff x="0" y="0"/>
          <a:chExt cx="0" cy="0"/>
        </a:xfrm>
      </p:grpSpPr>
      <p:sp>
        <p:nvSpPr>
          <p:cNvPr id="227" name="Google Shape;227;p50"/>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50"/>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9" name="Google Shape;229;p50"/>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30"/>
        <p:cNvGrpSpPr/>
        <p:nvPr/>
      </p:nvGrpSpPr>
      <p:grpSpPr>
        <a:xfrm>
          <a:off x="0" y="0"/>
          <a:ext cx="0" cy="0"/>
          <a:chOff x="0" y="0"/>
          <a:chExt cx="0" cy="0"/>
        </a:xfrm>
      </p:grpSpPr>
      <p:sp>
        <p:nvSpPr>
          <p:cNvPr id="231" name="Google Shape;231;p51"/>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5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3" name="Google Shape;233;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4" name="Google Shape;234;p5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5" name="Google Shape;235;p51"/>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36"/>
        <p:cNvGrpSpPr/>
        <p:nvPr/>
      </p:nvGrpSpPr>
      <p:grpSpPr>
        <a:xfrm>
          <a:off x="0" y="0"/>
          <a:ext cx="0" cy="0"/>
          <a:chOff x="0" y="0"/>
          <a:chExt cx="0" cy="0"/>
        </a:xfrm>
      </p:grpSpPr>
      <p:sp>
        <p:nvSpPr>
          <p:cNvPr id="237" name="Google Shape;237;p52"/>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52"/>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9" name="Google Shape;239;p52"/>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0" name="Google Shape;240;p52"/>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1" name="Google Shape;241;p52"/>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2" name="Google Shape;242;p52"/>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3" name="Google Shape;243;p52"/>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1">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8"/>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59"/>
        <p:cNvGrpSpPr/>
        <p:nvPr/>
      </p:nvGrpSpPr>
      <p:grpSpPr>
        <a:xfrm>
          <a:off x="0" y="0"/>
          <a:ext cx="0" cy="0"/>
          <a:chOff x="0" y="0"/>
          <a:chExt cx="0" cy="0"/>
        </a:xfrm>
      </p:grpSpPr>
      <p:sp>
        <p:nvSpPr>
          <p:cNvPr id="260" name="Google Shape;260;p55"/>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5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2"/>
        <p:cNvGrpSpPr/>
        <p:nvPr/>
      </p:nvGrpSpPr>
      <p:grpSpPr>
        <a:xfrm>
          <a:off x="0" y="0"/>
          <a:ext cx="0" cy="0"/>
          <a:chOff x="0" y="0"/>
          <a:chExt cx="0" cy="0"/>
        </a:xfrm>
      </p:grpSpPr>
      <p:sp>
        <p:nvSpPr>
          <p:cNvPr id="263" name="Google Shape;263;p56"/>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5"/>
        <p:cNvGrpSpPr/>
        <p:nvPr/>
      </p:nvGrpSpPr>
      <p:grpSpPr>
        <a:xfrm>
          <a:off x="0" y="0"/>
          <a:ext cx="0" cy="0"/>
          <a:chOff x="0" y="0"/>
          <a:chExt cx="0" cy="0"/>
        </a:xfrm>
      </p:grpSpPr>
      <p:sp>
        <p:nvSpPr>
          <p:cNvPr id="266" name="Google Shape;266;p57"/>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8" name="Google Shape;268;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9"/>
        <p:cNvGrpSpPr/>
        <p:nvPr/>
      </p:nvGrpSpPr>
      <p:grpSpPr>
        <a:xfrm>
          <a:off x="0" y="0"/>
          <a:ext cx="0" cy="0"/>
          <a:chOff x="0" y="0"/>
          <a:chExt cx="0" cy="0"/>
        </a:xfrm>
      </p:grpSpPr>
      <p:sp>
        <p:nvSpPr>
          <p:cNvPr id="270" name="Google Shape;270;p58"/>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1"/>
        <p:cNvGrpSpPr/>
        <p:nvPr/>
      </p:nvGrpSpPr>
      <p:grpSpPr>
        <a:xfrm>
          <a:off x="0" y="0"/>
          <a:ext cx="0" cy="0"/>
          <a:chOff x="0" y="0"/>
          <a:chExt cx="0" cy="0"/>
        </a:xfrm>
      </p:grpSpPr>
      <p:sp>
        <p:nvSpPr>
          <p:cNvPr id="272" name="Google Shape;272;p59"/>
          <p:cNvSpPr txBox="1">
            <a:spLocks noGrp="1"/>
          </p:cNvSpPr>
          <p:nvPr>
            <p:ph type="subTitle" idx="1"/>
          </p:nvPr>
        </p:nvSpPr>
        <p:spPr>
          <a:xfrm>
            <a:off x="457200" y="457200"/>
            <a:ext cx="11261880" cy="5299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3"/>
        <p:cNvGrpSpPr/>
        <p:nvPr/>
      </p:nvGrpSpPr>
      <p:grpSpPr>
        <a:xfrm>
          <a:off x="0" y="0"/>
          <a:ext cx="0" cy="0"/>
          <a:chOff x="0" y="0"/>
          <a:chExt cx="0" cy="0"/>
        </a:xfrm>
      </p:grpSpPr>
      <p:sp>
        <p:nvSpPr>
          <p:cNvPr id="274" name="Google Shape;274;p60"/>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6" name="Google Shape;276;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7" name="Google Shape;277;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78"/>
        <p:cNvGrpSpPr/>
        <p:nvPr/>
      </p:nvGrpSpPr>
      <p:grpSpPr>
        <a:xfrm>
          <a:off x="0" y="0"/>
          <a:ext cx="0" cy="0"/>
          <a:chOff x="0" y="0"/>
          <a:chExt cx="0" cy="0"/>
        </a:xfrm>
      </p:grpSpPr>
      <p:sp>
        <p:nvSpPr>
          <p:cNvPr id="279" name="Google Shape;279;p61"/>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0" name="Google Shape;280;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1" name="Google Shape;281;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2" name="Google Shape;282;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6" name="Google Shape;286;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7" name="Google Shape;287;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88"/>
        <p:cNvGrpSpPr/>
        <p:nvPr/>
      </p:nvGrpSpPr>
      <p:grpSpPr>
        <a:xfrm>
          <a:off x="0" y="0"/>
          <a:ext cx="0" cy="0"/>
          <a:chOff x="0" y="0"/>
          <a:chExt cx="0" cy="0"/>
        </a:xfrm>
      </p:grpSpPr>
      <p:sp>
        <p:nvSpPr>
          <p:cNvPr id="289" name="Google Shape;289;p63"/>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0" name="Google Shape;290;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1" name="Google Shape;291;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2"/>
        <p:cNvGrpSpPr/>
        <p:nvPr/>
      </p:nvGrpSpPr>
      <p:grpSpPr>
        <a:xfrm>
          <a:off x="0" y="0"/>
          <a:ext cx="0" cy="0"/>
          <a:chOff x="0" y="0"/>
          <a:chExt cx="0" cy="0"/>
        </a:xfrm>
      </p:grpSpPr>
      <p:sp>
        <p:nvSpPr>
          <p:cNvPr id="293" name="Google Shape;293;p64"/>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4" name="Google Shape;294;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5" name="Google Shape;295;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6" name="Google Shape;296;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7" name="Google Shape;297;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1" name="Google Shape;301;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2" name="Google Shape;302;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3" name="Google Shape;303;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4" name="Google Shape;304;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5" name="Google Shape;305;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18"/>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19"/>
        <p:cNvGrpSpPr/>
        <p:nvPr/>
      </p:nvGrpSpPr>
      <p:grpSpPr>
        <a:xfrm>
          <a:off x="0" y="0"/>
          <a:ext cx="0" cy="0"/>
          <a:chOff x="0" y="0"/>
          <a:chExt cx="0" cy="0"/>
        </a:xfrm>
      </p:grpSpPr>
      <p:sp>
        <p:nvSpPr>
          <p:cNvPr id="320" name="Google Shape;320;p68"/>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1" name="Google Shape;321;p6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22"/>
        <p:cNvGrpSpPr/>
        <p:nvPr/>
      </p:nvGrpSpPr>
      <p:grpSpPr>
        <a:xfrm>
          <a:off x="0" y="0"/>
          <a:ext cx="0" cy="0"/>
          <a:chOff x="0" y="0"/>
          <a:chExt cx="0" cy="0"/>
        </a:xfrm>
      </p:grpSpPr>
      <p:sp>
        <p:nvSpPr>
          <p:cNvPr id="323" name="Google Shape;323;p69"/>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6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25"/>
        <p:cNvGrpSpPr/>
        <p:nvPr/>
      </p:nvGrpSpPr>
      <p:grpSpPr>
        <a:xfrm>
          <a:off x="0" y="0"/>
          <a:ext cx="0" cy="0"/>
          <a:chOff x="0" y="0"/>
          <a:chExt cx="0" cy="0"/>
        </a:xfrm>
      </p:grpSpPr>
      <p:sp>
        <p:nvSpPr>
          <p:cNvPr id="326" name="Google Shape;326;p70"/>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7" name="Google Shape;327;p7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8" name="Google Shape;328;p7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9"/>
        <p:cNvGrpSpPr/>
        <p:nvPr/>
      </p:nvGrpSpPr>
      <p:grpSpPr>
        <a:xfrm>
          <a:off x="0" y="0"/>
          <a:ext cx="0" cy="0"/>
          <a:chOff x="0" y="0"/>
          <a:chExt cx="0" cy="0"/>
        </a:xfrm>
      </p:grpSpPr>
      <p:sp>
        <p:nvSpPr>
          <p:cNvPr id="330" name="Google Shape;330;p71"/>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31"/>
        <p:cNvGrpSpPr/>
        <p:nvPr/>
      </p:nvGrpSpPr>
      <p:grpSpPr>
        <a:xfrm>
          <a:off x="0" y="0"/>
          <a:ext cx="0" cy="0"/>
          <a:chOff x="0" y="0"/>
          <a:chExt cx="0" cy="0"/>
        </a:xfrm>
      </p:grpSpPr>
      <p:sp>
        <p:nvSpPr>
          <p:cNvPr id="332" name="Google Shape;332;p72"/>
          <p:cNvSpPr txBox="1">
            <a:spLocks noGrp="1"/>
          </p:cNvSpPr>
          <p:nvPr>
            <p:ph type="subTitle" idx="1"/>
          </p:nvPr>
        </p:nvSpPr>
        <p:spPr>
          <a:xfrm>
            <a:off x="457200" y="457200"/>
            <a:ext cx="11261880" cy="5299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33"/>
        <p:cNvGrpSpPr/>
        <p:nvPr/>
      </p:nvGrpSpPr>
      <p:grpSpPr>
        <a:xfrm>
          <a:off x="0" y="0"/>
          <a:ext cx="0" cy="0"/>
          <a:chOff x="0" y="0"/>
          <a:chExt cx="0" cy="0"/>
        </a:xfrm>
      </p:grpSpPr>
      <p:sp>
        <p:nvSpPr>
          <p:cNvPr id="334" name="Google Shape;334;p73"/>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5" name="Google Shape;335;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6" name="Google Shape;336;p7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7" name="Google Shape;337;p7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8"/>
        <p:cNvGrpSpPr/>
        <p:nvPr/>
      </p:nvGrpSpPr>
      <p:grpSpPr>
        <a:xfrm>
          <a:off x="0" y="0"/>
          <a:ext cx="0" cy="0"/>
          <a:chOff x="0" y="0"/>
          <a:chExt cx="0" cy="0"/>
        </a:xfrm>
      </p:grpSpPr>
      <p:sp>
        <p:nvSpPr>
          <p:cNvPr id="339" name="Google Shape;339;p74"/>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0" name="Google Shape;340;p7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1" name="Google Shape;341;p7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2" name="Google Shape;342;p7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3"/>
        <p:cNvGrpSpPr/>
        <p:nvPr/>
      </p:nvGrpSpPr>
      <p:grpSpPr>
        <a:xfrm>
          <a:off x="0" y="0"/>
          <a:ext cx="0" cy="0"/>
          <a:chOff x="0" y="0"/>
          <a:chExt cx="0" cy="0"/>
        </a:xfrm>
      </p:grpSpPr>
      <p:sp>
        <p:nvSpPr>
          <p:cNvPr id="344" name="Google Shape;344;p75"/>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5" name="Google Shape;345;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6" name="Google Shape;346;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7" name="Google Shape;347;p7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48"/>
        <p:cNvGrpSpPr/>
        <p:nvPr/>
      </p:nvGrpSpPr>
      <p:grpSpPr>
        <a:xfrm>
          <a:off x="0" y="0"/>
          <a:ext cx="0" cy="0"/>
          <a:chOff x="0" y="0"/>
          <a:chExt cx="0" cy="0"/>
        </a:xfrm>
      </p:grpSpPr>
      <p:sp>
        <p:nvSpPr>
          <p:cNvPr id="349" name="Google Shape;349;p76"/>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7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1" name="Google Shape;351;p7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0"/>
        <p:cNvGrpSpPr/>
        <p:nvPr/>
      </p:nvGrpSpPr>
      <p:grpSpPr>
        <a:xfrm>
          <a:off x="0" y="0"/>
          <a:ext cx="0" cy="0"/>
          <a:chOff x="0" y="0"/>
          <a:chExt cx="0" cy="0"/>
        </a:xfrm>
      </p:grpSpPr>
      <p:sp>
        <p:nvSpPr>
          <p:cNvPr id="31" name="Google Shape;31;p8"/>
          <p:cNvSpPr txBox="1">
            <a:spLocks noGrp="1"/>
          </p:cNvSpPr>
          <p:nvPr>
            <p:ph type="subTitle" idx="1"/>
          </p:nvPr>
        </p:nvSpPr>
        <p:spPr>
          <a:xfrm>
            <a:off x="457200" y="457200"/>
            <a:ext cx="11261880" cy="5299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52"/>
        <p:cNvGrpSpPr/>
        <p:nvPr/>
      </p:nvGrpSpPr>
      <p:grpSpPr>
        <a:xfrm>
          <a:off x="0" y="0"/>
          <a:ext cx="0" cy="0"/>
          <a:chOff x="0" y="0"/>
          <a:chExt cx="0" cy="0"/>
        </a:xfrm>
      </p:grpSpPr>
      <p:sp>
        <p:nvSpPr>
          <p:cNvPr id="353" name="Google Shape;353;p77"/>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7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5" name="Google Shape;355;p7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6" name="Google Shape;356;p7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7" name="Google Shape;357;p7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58"/>
        <p:cNvGrpSpPr/>
        <p:nvPr/>
      </p:nvGrpSpPr>
      <p:grpSpPr>
        <a:xfrm>
          <a:off x="0" y="0"/>
          <a:ext cx="0" cy="0"/>
          <a:chOff x="0" y="0"/>
          <a:chExt cx="0" cy="0"/>
        </a:xfrm>
      </p:grpSpPr>
      <p:sp>
        <p:nvSpPr>
          <p:cNvPr id="359" name="Google Shape;359;p78"/>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0" name="Google Shape;360;p7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1" name="Google Shape;361;p7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2" name="Google Shape;362;p7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3" name="Google Shape;363;p7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4" name="Google Shape;364;p7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5" name="Google Shape;365;p7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457200" y="457200"/>
            <a:ext cx="11261880" cy="11430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0"/>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2.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2.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image" Target="../media/image2.png"/><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srcRect/>
          <a:stretch>
            <a:fillRect/>
          </a:stretch>
        </p:blipFill>
        <p:spPr>
          <a:xfrm>
            <a:off x="0" y="0"/>
            <a:ext cx="12192120" cy="6858000"/>
          </a:xfrm>
          <a:prstGeom prst="rect">
            <a:avLst/>
          </a:prstGeom>
          <a:noFill/>
          <a:ln>
            <a:noFill/>
          </a:ln>
        </p:spPr>
      </p:pic>
      <p:sp>
        <p:nvSpPr>
          <p:cNvPr id="7" name="Google Shape;7;p1"/>
          <p:cNvSpPr txBox="1">
            <a:spLocks noGrp="1"/>
          </p:cNvSpPr>
          <p:nvPr>
            <p:ph type="title"/>
          </p:nvPr>
        </p:nvSpPr>
        <p:spPr>
          <a:xfrm>
            <a:off x="1424880" y="1684440"/>
            <a:ext cx="6474600" cy="1644480"/>
          </a:xfrm>
          <a:prstGeom prst="rect">
            <a:avLst/>
          </a:prstGeom>
          <a:noFill/>
          <a:ln>
            <a:noFill/>
          </a:ln>
        </p:spPr>
        <p:txBody>
          <a:bodyPr spcFirstLastPara="1" wrap="square" lIns="0" tIns="0" rIns="0" bIns="0" anchor="b"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body" idx="1"/>
          </p:nvPr>
        </p:nvSpPr>
        <p:spPr>
          <a:xfrm>
            <a:off x="1424880" y="5215320"/>
            <a:ext cx="6474600" cy="5810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9" name="Google Shape;9;p1"/>
          <p:cNvPicPr preferRelativeResize="0"/>
          <p:nvPr/>
        </p:nvPicPr>
        <p:blipFill rotWithShape="1">
          <a:blip r:embed="rId15"/>
          <a:srcRect/>
          <a:stretch>
            <a:fillRect/>
          </a:stretch>
        </p:blipFill>
        <p:spPr>
          <a:xfrm>
            <a:off x="1409760" y="1152000"/>
            <a:ext cx="2654280" cy="285840"/>
          </a:xfrm>
          <a:prstGeom prst="rect">
            <a:avLst/>
          </a:prstGeom>
          <a:noFill/>
          <a:ln>
            <a:noFill/>
          </a:ln>
        </p:spPr>
      </p:pic>
      <p:sp>
        <p:nvSpPr>
          <p:cNvPr id="10" name="Google Shape;10;p1"/>
          <p:cNvSpPr/>
          <p:nvPr/>
        </p:nvSpPr>
        <p:spPr>
          <a:xfrm>
            <a:off x="0" y="0"/>
            <a:ext cx="12192120" cy="137160"/>
          </a:xfrm>
          <a:custGeom>
            <a:avLst/>
            <a:gdLst/>
            <a:ahLst/>
            <a:cxnLst/>
            <a:rect l="l" t="t" r="r" b="b"/>
            <a:pathLst>
              <a:path w="21600" h="21600" extrusionOk="0">
                <a:moveTo>
                  <a:pt x="0" y="0"/>
                </a:moveTo>
                <a:lnTo>
                  <a:pt x="21600" y="0"/>
                </a:lnTo>
                <a:lnTo>
                  <a:pt x="21600" y="21600"/>
                </a:lnTo>
                <a:lnTo>
                  <a:pt x="0" y="21600"/>
                </a:lnTo>
                <a:close/>
              </a:path>
            </a:pathLst>
          </a:custGeom>
          <a:solidFill>
            <a:srgbClr val="00244E"/>
          </a:solidFill>
          <a:ln>
            <a:noFill/>
          </a:ln>
        </p:spPr>
      </p:sp>
      <p:sp>
        <p:nvSpPr>
          <p:cNvPr id="11" name="Google Shape;11;p1"/>
          <p:cNvSpPr/>
          <p:nvPr/>
        </p:nvSpPr>
        <p:spPr>
          <a:xfrm>
            <a:off x="10554840" y="0"/>
            <a:ext cx="1637280" cy="137160"/>
          </a:xfrm>
          <a:custGeom>
            <a:avLst/>
            <a:gdLst/>
            <a:ahLst/>
            <a:cxnLst/>
            <a:rect l="l" t="t" r="r" b="b"/>
            <a:pathLst>
              <a:path w="21600" h="21600" extrusionOk="0">
                <a:moveTo>
                  <a:pt x="0" y="0"/>
                </a:moveTo>
                <a:lnTo>
                  <a:pt x="21600" y="0"/>
                </a:lnTo>
                <a:lnTo>
                  <a:pt x="21600" y="21600"/>
                </a:lnTo>
                <a:lnTo>
                  <a:pt x="0" y="21600"/>
                </a:lnTo>
                <a:close/>
              </a:path>
            </a:pathLst>
          </a:custGeom>
          <a:solidFill>
            <a:srgbClr val="FF7900"/>
          </a:solidFill>
          <a:ln>
            <a:noFill/>
          </a:ln>
        </p:spPr>
      </p:sp>
      <p:pic>
        <p:nvPicPr>
          <p:cNvPr id="12" name="Google Shape;12;p1"/>
          <p:cNvPicPr preferRelativeResize="0"/>
          <p:nvPr/>
        </p:nvPicPr>
        <p:blipFill rotWithShape="1">
          <a:blip r:embed="rId16"/>
          <a:srcRect/>
          <a:stretch>
            <a:fillRect/>
          </a:stretch>
        </p:blipFill>
        <p:spPr>
          <a:xfrm>
            <a:off x="10387440" y="0"/>
            <a:ext cx="181080" cy="13716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p:nvPr/>
        </p:nvSpPr>
        <p:spPr>
          <a:xfrm>
            <a:off x="0" y="6400800"/>
            <a:ext cx="12192120" cy="457200"/>
          </a:xfrm>
          <a:custGeom>
            <a:avLst/>
            <a:gdLst/>
            <a:ahLst/>
            <a:cxnLst/>
            <a:rect l="l" t="t" r="r" b="b"/>
            <a:pathLst>
              <a:path w="21600" h="21600" extrusionOk="0">
                <a:moveTo>
                  <a:pt x="0" y="0"/>
                </a:moveTo>
                <a:lnTo>
                  <a:pt x="21600" y="0"/>
                </a:lnTo>
                <a:lnTo>
                  <a:pt x="21600" y="21600"/>
                </a:lnTo>
                <a:lnTo>
                  <a:pt x="0" y="21600"/>
                </a:lnTo>
                <a:close/>
              </a:path>
            </a:pathLst>
          </a:custGeom>
          <a:solidFill>
            <a:srgbClr val="00244E"/>
          </a:solidFill>
          <a:ln>
            <a:noFill/>
          </a:ln>
        </p:spPr>
      </p:sp>
      <p:sp>
        <p:nvSpPr>
          <p:cNvPr id="63" name="Google Shape;63;p14"/>
          <p:cNvSpPr txBox="1">
            <a:spLocks noGrp="1"/>
          </p:cNvSpPr>
          <p:nvPr>
            <p:ph type="title"/>
          </p:nvPr>
        </p:nvSpPr>
        <p:spPr>
          <a:xfrm>
            <a:off x="457200" y="457200"/>
            <a:ext cx="11277720" cy="11430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14"/>
          <p:cNvSpPr txBox="1">
            <a:spLocks noGrp="1"/>
          </p:cNvSpPr>
          <p:nvPr>
            <p:ph type="title" idx="2"/>
          </p:nvPr>
        </p:nvSpPr>
        <p:spPr>
          <a:xfrm>
            <a:off x="457200" y="1828800"/>
            <a:ext cx="11269800" cy="29811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5" name="Google Shape;65;p14"/>
          <p:cNvSpPr txBox="1">
            <a:spLocks noGrp="1"/>
          </p:cNvSpPr>
          <p:nvPr>
            <p:ph type="sldNum" idx="12"/>
          </p:nvPr>
        </p:nvSpPr>
        <p:spPr>
          <a:xfrm>
            <a:off x="11004480" y="6400800"/>
            <a:ext cx="722520" cy="4572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6" name="Google Shape;66;p14"/>
          <p:cNvSpPr/>
          <p:nvPr/>
        </p:nvSpPr>
        <p:spPr>
          <a:xfrm>
            <a:off x="0" y="0"/>
            <a:ext cx="12192120" cy="137160"/>
          </a:xfrm>
          <a:custGeom>
            <a:avLst/>
            <a:gdLst/>
            <a:ahLst/>
            <a:cxnLst/>
            <a:rect l="l" t="t" r="r" b="b"/>
            <a:pathLst>
              <a:path w="21600" h="21600" extrusionOk="0">
                <a:moveTo>
                  <a:pt x="0" y="0"/>
                </a:moveTo>
                <a:lnTo>
                  <a:pt x="21600" y="0"/>
                </a:lnTo>
                <a:lnTo>
                  <a:pt x="21600" y="21600"/>
                </a:lnTo>
                <a:lnTo>
                  <a:pt x="0" y="21600"/>
                </a:lnTo>
                <a:close/>
              </a:path>
            </a:pathLst>
          </a:custGeom>
          <a:solidFill>
            <a:srgbClr val="00244E"/>
          </a:solidFill>
          <a:ln>
            <a:noFill/>
          </a:ln>
        </p:spPr>
      </p:sp>
      <p:sp>
        <p:nvSpPr>
          <p:cNvPr id="67" name="Google Shape;67;p14"/>
          <p:cNvSpPr txBox="1">
            <a:spLocks noGrp="1"/>
          </p:cNvSpPr>
          <p:nvPr>
            <p:ph type="dt" idx="10"/>
          </p:nvPr>
        </p:nvSpPr>
        <p:spPr>
          <a:xfrm>
            <a:off x="3333600" y="6400800"/>
            <a:ext cx="1681200" cy="457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8" name="Google Shape;68;p14"/>
          <p:cNvSpPr txBox="1">
            <a:spLocks noGrp="1"/>
          </p:cNvSpPr>
          <p:nvPr>
            <p:ph type="ftr" idx="11"/>
          </p:nvPr>
        </p:nvSpPr>
        <p:spPr>
          <a:xfrm>
            <a:off x="5257800" y="6400800"/>
            <a:ext cx="5524560" cy="457200"/>
          </a:xfrm>
          <a:prstGeom prst="rect">
            <a:avLst/>
          </a:prstGeom>
          <a:noFill/>
          <a:ln>
            <a:noFill/>
          </a:ln>
        </p:spPr>
        <p:txBody>
          <a:bodyPr spcFirstLastPara="1" wrap="square" lIns="0" tIns="0" rIns="0" bIns="0" anchor="ctr"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9" name="Google Shape;69;p14"/>
          <p:cNvSpPr/>
          <p:nvPr/>
        </p:nvSpPr>
        <p:spPr>
          <a:xfrm>
            <a:off x="10554840" y="0"/>
            <a:ext cx="1637280" cy="137160"/>
          </a:xfrm>
          <a:custGeom>
            <a:avLst/>
            <a:gdLst/>
            <a:ahLst/>
            <a:cxnLst/>
            <a:rect l="l" t="t" r="r" b="b"/>
            <a:pathLst>
              <a:path w="21600" h="21600" extrusionOk="0">
                <a:moveTo>
                  <a:pt x="0" y="0"/>
                </a:moveTo>
                <a:lnTo>
                  <a:pt x="21600" y="0"/>
                </a:lnTo>
                <a:lnTo>
                  <a:pt x="21600" y="21600"/>
                </a:lnTo>
                <a:lnTo>
                  <a:pt x="0" y="21600"/>
                </a:lnTo>
                <a:close/>
              </a:path>
            </a:pathLst>
          </a:custGeom>
          <a:solidFill>
            <a:srgbClr val="FF7900"/>
          </a:solidFill>
          <a:ln>
            <a:noFill/>
          </a:ln>
        </p:spPr>
      </p:sp>
      <p:pic>
        <p:nvPicPr>
          <p:cNvPr id="70" name="Google Shape;70;p14"/>
          <p:cNvPicPr preferRelativeResize="0"/>
          <p:nvPr/>
        </p:nvPicPr>
        <p:blipFill rotWithShape="1">
          <a:blip r:embed="rId14"/>
          <a:srcRect/>
          <a:stretch>
            <a:fillRect/>
          </a:stretch>
        </p:blipFill>
        <p:spPr>
          <a:xfrm>
            <a:off x="10387440" y="0"/>
            <a:ext cx="181080" cy="137160"/>
          </a:xfrm>
          <a:prstGeom prst="rect">
            <a:avLst/>
          </a:prstGeom>
          <a:noFill/>
          <a:ln>
            <a:noFill/>
          </a:ln>
        </p:spPr>
      </p:pic>
      <p:pic>
        <p:nvPicPr>
          <p:cNvPr id="71" name="Google Shape;71;p14"/>
          <p:cNvPicPr preferRelativeResize="0"/>
          <p:nvPr/>
        </p:nvPicPr>
        <p:blipFill rotWithShape="1">
          <a:blip r:embed="rId15"/>
          <a:srcRect/>
          <a:stretch>
            <a:fillRect/>
          </a:stretch>
        </p:blipFill>
        <p:spPr>
          <a:xfrm>
            <a:off x="465120" y="6541200"/>
            <a:ext cx="1681200" cy="181080"/>
          </a:xfrm>
          <a:prstGeom prst="rect">
            <a:avLst/>
          </a:prstGeom>
          <a:noFill/>
          <a:ln>
            <a:noFill/>
          </a:ln>
        </p:spPr>
      </p:pic>
      <p:sp>
        <p:nvSpPr>
          <p:cNvPr id="72" name="Google Shape;72;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
        <p:cNvGrpSpPr/>
        <p:nvPr/>
      </p:nvGrpSpPr>
      <p:grpSpPr>
        <a:xfrm>
          <a:off x="0" y="0"/>
          <a:ext cx="0" cy="0"/>
          <a:chOff x="0" y="0"/>
          <a:chExt cx="0" cy="0"/>
        </a:xfrm>
      </p:grpSpPr>
      <p:sp>
        <p:nvSpPr>
          <p:cNvPr id="122" name="Google Shape;122;p27"/>
          <p:cNvSpPr/>
          <p:nvPr/>
        </p:nvSpPr>
        <p:spPr>
          <a:xfrm>
            <a:off x="0" y="0"/>
            <a:ext cx="12192120" cy="137160"/>
          </a:xfrm>
          <a:custGeom>
            <a:avLst/>
            <a:gdLst/>
            <a:ahLst/>
            <a:cxnLst/>
            <a:rect l="l" t="t" r="r" b="b"/>
            <a:pathLst>
              <a:path w="21600" h="21600" extrusionOk="0">
                <a:moveTo>
                  <a:pt x="0" y="0"/>
                </a:moveTo>
                <a:lnTo>
                  <a:pt x="21600" y="0"/>
                </a:lnTo>
                <a:lnTo>
                  <a:pt x="21600" y="21600"/>
                </a:lnTo>
                <a:lnTo>
                  <a:pt x="0" y="21600"/>
                </a:lnTo>
                <a:close/>
              </a:path>
            </a:pathLst>
          </a:custGeom>
          <a:solidFill>
            <a:srgbClr val="00244E"/>
          </a:solidFill>
          <a:ln>
            <a:noFill/>
          </a:ln>
        </p:spPr>
      </p:sp>
      <p:sp>
        <p:nvSpPr>
          <p:cNvPr id="123" name="Google Shape;123;p27"/>
          <p:cNvSpPr/>
          <p:nvPr/>
        </p:nvSpPr>
        <p:spPr>
          <a:xfrm>
            <a:off x="10554840" y="0"/>
            <a:ext cx="1637280" cy="137160"/>
          </a:xfrm>
          <a:custGeom>
            <a:avLst/>
            <a:gdLst/>
            <a:ahLst/>
            <a:cxnLst/>
            <a:rect l="l" t="t" r="r" b="b"/>
            <a:pathLst>
              <a:path w="21600" h="21600" extrusionOk="0">
                <a:moveTo>
                  <a:pt x="0" y="0"/>
                </a:moveTo>
                <a:lnTo>
                  <a:pt x="21600" y="0"/>
                </a:lnTo>
                <a:lnTo>
                  <a:pt x="21600" y="21600"/>
                </a:lnTo>
                <a:lnTo>
                  <a:pt x="0" y="21600"/>
                </a:lnTo>
                <a:close/>
              </a:path>
            </a:pathLst>
          </a:custGeom>
          <a:solidFill>
            <a:srgbClr val="FF7900"/>
          </a:solidFill>
          <a:ln>
            <a:noFill/>
          </a:ln>
        </p:spPr>
      </p:sp>
      <p:pic>
        <p:nvPicPr>
          <p:cNvPr id="124" name="Google Shape;124;p27"/>
          <p:cNvPicPr preferRelativeResize="0"/>
          <p:nvPr/>
        </p:nvPicPr>
        <p:blipFill rotWithShape="1">
          <a:blip r:embed="rId13"/>
          <a:srcRect/>
          <a:stretch>
            <a:fillRect/>
          </a:stretch>
        </p:blipFill>
        <p:spPr>
          <a:xfrm>
            <a:off x="10387440" y="0"/>
            <a:ext cx="181080" cy="137160"/>
          </a:xfrm>
          <a:prstGeom prst="rect">
            <a:avLst/>
          </a:prstGeom>
          <a:noFill/>
          <a:ln>
            <a:noFill/>
          </a:ln>
        </p:spPr>
      </p:pic>
      <p:sp>
        <p:nvSpPr>
          <p:cNvPr id="125" name="Google Shape;125;p27"/>
          <p:cNvSpPr/>
          <p:nvPr/>
        </p:nvSpPr>
        <p:spPr>
          <a:xfrm>
            <a:off x="0" y="6400800"/>
            <a:ext cx="12192120" cy="457200"/>
          </a:xfrm>
          <a:custGeom>
            <a:avLst/>
            <a:gdLst/>
            <a:ahLst/>
            <a:cxnLst/>
            <a:rect l="l" t="t" r="r" b="b"/>
            <a:pathLst>
              <a:path w="21600" h="21600" extrusionOk="0">
                <a:moveTo>
                  <a:pt x="0" y="0"/>
                </a:moveTo>
                <a:lnTo>
                  <a:pt x="21600" y="0"/>
                </a:lnTo>
                <a:lnTo>
                  <a:pt x="21600" y="21600"/>
                </a:lnTo>
                <a:lnTo>
                  <a:pt x="0" y="21600"/>
                </a:lnTo>
                <a:close/>
              </a:path>
            </a:pathLst>
          </a:custGeom>
          <a:solidFill>
            <a:srgbClr val="00244E"/>
          </a:solidFill>
          <a:ln>
            <a:noFill/>
          </a:ln>
        </p:spPr>
      </p:sp>
      <p:pic>
        <p:nvPicPr>
          <p:cNvPr id="126" name="Google Shape;126;p27"/>
          <p:cNvPicPr preferRelativeResize="0"/>
          <p:nvPr/>
        </p:nvPicPr>
        <p:blipFill rotWithShape="1">
          <a:blip r:embed="rId14"/>
          <a:srcRect/>
          <a:stretch>
            <a:fillRect/>
          </a:stretch>
        </p:blipFill>
        <p:spPr>
          <a:xfrm>
            <a:off x="465120" y="6541200"/>
            <a:ext cx="1681200" cy="181080"/>
          </a:xfrm>
          <a:prstGeom prst="rect">
            <a:avLst/>
          </a:prstGeom>
          <a:noFill/>
          <a:ln>
            <a:noFill/>
          </a:ln>
        </p:spPr>
      </p:pic>
      <p:sp>
        <p:nvSpPr>
          <p:cNvPr id="127" name="Google Shape;127;p27"/>
          <p:cNvSpPr txBox="1">
            <a:spLocks noGrp="1"/>
          </p:cNvSpPr>
          <p:nvPr>
            <p:ph type="sldNum" idx="12"/>
          </p:nvPr>
        </p:nvSpPr>
        <p:spPr>
          <a:xfrm>
            <a:off x="11004480" y="6400800"/>
            <a:ext cx="722520" cy="4572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p27"/>
          <p:cNvSpPr txBox="1">
            <a:spLocks noGrp="1"/>
          </p:cNvSpPr>
          <p:nvPr>
            <p:ph type="dt" idx="10"/>
          </p:nvPr>
        </p:nvSpPr>
        <p:spPr>
          <a:xfrm>
            <a:off x="3333600" y="6400800"/>
            <a:ext cx="1681200" cy="457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9" name="Google Shape;129;p27"/>
          <p:cNvSpPr txBox="1">
            <a:spLocks noGrp="1"/>
          </p:cNvSpPr>
          <p:nvPr>
            <p:ph type="ftr" idx="11"/>
          </p:nvPr>
        </p:nvSpPr>
        <p:spPr>
          <a:xfrm>
            <a:off x="5257800" y="6400800"/>
            <a:ext cx="5524560" cy="457200"/>
          </a:xfrm>
          <a:prstGeom prst="rect">
            <a:avLst/>
          </a:prstGeom>
          <a:noFill/>
          <a:ln>
            <a:noFill/>
          </a:ln>
        </p:spPr>
        <p:txBody>
          <a:bodyPr spcFirstLastPara="1" wrap="square" lIns="0" tIns="0" rIns="0" bIns="0" anchor="ctr"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0" name="Google Shape;130;p2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1" name="Google Shape;131;p2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0"/>
        <p:cNvGrpSpPr/>
        <p:nvPr/>
      </p:nvGrpSpPr>
      <p:grpSpPr>
        <a:xfrm>
          <a:off x="0" y="0"/>
          <a:ext cx="0" cy="0"/>
          <a:chOff x="0" y="0"/>
          <a:chExt cx="0" cy="0"/>
        </a:xfrm>
      </p:grpSpPr>
      <p:sp>
        <p:nvSpPr>
          <p:cNvPr id="181" name="Google Shape;181;p40"/>
          <p:cNvSpPr/>
          <p:nvPr/>
        </p:nvSpPr>
        <p:spPr>
          <a:xfrm>
            <a:off x="0" y="0"/>
            <a:ext cx="12192120" cy="137160"/>
          </a:xfrm>
          <a:custGeom>
            <a:avLst/>
            <a:gdLst/>
            <a:ahLst/>
            <a:cxnLst/>
            <a:rect l="l" t="t" r="r" b="b"/>
            <a:pathLst>
              <a:path w="21600" h="21600" extrusionOk="0">
                <a:moveTo>
                  <a:pt x="0" y="0"/>
                </a:moveTo>
                <a:lnTo>
                  <a:pt x="21600" y="0"/>
                </a:lnTo>
                <a:lnTo>
                  <a:pt x="21600" y="21600"/>
                </a:lnTo>
                <a:lnTo>
                  <a:pt x="0" y="21600"/>
                </a:lnTo>
                <a:close/>
              </a:path>
            </a:pathLst>
          </a:custGeom>
          <a:solidFill>
            <a:srgbClr val="00244E"/>
          </a:solidFill>
          <a:ln>
            <a:noFill/>
          </a:ln>
        </p:spPr>
      </p:sp>
      <p:sp>
        <p:nvSpPr>
          <p:cNvPr id="182" name="Google Shape;182;p40"/>
          <p:cNvSpPr/>
          <p:nvPr/>
        </p:nvSpPr>
        <p:spPr>
          <a:xfrm>
            <a:off x="10554840" y="0"/>
            <a:ext cx="1637280" cy="137160"/>
          </a:xfrm>
          <a:custGeom>
            <a:avLst/>
            <a:gdLst/>
            <a:ahLst/>
            <a:cxnLst/>
            <a:rect l="l" t="t" r="r" b="b"/>
            <a:pathLst>
              <a:path w="21600" h="21600" extrusionOk="0">
                <a:moveTo>
                  <a:pt x="0" y="0"/>
                </a:moveTo>
                <a:lnTo>
                  <a:pt x="21600" y="0"/>
                </a:lnTo>
                <a:lnTo>
                  <a:pt x="21600" y="21600"/>
                </a:lnTo>
                <a:lnTo>
                  <a:pt x="0" y="21600"/>
                </a:lnTo>
                <a:close/>
              </a:path>
            </a:pathLst>
          </a:custGeom>
          <a:solidFill>
            <a:srgbClr val="FF7900"/>
          </a:solidFill>
          <a:ln>
            <a:noFill/>
          </a:ln>
        </p:spPr>
      </p:sp>
      <p:pic>
        <p:nvPicPr>
          <p:cNvPr id="183" name="Google Shape;183;p40"/>
          <p:cNvPicPr preferRelativeResize="0"/>
          <p:nvPr/>
        </p:nvPicPr>
        <p:blipFill rotWithShape="1">
          <a:blip r:embed="rId14"/>
          <a:srcRect/>
          <a:stretch>
            <a:fillRect/>
          </a:stretch>
        </p:blipFill>
        <p:spPr>
          <a:xfrm>
            <a:off x="10387440" y="0"/>
            <a:ext cx="181080" cy="137160"/>
          </a:xfrm>
          <a:prstGeom prst="rect">
            <a:avLst/>
          </a:prstGeom>
          <a:noFill/>
          <a:ln>
            <a:noFill/>
          </a:ln>
        </p:spPr>
      </p:pic>
      <p:sp>
        <p:nvSpPr>
          <p:cNvPr id="184" name="Google Shape;184;p40"/>
          <p:cNvSpPr/>
          <p:nvPr/>
        </p:nvSpPr>
        <p:spPr>
          <a:xfrm>
            <a:off x="0" y="6400800"/>
            <a:ext cx="12192120" cy="457200"/>
          </a:xfrm>
          <a:custGeom>
            <a:avLst/>
            <a:gdLst/>
            <a:ahLst/>
            <a:cxnLst/>
            <a:rect l="l" t="t" r="r" b="b"/>
            <a:pathLst>
              <a:path w="21600" h="21600" extrusionOk="0">
                <a:moveTo>
                  <a:pt x="0" y="0"/>
                </a:moveTo>
                <a:lnTo>
                  <a:pt x="21600" y="0"/>
                </a:lnTo>
                <a:lnTo>
                  <a:pt x="21600" y="21600"/>
                </a:lnTo>
                <a:lnTo>
                  <a:pt x="0" y="21600"/>
                </a:lnTo>
                <a:close/>
              </a:path>
            </a:pathLst>
          </a:custGeom>
          <a:solidFill>
            <a:srgbClr val="00244E"/>
          </a:solidFill>
          <a:ln>
            <a:noFill/>
          </a:ln>
        </p:spPr>
      </p:sp>
      <p:pic>
        <p:nvPicPr>
          <p:cNvPr id="185" name="Google Shape;185;p40"/>
          <p:cNvPicPr preferRelativeResize="0"/>
          <p:nvPr/>
        </p:nvPicPr>
        <p:blipFill rotWithShape="1">
          <a:blip r:embed="rId15"/>
          <a:srcRect/>
          <a:stretch>
            <a:fillRect/>
          </a:stretch>
        </p:blipFill>
        <p:spPr>
          <a:xfrm>
            <a:off x="465120" y="6541200"/>
            <a:ext cx="1681200" cy="181080"/>
          </a:xfrm>
          <a:prstGeom prst="rect">
            <a:avLst/>
          </a:prstGeom>
          <a:noFill/>
          <a:ln>
            <a:noFill/>
          </a:ln>
        </p:spPr>
      </p:pic>
      <p:sp>
        <p:nvSpPr>
          <p:cNvPr id="186" name="Google Shape;186;p40"/>
          <p:cNvSpPr txBox="1">
            <a:spLocks noGrp="1"/>
          </p:cNvSpPr>
          <p:nvPr>
            <p:ph type="sldNum" idx="12"/>
          </p:nvPr>
        </p:nvSpPr>
        <p:spPr>
          <a:xfrm>
            <a:off x="11004480" y="6400800"/>
            <a:ext cx="722520" cy="4572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40"/>
          <p:cNvSpPr txBox="1">
            <a:spLocks noGrp="1"/>
          </p:cNvSpPr>
          <p:nvPr>
            <p:ph type="dt" idx="10"/>
          </p:nvPr>
        </p:nvSpPr>
        <p:spPr>
          <a:xfrm>
            <a:off x="3333600" y="6400800"/>
            <a:ext cx="1681200" cy="457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8" name="Google Shape;188;p40"/>
          <p:cNvSpPr txBox="1">
            <a:spLocks noGrp="1"/>
          </p:cNvSpPr>
          <p:nvPr>
            <p:ph type="ftr" idx="11"/>
          </p:nvPr>
        </p:nvSpPr>
        <p:spPr>
          <a:xfrm>
            <a:off x="5257800" y="6400800"/>
            <a:ext cx="5524560" cy="457200"/>
          </a:xfrm>
          <a:prstGeom prst="rect">
            <a:avLst/>
          </a:prstGeom>
          <a:noFill/>
          <a:ln>
            <a:noFill/>
          </a:ln>
        </p:spPr>
        <p:txBody>
          <a:bodyPr spcFirstLastPara="1" wrap="square" lIns="0" tIns="0" rIns="0" bIns="0" anchor="ctr"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9" name="Google Shape;189;p40"/>
          <p:cNvSpPr/>
          <p:nvPr/>
        </p:nvSpPr>
        <p:spPr>
          <a:xfrm>
            <a:off x="465120" y="457200"/>
            <a:ext cx="5516640" cy="5581800"/>
          </a:xfrm>
          <a:custGeom>
            <a:avLst/>
            <a:gdLst/>
            <a:ahLst/>
            <a:cxnLst/>
            <a:rect l="l" t="t" r="r" b="b"/>
            <a:pathLst>
              <a:path w="21600" h="21600" extrusionOk="0">
                <a:moveTo>
                  <a:pt x="0" y="0"/>
                </a:moveTo>
                <a:lnTo>
                  <a:pt x="21600" y="0"/>
                </a:lnTo>
                <a:lnTo>
                  <a:pt x="21600" y="21600"/>
                </a:lnTo>
                <a:lnTo>
                  <a:pt x="0" y="21600"/>
                </a:lnTo>
                <a:close/>
              </a:path>
            </a:pathLst>
          </a:custGeom>
          <a:solidFill>
            <a:srgbClr val="EBEBEB"/>
          </a:solidFill>
          <a:ln>
            <a:noFill/>
          </a:ln>
        </p:spPr>
      </p:sp>
      <p:sp>
        <p:nvSpPr>
          <p:cNvPr id="190" name="Google Shape;190;p40"/>
          <p:cNvSpPr txBox="1">
            <a:spLocks noGrp="1"/>
          </p:cNvSpPr>
          <p:nvPr>
            <p:ph type="title"/>
          </p:nvPr>
        </p:nvSpPr>
        <p:spPr>
          <a:xfrm>
            <a:off x="457200" y="457200"/>
            <a:ext cx="5516640" cy="994320"/>
          </a:xfrm>
          <a:prstGeom prst="rect">
            <a:avLst/>
          </a:prstGeom>
          <a:noFill/>
          <a:ln>
            <a:noFill/>
          </a:ln>
        </p:spPr>
        <p:txBody>
          <a:bodyPr spcFirstLastPara="1" wrap="square" lIns="0" tIns="0" rIns="0" bIns="0" anchor="ctr"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1" name="Google Shape;191;p40"/>
          <p:cNvSpPr txBox="1">
            <a:spLocks noGrp="1"/>
          </p:cNvSpPr>
          <p:nvPr>
            <p:ph type="title" idx="2"/>
          </p:nvPr>
        </p:nvSpPr>
        <p:spPr>
          <a:xfrm>
            <a:off x="2150280" y="1472760"/>
            <a:ext cx="2146320" cy="20098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2" name="Google Shape;192;p40"/>
          <p:cNvSpPr txBox="1">
            <a:spLocks noGrp="1"/>
          </p:cNvSpPr>
          <p:nvPr>
            <p:ph type="body" idx="1"/>
          </p:nvPr>
        </p:nvSpPr>
        <p:spPr>
          <a:xfrm>
            <a:off x="465120" y="5086440"/>
            <a:ext cx="5524560" cy="952560"/>
          </a:xfrm>
          <a:prstGeom prst="rect">
            <a:avLst/>
          </a:prstGeom>
          <a:noFill/>
          <a:ln>
            <a:noFill/>
          </a:ln>
        </p:spPr>
        <p:txBody>
          <a:bodyPr spcFirstLastPara="1" wrap="square" lIns="0" tIns="0" rIns="0" bIns="0" anchor="t" anchorCtr="1">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93" name="Google Shape;193;p40"/>
          <p:cNvSpPr txBox="1">
            <a:spLocks noGrp="1"/>
          </p:cNvSpPr>
          <p:nvPr>
            <p:ph type="title" idx="3"/>
          </p:nvPr>
        </p:nvSpPr>
        <p:spPr>
          <a:xfrm>
            <a:off x="6210360" y="457200"/>
            <a:ext cx="5524560" cy="55818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4" name="Google Shape;194;p40"/>
          <p:cNvSpPr txBox="1">
            <a:spLocks noGrp="1"/>
          </p:cNvSpPr>
          <p:nvPr>
            <p:ph type="body" idx="4"/>
          </p:nvPr>
        </p:nvSpPr>
        <p:spPr>
          <a:xfrm>
            <a:off x="465120" y="3503880"/>
            <a:ext cx="5508720" cy="712080"/>
          </a:xfrm>
          <a:prstGeom prst="rect">
            <a:avLst/>
          </a:prstGeom>
          <a:noFill/>
          <a:ln>
            <a:noFill/>
          </a:ln>
        </p:spPr>
        <p:txBody>
          <a:bodyPr spcFirstLastPara="1" wrap="square" lIns="0" tIns="0" rIns="0" bIns="0" anchor="ctr" anchorCtr="1">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95" name="Google Shape;195;p40"/>
          <p:cNvSpPr txBox="1">
            <a:spLocks noGrp="1"/>
          </p:cNvSpPr>
          <p:nvPr>
            <p:ph type="body" idx="5"/>
          </p:nvPr>
        </p:nvSpPr>
        <p:spPr>
          <a:xfrm>
            <a:off x="465120" y="4215960"/>
            <a:ext cx="5508720" cy="870480"/>
          </a:xfrm>
          <a:prstGeom prst="rect">
            <a:avLst/>
          </a:prstGeom>
          <a:noFill/>
          <a:ln>
            <a:noFill/>
          </a:ln>
        </p:spPr>
        <p:txBody>
          <a:bodyPr spcFirstLastPara="1" wrap="square" lIns="0" tIns="0" rIns="0" bIns="0" anchor="t" anchorCtr="1">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4"/>
        <p:cNvGrpSpPr/>
        <p:nvPr/>
      </p:nvGrpSpPr>
      <p:grpSpPr>
        <a:xfrm>
          <a:off x="0" y="0"/>
          <a:ext cx="0" cy="0"/>
          <a:chOff x="0" y="0"/>
          <a:chExt cx="0" cy="0"/>
        </a:xfrm>
      </p:grpSpPr>
      <p:sp>
        <p:nvSpPr>
          <p:cNvPr id="245" name="Google Shape;245;p53"/>
          <p:cNvSpPr txBox="1">
            <a:spLocks noGrp="1"/>
          </p:cNvSpPr>
          <p:nvPr>
            <p:ph type="title"/>
          </p:nvPr>
        </p:nvSpPr>
        <p:spPr>
          <a:xfrm>
            <a:off x="465120" y="457200"/>
            <a:ext cx="11269800" cy="1143000"/>
          </a:xfrm>
          <a:prstGeom prst="rect">
            <a:avLst/>
          </a:prstGeom>
          <a:noFill/>
          <a:ln>
            <a:noFill/>
          </a:ln>
        </p:spPr>
        <p:txBody>
          <a:bodyPr spcFirstLastPara="1" wrap="square" lIns="0" tIns="0" rIns="0" bIns="0" anchor="ctr"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46" name="Google Shape;246;p53"/>
          <p:cNvSpPr txBox="1">
            <a:spLocks noGrp="1"/>
          </p:cNvSpPr>
          <p:nvPr>
            <p:ph type="body" idx="1"/>
          </p:nvPr>
        </p:nvSpPr>
        <p:spPr>
          <a:xfrm>
            <a:off x="465120" y="1828800"/>
            <a:ext cx="5516640" cy="457200"/>
          </a:xfrm>
          <a:prstGeom prst="rect">
            <a:avLst/>
          </a:prstGeom>
          <a:noFill/>
          <a:ln>
            <a:noFill/>
          </a:ln>
        </p:spPr>
        <p:txBody>
          <a:bodyPr spcFirstLastPara="1" wrap="square" lIns="0" tIns="0" rIns="0" bIns="0" anchor="b"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47" name="Google Shape;247;p53"/>
          <p:cNvSpPr txBox="1">
            <a:spLocks noGrp="1"/>
          </p:cNvSpPr>
          <p:nvPr>
            <p:ph type="title" idx="2"/>
          </p:nvPr>
        </p:nvSpPr>
        <p:spPr>
          <a:xfrm>
            <a:off x="465120" y="2514600"/>
            <a:ext cx="5516640" cy="3507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48" name="Google Shape;248;p53"/>
          <p:cNvSpPr txBox="1">
            <a:spLocks noGrp="1"/>
          </p:cNvSpPr>
          <p:nvPr>
            <p:ph type="body" idx="3"/>
          </p:nvPr>
        </p:nvSpPr>
        <p:spPr>
          <a:xfrm>
            <a:off x="6210360" y="1828800"/>
            <a:ext cx="5524560" cy="457200"/>
          </a:xfrm>
          <a:prstGeom prst="rect">
            <a:avLst/>
          </a:prstGeom>
          <a:noFill/>
          <a:ln>
            <a:noFill/>
          </a:ln>
        </p:spPr>
        <p:txBody>
          <a:bodyPr spcFirstLastPara="1" wrap="square" lIns="0" tIns="0" rIns="0" bIns="0" anchor="b"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49" name="Google Shape;249;p53"/>
          <p:cNvSpPr txBox="1">
            <a:spLocks noGrp="1"/>
          </p:cNvSpPr>
          <p:nvPr>
            <p:ph type="title" idx="4"/>
          </p:nvPr>
        </p:nvSpPr>
        <p:spPr>
          <a:xfrm>
            <a:off x="6218280" y="2514600"/>
            <a:ext cx="5516640" cy="3507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50" name="Google Shape;250;p53"/>
          <p:cNvSpPr/>
          <p:nvPr/>
        </p:nvSpPr>
        <p:spPr>
          <a:xfrm>
            <a:off x="0" y="0"/>
            <a:ext cx="12192120" cy="137160"/>
          </a:xfrm>
          <a:custGeom>
            <a:avLst/>
            <a:gdLst/>
            <a:ahLst/>
            <a:cxnLst/>
            <a:rect l="l" t="t" r="r" b="b"/>
            <a:pathLst>
              <a:path w="21600" h="21600" extrusionOk="0">
                <a:moveTo>
                  <a:pt x="0" y="0"/>
                </a:moveTo>
                <a:lnTo>
                  <a:pt x="21600" y="0"/>
                </a:lnTo>
                <a:lnTo>
                  <a:pt x="21600" y="21600"/>
                </a:lnTo>
                <a:lnTo>
                  <a:pt x="0" y="21600"/>
                </a:lnTo>
                <a:close/>
              </a:path>
            </a:pathLst>
          </a:custGeom>
          <a:solidFill>
            <a:srgbClr val="00244E"/>
          </a:solidFill>
          <a:ln>
            <a:noFill/>
          </a:ln>
        </p:spPr>
      </p:sp>
      <p:sp>
        <p:nvSpPr>
          <p:cNvPr id="251" name="Google Shape;251;p53"/>
          <p:cNvSpPr/>
          <p:nvPr/>
        </p:nvSpPr>
        <p:spPr>
          <a:xfrm>
            <a:off x="10554840" y="0"/>
            <a:ext cx="1637280" cy="137160"/>
          </a:xfrm>
          <a:custGeom>
            <a:avLst/>
            <a:gdLst/>
            <a:ahLst/>
            <a:cxnLst/>
            <a:rect l="l" t="t" r="r" b="b"/>
            <a:pathLst>
              <a:path w="21600" h="21600" extrusionOk="0">
                <a:moveTo>
                  <a:pt x="0" y="0"/>
                </a:moveTo>
                <a:lnTo>
                  <a:pt x="21600" y="0"/>
                </a:lnTo>
                <a:lnTo>
                  <a:pt x="21600" y="21600"/>
                </a:lnTo>
                <a:lnTo>
                  <a:pt x="0" y="21600"/>
                </a:lnTo>
                <a:close/>
              </a:path>
            </a:pathLst>
          </a:custGeom>
          <a:solidFill>
            <a:srgbClr val="FF7900"/>
          </a:solidFill>
          <a:ln>
            <a:noFill/>
          </a:ln>
        </p:spPr>
      </p:sp>
      <p:pic>
        <p:nvPicPr>
          <p:cNvPr id="252" name="Google Shape;252;p53"/>
          <p:cNvPicPr preferRelativeResize="0"/>
          <p:nvPr/>
        </p:nvPicPr>
        <p:blipFill rotWithShape="1">
          <a:blip r:embed="rId14"/>
          <a:srcRect/>
          <a:stretch>
            <a:fillRect/>
          </a:stretch>
        </p:blipFill>
        <p:spPr>
          <a:xfrm>
            <a:off x="10387440" y="0"/>
            <a:ext cx="181080" cy="137160"/>
          </a:xfrm>
          <a:prstGeom prst="rect">
            <a:avLst/>
          </a:prstGeom>
          <a:noFill/>
          <a:ln>
            <a:noFill/>
          </a:ln>
        </p:spPr>
      </p:pic>
      <p:sp>
        <p:nvSpPr>
          <p:cNvPr id="253" name="Google Shape;253;p53"/>
          <p:cNvSpPr/>
          <p:nvPr/>
        </p:nvSpPr>
        <p:spPr>
          <a:xfrm>
            <a:off x="0" y="6400800"/>
            <a:ext cx="12192120" cy="457200"/>
          </a:xfrm>
          <a:custGeom>
            <a:avLst/>
            <a:gdLst/>
            <a:ahLst/>
            <a:cxnLst/>
            <a:rect l="l" t="t" r="r" b="b"/>
            <a:pathLst>
              <a:path w="21600" h="21600" extrusionOk="0">
                <a:moveTo>
                  <a:pt x="0" y="0"/>
                </a:moveTo>
                <a:lnTo>
                  <a:pt x="21600" y="0"/>
                </a:lnTo>
                <a:lnTo>
                  <a:pt x="21600" y="21600"/>
                </a:lnTo>
                <a:lnTo>
                  <a:pt x="0" y="21600"/>
                </a:lnTo>
                <a:close/>
              </a:path>
            </a:pathLst>
          </a:custGeom>
          <a:solidFill>
            <a:srgbClr val="00244E"/>
          </a:solidFill>
          <a:ln>
            <a:noFill/>
          </a:ln>
        </p:spPr>
      </p:sp>
      <p:pic>
        <p:nvPicPr>
          <p:cNvPr id="254" name="Google Shape;254;p53"/>
          <p:cNvPicPr preferRelativeResize="0"/>
          <p:nvPr/>
        </p:nvPicPr>
        <p:blipFill rotWithShape="1">
          <a:blip r:embed="rId15"/>
          <a:srcRect/>
          <a:stretch>
            <a:fillRect/>
          </a:stretch>
        </p:blipFill>
        <p:spPr>
          <a:xfrm>
            <a:off x="465120" y="6541200"/>
            <a:ext cx="1681200" cy="181080"/>
          </a:xfrm>
          <a:prstGeom prst="rect">
            <a:avLst/>
          </a:prstGeom>
          <a:noFill/>
          <a:ln>
            <a:noFill/>
          </a:ln>
        </p:spPr>
      </p:pic>
      <p:sp>
        <p:nvSpPr>
          <p:cNvPr id="255" name="Google Shape;255;p53"/>
          <p:cNvSpPr txBox="1">
            <a:spLocks noGrp="1"/>
          </p:cNvSpPr>
          <p:nvPr>
            <p:ph type="sldNum" idx="12"/>
          </p:nvPr>
        </p:nvSpPr>
        <p:spPr>
          <a:xfrm>
            <a:off x="11004480" y="6400800"/>
            <a:ext cx="722520" cy="4572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buNone/>
              <a:defRPr sz="100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6" name="Google Shape;256;p53"/>
          <p:cNvSpPr txBox="1">
            <a:spLocks noGrp="1"/>
          </p:cNvSpPr>
          <p:nvPr>
            <p:ph type="dt" idx="10"/>
          </p:nvPr>
        </p:nvSpPr>
        <p:spPr>
          <a:xfrm>
            <a:off x="3333600" y="6400800"/>
            <a:ext cx="1681200" cy="457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57" name="Google Shape;257;p53"/>
          <p:cNvSpPr txBox="1">
            <a:spLocks noGrp="1"/>
          </p:cNvSpPr>
          <p:nvPr>
            <p:ph type="ftr" idx="11"/>
          </p:nvPr>
        </p:nvSpPr>
        <p:spPr>
          <a:xfrm>
            <a:off x="5257800" y="6400800"/>
            <a:ext cx="5524560" cy="457200"/>
          </a:xfrm>
          <a:prstGeom prst="rect">
            <a:avLst/>
          </a:prstGeom>
          <a:noFill/>
          <a:ln>
            <a:noFill/>
          </a:ln>
        </p:spPr>
        <p:txBody>
          <a:bodyPr spcFirstLastPara="1" wrap="square" lIns="0" tIns="0" rIns="0" bIns="0" anchor="ctr"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6"/>
        <p:cNvGrpSpPr/>
        <p:nvPr/>
      </p:nvGrpSpPr>
      <p:grpSpPr>
        <a:xfrm>
          <a:off x="0" y="0"/>
          <a:ext cx="0" cy="0"/>
          <a:chOff x="0" y="0"/>
          <a:chExt cx="0" cy="0"/>
        </a:xfrm>
      </p:grpSpPr>
      <p:sp>
        <p:nvSpPr>
          <p:cNvPr id="307" name="Google Shape;307;p66"/>
          <p:cNvSpPr txBox="1">
            <a:spLocks noGrp="1"/>
          </p:cNvSpPr>
          <p:nvPr>
            <p:ph type="title"/>
          </p:nvPr>
        </p:nvSpPr>
        <p:spPr>
          <a:xfrm>
            <a:off x="457200" y="457200"/>
            <a:ext cx="3606840" cy="130212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08" name="Google Shape;308;p66"/>
          <p:cNvSpPr txBox="1">
            <a:spLocks noGrp="1"/>
          </p:cNvSpPr>
          <p:nvPr>
            <p:ph type="title" idx="2"/>
          </p:nvPr>
        </p:nvSpPr>
        <p:spPr>
          <a:xfrm>
            <a:off x="4292640" y="457200"/>
            <a:ext cx="7434360" cy="54039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09" name="Google Shape;309;p66"/>
          <p:cNvSpPr txBox="1">
            <a:spLocks noGrp="1"/>
          </p:cNvSpPr>
          <p:nvPr>
            <p:ph type="body" idx="1"/>
          </p:nvPr>
        </p:nvSpPr>
        <p:spPr>
          <a:xfrm>
            <a:off x="457200" y="1987920"/>
            <a:ext cx="3606840" cy="38811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10" name="Google Shape;310;p66"/>
          <p:cNvSpPr/>
          <p:nvPr/>
        </p:nvSpPr>
        <p:spPr>
          <a:xfrm>
            <a:off x="0" y="0"/>
            <a:ext cx="12192120" cy="137160"/>
          </a:xfrm>
          <a:custGeom>
            <a:avLst/>
            <a:gdLst/>
            <a:ahLst/>
            <a:cxnLst/>
            <a:rect l="l" t="t" r="r" b="b"/>
            <a:pathLst>
              <a:path w="21600" h="21600" extrusionOk="0">
                <a:moveTo>
                  <a:pt x="0" y="0"/>
                </a:moveTo>
                <a:lnTo>
                  <a:pt x="21600" y="0"/>
                </a:lnTo>
                <a:lnTo>
                  <a:pt x="21600" y="21600"/>
                </a:lnTo>
                <a:lnTo>
                  <a:pt x="0" y="21600"/>
                </a:lnTo>
                <a:close/>
              </a:path>
            </a:pathLst>
          </a:custGeom>
          <a:solidFill>
            <a:srgbClr val="00244E"/>
          </a:solidFill>
          <a:ln>
            <a:noFill/>
          </a:ln>
        </p:spPr>
      </p:sp>
      <p:sp>
        <p:nvSpPr>
          <p:cNvPr id="311" name="Google Shape;311;p66"/>
          <p:cNvSpPr/>
          <p:nvPr/>
        </p:nvSpPr>
        <p:spPr>
          <a:xfrm>
            <a:off x="10554840" y="0"/>
            <a:ext cx="1637280" cy="137160"/>
          </a:xfrm>
          <a:custGeom>
            <a:avLst/>
            <a:gdLst/>
            <a:ahLst/>
            <a:cxnLst/>
            <a:rect l="l" t="t" r="r" b="b"/>
            <a:pathLst>
              <a:path w="21600" h="21600" extrusionOk="0">
                <a:moveTo>
                  <a:pt x="0" y="0"/>
                </a:moveTo>
                <a:lnTo>
                  <a:pt x="21600" y="0"/>
                </a:lnTo>
                <a:lnTo>
                  <a:pt x="21600" y="21600"/>
                </a:lnTo>
                <a:lnTo>
                  <a:pt x="0" y="21600"/>
                </a:lnTo>
                <a:close/>
              </a:path>
            </a:pathLst>
          </a:custGeom>
          <a:solidFill>
            <a:srgbClr val="FF7900"/>
          </a:solidFill>
          <a:ln>
            <a:noFill/>
          </a:ln>
        </p:spPr>
      </p:sp>
      <p:pic>
        <p:nvPicPr>
          <p:cNvPr id="312" name="Google Shape;312;p66"/>
          <p:cNvPicPr preferRelativeResize="0"/>
          <p:nvPr/>
        </p:nvPicPr>
        <p:blipFill rotWithShape="1">
          <a:blip r:embed="rId14"/>
          <a:srcRect/>
          <a:stretch>
            <a:fillRect/>
          </a:stretch>
        </p:blipFill>
        <p:spPr>
          <a:xfrm>
            <a:off x="10387440" y="0"/>
            <a:ext cx="181080" cy="137160"/>
          </a:xfrm>
          <a:prstGeom prst="rect">
            <a:avLst/>
          </a:prstGeom>
          <a:noFill/>
          <a:ln>
            <a:noFill/>
          </a:ln>
        </p:spPr>
      </p:pic>
      <p:sp>
        <p:nvSpPr>
          <p:cNvPr id="313" name="Google Shape;313;p66"/>
          <p:cNvSpPr/>
          <p:nvPr/>
        </p:nvSpPr>
        <p:spPr>
          <a:xfrm>
            <a:off x="0" y="6400800"/>
            <a:ext cx="12192120" cy="457200"/>
          </a:xfrm>
          <a:custGeom>
            <a:avLst/>
            <a:gdLst/>
            <a:ahLst/>
            <a:cxnLst/>
            <a:rect l="l" t="t" r="r" b="b"/>
            <a:pathLst>
              <a:path w="21600" h="21600" extrusionOk="0">
                <a:moveTo>
                  <a:pt x="0" y="0"/>
                </a:moveTo>
                <a:lnTo>
                  <a:pt x="21600" y="0"/>
                </a:lnTo>
                <a:lnTo>
                  <a:pt x="21600" y="21600"/>
                </a:lnTo>
                <a:lnTo>
                  <a:pt x="0" y="21600"/>
                </a:lnTo>
                <a:close/>
              </a:path>
            </a:pathLst>
          </a:custGeom>
          <a:solidFill>
            <a:srgbClr val="00244E"/>
          </a:solidFill>
          <a:ln>
            <a:noFill/>
          </a:ln>
        </p:spPr>
      </p:sp>
      <p:pic>
        <p:nvPicPr>
          <p:cNvPr id="314" name="Google Shape;314;p66"/>
          <p:cNvPicPr preferRelativeResize="0"/>
          <p:nvPr/>
        </p:nvPicPr>
        <p:blipFill rotWithShape="1">
          <a:blip r:embed="rId15"/>
          <a:srcRect/>
          <a:stretch>
            <a:fillRect/>
          </a:stretch>
        </p:blipFill>
        <p:spPr>
          <a:xfrm>
            <a:off x="465120" y="6541200"/>
            <a:ext cx="1681200" cy="181080"/>
          </a:xfrm>
          <a:prstGeom prst="rect">
            <a:avLst/>
          </a:prstGeom>
          <a:noFill/>
          <a:ln>
            <a:noFill/>
          </a:ln>
        </p:spPr>
      </p:pic>
      <p:sp>
        <p:nvSpPr>
          <p:cNvPr id="315" name="Google Shape;315;p66"/>
          <p:cNvSpPr txBox="1">
            <a:spLocks noGrp="1"/>
          </p:cNvSpPr>
          <p:nvPr>
            <p:ph type="sldNum" idx="12"/>
          </p:nvPr>
        </p:nvSpPr>
        <p:spPr>
          <a:xfrm>
            <a:off x="11004480" y="6400800"/>
            <a:ext cx="722520" cy="4572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buNone/>
              <a:defRPr sz="1000" b="0" strike="noStrik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buNone/>
              <a:defRPr sz="1000" b="0" strike="noStrike">
                <a:solidFill>
                  <a:srgbClr val="FFFFFF"/>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buNone/>
              <a:defRPr sz="1000" b="0" strike="noStrike">
                <a:solidFill>
                  <a:srgbClr val="FFFFFF"/>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buNone/>
              <a:defRPr sz="1000" b="0" strike="noStrike">
                <a:solidFill>
                  <a:srgbClr val="FFFFFF"/>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buNone/>
              <a:defRPr sz="1000" b="0" strike="noStrike">
                <a:solidFill>
                  <a:srgbClr val="FFFFFF"/>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buNone/>
              <a:defRPr sz="1000" b="0" strike="noStrike">
                <a:solidFill>
                  <a:srgbClr val="FFFFFF"/>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buNone/>
              <a:defRPr sz="1000" b="0" strike="noStrike">
                <a:solidFill>
                  <a:srgbClr val="FFFFFF"/>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buNone/>
              <a:defRPr sz="1000" b="0" strike="noStrike">
                <a:solidFill>
                  <a:srgbClr val="FFFFFF"/>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buNone/>
              <a:defRPr sz="1000" b="0" strike="noStrike">
                <a:solidFill>
                  <a:srgbClr val="FFFFFF"/>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6" name="Google Shape;316;p66"/>
          <p:cNvSpPr txBox="1">
            <a:spLocks noGrp="1"/>
          </p:cNvSpPr>
          <p:nvPr>
            <p:ph type="dt" idx="10"/>
          </p:nvPr>
        </p:nvSpPr>
        <p:spPr>
          <a:xfrm>
            <a:off x="3333600" y="6400800"/>
            <a:ext cx="1681200" cy="457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17" name="Google Shape;317;p66"/>
          <p:cNvSpPr txBox="1">
            <a:spLocks noGrp="1"/>
          </p:cNvSpPr>
          <p:nvPr>
            <p:ph type="ftr" idx="11"/>
          </p:nvPr>
        </p:nvSpPr>
        <p:spPr>
          <a:xfrm>
            <a:off x="5257800" y="6400800"/>
            <a:ext cx="5524560" cy="457200"/>
          </a:xfrm>
          <a:prstGeom prst="rect">
            <a:avLst/>
          </a:prstGeom>
          <a:noFill/>
          <a:ln>
            <a:noFill/>
          </a:ln>
        </p:spPr>
        <p:txBody>
          <a:bodyPr spcFirstLastPara="1" wrap="square" lIns="0" tIns="0" rIns="0" bIns="0" anchor="ctr" anchorCtr="1">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9"/>
        <p:cNvGrpSpPr/>
        <p:nvPr/>
      </p:nvGrpSpPr>
      <p:grpSpPr>
        <a:xfrm>
          <a:off x="0" y="0"/>
          <a:ext cx="0" cy="0"/>
          <a:chOff x="0" y="0"/>
          <a:chExt cx="0" cy="0"/>
        </a:xfrm>
      </p:grpSpPr>
      <p:sp>
        <p:nvSpPr>
          <p:cNvPr id="370" name="Google Shape;370;p79"/>
          <p:cNvSpPr txBox="1"/>
          <p:nvPr/>
        </p:nvSpPr>
        <p:spPr>
          <a:xfrm>
            <a:off x="8954700" y="5434363"/>
            <a:ext cx="2347884" cy="1116340"/>
          </a:xfrm>
          <a:prstGeom prst="rect">
            <a:avLst/>
          </a:prstGeom>
          <a:noFill/>
          <a:ln>
            <a:noFill/>
          </a:ln>
        </p:spPr>
        <p:txBody>
          <a:bodyPr spcFirstLastPara="1" wrap="square" lIns="0" tIns="0" rIns="0" bIns="0" anchor="t" anchorCtr="0">
            <a:normAutofit fontScale="92500" lnSpcReduction="10000"/>
          </a:bodyPr>
          <a:lstStyle/>
          <a:p>
            <a:pPr marL="0" marR="0" lvl="0" indent="0" rtl="0">
              <a:lnSpc>
                <a:spcPct val="100000"/>
              </a:lnSpc>
              <a:spcBef>
                <a:spcPts val="0"/>
              </a:spcBef>
              <a:spcAft>
                <a:spcPts val="0"/>
              </a:spcAft>
              <a:buNone/>
            </a:pPr>
            <a:r>
              <a:rPr lang="en-US" sz="1800" b="1" i="0" u="sng" strike="noStrike" cap="none" dirty="0">
                <a:solidFill>
                  <a:srgbClr val="FF7900"/>
                </a:solidFill>
                <a:latin typeface="Times New Roman" panose="02020603050405020304"/>
                <a:ea typeface="Times New Roman" panose="02020603050405020304"/>
                <a:cs typeface="Times New Roman" panose="02020603050405020304"/>
                <a:sym typeface="Times New Roman" panose="02020603050405020304"/>
              </a:rPr>
              <a:t>Team members:</a:t>
            </a:r>
            <a:endParaRPr lang="en-US" sz="1800" b="0" i="0" u="none" strike="noStrike" cap="none" dirty="0">
              <a:solidFill>
                <a:srgbClr val="FF7900"/>
              </a:solidFill>
              <a:latin typeface="Times New Roman" panose="02020603050405020304"/>
              <a:ea typeface="Arial" panose="020B0604020202020204"/>
              <a:cs typeface="Times New Roman" panose="02020603050405020304"/>
            </a:endParaRPr>
          </a:p>
          <a:p>
            <a:endParaRPr lang="en-US" sz="1800" dirty="0" err="1">
              <a:solidFill>
                <a:srgbClr val="FF7900"/>
              </a:solidFill>
              <a:latin typeface="Times New Roman" panose="02020603050405020304"/>
              <a:cs typeface="Times New Roman" panose="02020603050405020304"/>
            </a:endParaRPr>
          </a:p>
          <a:p>
            <a:r>
              <a:rPr lang="en-US" sz="1500" b="0" i="0" u="none" strike="noStrike" cap="none" dirty="0">
                <a:solidFill>
                  <a:srgbClr val="FF7900"/>
                </a:solidFill>
                <a:latin typeface="Times New Roman" panose="02020603050405020304"/>
                <a:cs typeface="Times New Roman" panose="02020603050405020304"/>
              </a:rPr>
              <a:t>Sandeep Divakaruni</a:t>
            </a:r>
          </a:p>
          <a:p>
            <a:r>
              <a:rPr lang="en-US" sz="1500" b="0" i="0" u="none" strike="noStrike" cap="none" dirty="0">
                <a:solidFill>
                  <a:srgbClr val="FF7900"/>
                </a:solidFill>
                <a:latin typeface="Times New Roman" panose="02020603050405020304"/>
                <a:cs typeface="Times New Roman" panose="02020603050405020304"/>
              </a:rPr>
              <a:t>Harshini Madhurai</a:t>
            </a:r>
            <a:br>
              <a:rPr lang="en-US" sz="1800" b="0" i="0" u="none" strike="noStrike" cap="none" dirty="0"/>
            </a:br>
            <a:r>
              <a:rPr lang="en-US" dirty="0">
                <a:solidFill>
                  <a:srgbClr val="FFFFFF"/>
                </a:solidFill>
              </a:rPr>
              <a:t> </a:t>
            </a:r>
            <a:endParaRPr sz="1400" b="0" i="0" u="none" strike="noStrike" cap="none" dirty="0">
              <a:latin typeface="Arial" panose="020B0604020202020204"/>
              <a:ea typeface="Arial" panose="020B0604020202020204"/>
              <a:cs typeface="Arial" panose="020B0604020202020204"/>
              <a:sym typeface="Arial" panose="020B0604020202020204"/>
            </a:endParaRPr>
          </a:p>
        </p:txBody>
      </p:sp>
      <p:sp>
        <p:nvSpPr>
          <p:cNvPr id="371" name="Google Shape;371;p79"/>
          <p:cNvSpPr txBox="1"/>
          <p:nvPr/>
        </p:nvSpPr>
        <p:spPr>
          <a:xfrm>
            <a:off x="1379908" y="1855872"/>
            <a:ext cx="8603541" cy="652501"/>
          </a:xfrm>
          <a:prstGeom prst="rect">
            <a:avLst/>
          </a:prstGeom>
          <a:noFill/>
          <a:ln>
            <a:noFill/>
          </a:ln>
        </p:spPr>
        <p:txBody>
          <a:bodyPr spcFirstLastPara="1" wrap="square" lIns="0" tIns="0" rIns="0" bIns="0" anchor="b" anchorCtr="0">
            <a:normAutofit/>
          </a:bodyPr>
          <a:lstStyle/>
          <a:p>
            <a:r>
              <a:rPr lang="en-US" sz="3600" b="1" dirty="0">
                <a:solidFill>
                  <a:srgbClr val="FFFFFF"/>
                </a:solidFill>
                <a:latin typeface="Times New Roman" panose="02020603050405020304"/>
                <a:cs typeface="Times New Roman" panose="02020603050405020304"/>
              </a:rPr>
              <a:t>Building Real-Time Sales Dashboard</a:t>
            </a:r>
            <a:endParaRPr lang="en-US" sz="3600" b="1" i="0" u="none" strike="noStrike" cap="none" dirty="0">
              <a:solidFill>
                <a:srgbClr val="FFFFFF"/>
              </a:solidFill>
              <a:latin typeface="Times New Roman" panose="02020603050405020304"/>
              <a:cs typeface="Times New Roman" panose="02020603050405020304"/>
            </a:endParaRPr>
          </a:p>
        </p:txBody>
      </p:sp>
      <p:sp>
        <p:nvSpPr>
          <p:cNvPr id="372" name="Google Shape;372;p79"/>
          <p:cNvSpPr txBox="1"/>
          <p:nvPr/>
        </p:nvSpPr>
        <p:spPr>
          <a:xfrm>
            <a:off x="1379908" y="3318868"/>
            <a:ext cx="7194466" cy="6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CPSC - 531 ADVANCED DATABASE MANAGEMENT SYSTEMS</a:t>
            </a:r>
            <a:endParaRPr sz="19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19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PROF: TSENG-CHING JAMES SHEN, PhD</a:t>
            </a:r>
            <a:endParaRPr sz="19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81"/>
          <p:cNvSpPr/>
          <p:nvPr/>
        </p:nvSpPr>
        <p:spPr>
          <a:xfrm>
            <a:off x="457200" y="1834920"/>
            <a:ext cx="2257200" cy="2257200"/>
          </a:xfrm>
          <a:custGeom>
            <a:avLst/>
            <a:gdLst/>
            <a:ahLst/>
            <a:cxnLst/>
            <a:rect l="l" t="t" r="r" b="b"/>
            <a:pathLst>
              <a:path w="21600" h="21600" extrusionOk="0">
                <a:moveTo>
                  <a:pt x="0" y="10800"/>
                </a:moveTo>
                <a:close/>
              </a:path>
            </a:pathLst>
          </a:custGeom>
          <a:solidFill>
            <a:srgbClr val="00244E"/>
          </a:solidFill>
          <a:ln w="12600" cap="flat" cmpd="sng">
            <a:solidFill>
              <a:srgbClr val="001737"/>
            </a:solidFill>
            <a:prstDash val="solid"/>
            <a:miter lim="8000"/>
            <a:headEnd type="none" w="sm" len="sm"/>
            <a:tailEnd type="none" w="sm" len="sm"/>
          </a:ln>
        </p:spPr>
        <p:txBody>
          <a:bodyPr/>
          <a:lstStyle/>
          <a:p>
            <a:endParaRPr lang="en-US"/>
          </a:p>
        </p:txBody>
      </p:sp>
      <p:sp>
        <p:nvSpPr>
          <p:cNvPr id="386" name="Google Shape;386;p81"/>
          <p:cNvSpPr txBox="1"/>
          <p:nvPr/>
        </p:nvSpPr>
        <p:spPr>
          <a:xfrm>
            <a:off x="297527" y="560310"/>
            <a:ext cx="5798473" cy="867499"/>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25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IMPLEMENTATION APPROACH</a:t>
            </a:r>
            <a:endParaRPr sz="2500" b="1" i="0" u="none" strike="noStrike" cap="none"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7" name="Google Shape;387;p81"/>
          <p:cNvSpPr txBox="1"/>
          <p:nvPr/>
        </p:nvSpPr>
        <p:spPr>
          <a:xfrm>
            <a:off x="572348" y="2213792"/>
            <a:ext cx="4629239" cy="4089402"/>
          </a:xfrm>
          <a:prstGeom prst="rect">
            <a:avLst/>
          </a:prstGeom>
          <a:noFill/>
          <a:ln>
            <a:noFill/>
          </a:ln>
        </p:spPr>
        <p:txBody>
          <a:bodyPr spcFirstLastPara="1" wrap="square" lIns="0" tIns="45700" rIns="0" bIns="45700" anchor="t" anchorCtr="0">
            <a:noAutofit/>
          </a:bodyPr>
          <a:lstStyle/>
          <a:p>
            <a:pPr marL="457200" lvl="1" indent="-457200">
              <a:buClr>
                <a:srgbClr val="FF7900"/>
              </a:buClr>
              <a:buSzPts val="2000"/>
              <a:buFont typeface="+mj-lt"/>
              <a:buAutoNum type="arabicPeriod"/>
            </a:pPr>
            <a:r>
              <a:rPr lang="en-US" sz="2000" b="1" dirty="0">
                <a:latin typeface="Times New Roman" panose="02020603050405020304"/>
              </a:rPr>
              <a:t>DATA SOURCE:</a:t>
            </a:r>
          </a:p>
          <a:p>
            <a:pPr lvl="1">
              <a:buClr>
                <a:srgbClr val="FF7900"/>
              </a:buClr>
              <a:buSzPts val="2000"/>
            </a:pPr>
            <a:r>
              <a:rPr lang="en-US" sz="2000" b="1" dirty="0">
                <a:latin typeface="Times New Roman" panose="02020603050405020304"/>
              </a:rPr>
              <a:t>	</a:t>
            </a:r>
          </a:p>
          <a:p>
            <a:pPr lvl="1" algn="just">
              <a:buClr>
                <a:srgbClr val="FF7900"/>
              </a:buClr>
              <a:buSzPts val="2000"/>
            </a:pPr>
            <a:r>
              <a:rPr lang="en-US" sz="2000" dirty="0">
                <a:latin typeface="Times New Roman" panose="02020603050405020304"/>
              </a:rPr>
              <a:t>In this project, data is generated through simulation, comprising sales data such as product names, order IDs, order amounts, order dates, and payment details including card types and payment dates.</a:t>
            </a:r>
          </a:p>
          <a:p>
            <a:pPr lvl="1">
              <a:buClr>
                <a:srgbClr val="FF7900"/>
              </a:buClr>
              <a:buSzPts val="2000"/>
            </a:pPr>
            <a:r>
              <a:rPr lang="en-US" sz="2000" b="1" dirty="0">
                <a:latin typeface="Times New Roman" panose="02020603050405020304"/>
              </a:rPr>
              <a:t>	</a:t>
            </a:r>
          </a:p>
          <a:p>
            <a:pPr marL="342900" lvl="1" indent="-342900">
              <a:buClr>
                <a:srgbClr val="FF7900"/>
              </a:buClr>
              <a:buSzPts val="2000"/>
              <a:buFont typeface="Wingdings" panose="05000000000000000000"/>
              <a:buChar char="q"/>
            </a:pPr>
            <a:endParaRPr lang="en-US" sz="2000" dirty="0">
              <a:latin typeface="Times New Roman" panose="02020603050405020304"/>
            </a:endParaRPr>
          </a:p>
          <a:p>
            <a:pPr marL="342900" lvl="1" indent="-342900">
              <a:buClr>
                <a:srgbClr val="FF7900"/>
              </a:buClr>
              <a:buSzPts val="2000"/>
              <a:buFont typeface="Wingdings" panose="05000000000000000000"/>
              <a:buChar char="q"/>
            </a:pPr>
            <a:endParaRPr lang="en-US" sz="2000" b="0" i="0" u="none" strike="noStrike" cap="none" dirty="0">
              <a:latin typeface="Times New Roman" panose="02020603050405020304"/>
              <a:cs typeface="Times New Roman" panose="02020603050405020304"/>
            </a:endParaRPr>
          </a:p>
          <a:p>
            <a:pPr marL="342900" lvl="1" indent="-342900">
              <a:buClr>
                <a:srgbClr val="FF7900"/>
              </a:buClr>
              <a:buSzPts val="2000"/>
              <a:buFont typeface="Wingdings" panose="05000000000000000000"/>
              <a:buChar char="q"/>
            </a:pPr>
            <a:endParaRPr lang="en-US" sz="2000" b="0" i="0" u="none" strike="noStrike" cap="none" dirty="0">
              <a:latin typeface="Times New Roman" panose="02020603050405020304"/>
              <a:cs typeface="Times New Roman" panose="02020603050405020304"/>
            </a:endParaRPr>
          </a:p>
          <a:p>
            <a:pPr marR="0" lvl="1" algn="l" rtl="0">
              <a:lnSpc>
                <a:spcPct val="100000"/>
              </a:lnSpc>
              <a:spcBef>
                <a:spcPts val="0"/>
              </a:spcBef>
              <a:spcAft>
                <a:spcPts val="0"/>
              </a:spcAft>
              <a:buClr>
                <a:srgbClr val="FF7900"/>
              </a:buClr>
              <a:buSzPts val="2000"/>
            </a:pPr>
            <a:endParaRPr lang="en-US" sz="2000" b="0" i="0" u="none" strike="noStrike" cap="none" dirty="0">
              <a:latin typeface="Times New Roman" panose="02020603050405020304"/>
              <a:cs typeface="Times New Roman" panose="02020603050405020304"/>
            </a:endParaRPr>
          </a:p>
          <a:p>
            <a:pPr marL="914400"/>
            <a:endParaRPr lang="en-US" sz="1200" b="0" i="0" u="none" strike="noStrike" cap="none" dirty="0"/>
          </a:p>
        </p:txBody>
      </p:sp>
      <p:cxnSp>
        <p:nvCxnSpPr>
          <p:cNvPr id="388" name="Google Shape;388;p81"/>
          <p:cNvCxnSpPr>
            <a:cxnSpLocks/>
          </p:cNvCxnSpPr>
          <p:nvPr/>
        </p:nvCxnSpPr>
        <p:spPr>
          <a:xfrm>
            <a:off x="962092" y="1165987"/>
            <a:ext cx="4239495" cy="0"/>
          </a:xfrm>
          <a:prstGeom prst="straightConnector1">
            <a:avLst/>
          </a:prstGeom>
          <a:noFill/>
          <a:ln w="9525" cap="flat" cmpd="sng">
            <a:solidFill>
              <a:srgbClr val="FF7900"/>
            </a:solidFill>
            <a:prstDash val="solid"/>
            <a:miter lim="8000"/>
            <a:headEnd type="none" w="sm" len="sm"/>
            <a:tailEnd type="none" w="sm" len="sm"/>
          </a:ln>
        </p:spPr>
      </p:cxnSp>
      <p:pic>
        <p:nvPicPr>
          <p:cNvPr id="6" name="Picture 5">
            <a:extLst>
              <a:ext uri="{FF2B5EF4-FFF2-40B4-BE49-F238E27FC236}">
                <a16:creationId xmlns:a16="http://schemas.microsoft.com/office/drawing/2014/main" id="{C4C22D68-9D6B-8137-B8B9-CA5DA4B53926}"/>
              </a:ext>
            </a:extLst>
          </p:cNvPr>
          <p:cNvPicPr>
            <a:picLocks noChangeAspect="1"/>
          </p:cNvPicPr>
          <p:nvPr/>
        </p:nvPicPr>
        <p:blipFill>
          <a:blip r:embed="rId3"/>
          <a:stretch>
            <a:fillRect/>
          </a:stretch>
        </p:blipFill>
        <p:spPr>
          <a:xfrm>
            <a:off x="5866152" y="994059"/>
            <a:ext cx="6131681" cy="4901806"/>
          </a:xfrm>
          <a:prstGeom prst="rect">
            <a:avLst/>
          </a:prstGeom>
        </p:spPr>
      </p:pic>
    </p:spTree>
    <p:extLst>
      <p:ext uri="{BB962C8B-B14F-4D97-AF65-F5344CB8AC3E}">
        <p14:creationId xmlns:p14="http://schemas.microsoft.com/office/powerpoint/2010/main" val="362227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ack background with white text&#10;&#10;Description automatically generated">
            <a:extLst>
              <a:ext uri="{FF2B5EF4-FFF2-40B4-BE49-F238E27FC236}">
                <a16:creationId xmlns:a16="http://schemas.microsoft.com/office/drawing/2014/main" id="{092C142A-2BEE-5E98-03E5-AFFE86CFE1DB}"/>
              </a:ext>
            </a:extLst>
          </p:cNvPr>
          <p:cNvPicPr>
            <a:picLocks noChangeAspect="1"/>
          </p:cNvPicPr>
          <p:nvPr/>
        </p:nvPicPr>
        <p:blipFill>
          <a:blip r:embed="rId2"/>
          <a:stretch>
            <a:fillRect/>
          </a:stretch>
        </p:blipFill>
        <p:spPr>
          <a:xfrm>
            <a:off x="643467" y="2324862"/>
            <a:ext cx="10905066" cy="2208276"/>
          </a:xfrm>
          <a:prstGeom prst="rect">
            <a:avLst/>
          </a:prstGeom>
        </p:spPr>
      </p:pic>
      <p:sp>
        <p:nvSpPr>
          <p:cNvPr id="4" name="TextBox 3">
            <a:extLst>
              <a:ext uri="{FF2B5EF4-FFF2-40B4-BE49-F238E27FC236}">
                <a16:creationId xmlns:a16="http://schemas.microsoft.com/office/drawing/2014/main" id="{809BCC03-5072-B2B3-115E-9B5D66F15D33}"/>
              </a:ext>
            </a:extLst>
          </p:cNvPr>
          <p:cNvSpPr txBox="1"/>
          <p:nvPr/>
        </p:nvSpPr>
        <p:spPr>
          <a:xfrm>
            <a:off x="643467" y="1798820"/>
            <a:ext cx="4648061" cy="369332"/>
          </a:xfrm>
          <a:prstGeom prst="rect">
            <a:avLst/>
          </a:prstGeom>
          <a:noFill/>
        </p:spPr>
        <p:txBody>
          <a:bodyPr wrap="square" rtlCol="0">
            <a:spAutoFit/>
          </a:bodyPr>
          <a:lstStyle/>
          <a:p>
            <a:r>
              <a:rPr lang="en-US" sz="1800" b="0" i="0" dirty="0">
                <a:solidFill>
                  <a:srgbClr val="0D0D0D"/>
                </a:solidFill>
                <a:effectLst/>
                <a:highlight>
                  <a:srgbClr val="FFFFFF"/>
                </a:highlight>
                <a:latin typeface="Söhne"/>
              </a:rPr>
              <a:t>The console output appears as follows:</a:t>
            </a:r>
            <a:endParaRPr lang="en-US" sz="1800" dirty="0"/>
          </a:p>
        </p:txBody>
      </p:sp>
    </p:spTree>
    <p:extLst>
      <p:ext uri="{BB962C8B-B14F-4D97-AF65-F5344CB8AC3E}">
        <p14:creationId xmlns:p14="http://schemas.microsoft.com/office/powerpoint/2010/main" val="2092739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81"/>
          <p:cNvSpPr/>
          <p:nvPr/>
        </p:nvSpPr>
        <p:spPr>
          <a:xfrm>
            <a:off x="457200" y="1834920"/>
            <a:ext cx="2257200" cy="2257200"/>
          </a:xfrm>
          <a:custGeom>
            <a:avLst/>
            <a:gdLst/>
            <a:ahLst/>
            <a:cxnLst/>
            <a:rect l="l" t="t" r="r" b="b"/>
            <a:pathLst>
              <a:path w="21600" h="21600" extrusionOk="0">
                <a:moveTo>
                  <a:pt x="0" y="10800"/>
                </a:moveTo>
                <a:close/>
              </a:path>
            </a:pathLst>
          </a:custGeom>
          <a:solidFill>
            <a:srgbClr val="00244E"/>
          </a:solidFill>
          <a:ln w="12600" cap="flat" cmpd="sng">
            <a:solidFill>
              <a:srgbClr val="001737"/>
            </a:solidFill>
            <a:prstDash val="solid"/>
            <a:miter lim="8000"/>
            <a:headEnd type="none" w="sm" len="sm"/>
            <a:tailEnd type="none" w="sm" len="sm"/>
          </a:ln>
        </p:spPr>
        <p:txBody>
          <a:bodyPr/>
          <a:lstStyle/>
          <a:p>
            <a:endParaRPr lang="en-US"/>
          </a:p>
        </p:txBody>
      </p:sp>
      <p:sp>
        <p:nvSpPr>
          <p:cNvPr id="386" name="Google Shape;386;p81"/>
          <p:cNvSpPr txBox="1"/>
          <p:nvPr/>
        </p:nvSpPr>
        <p:spPr>
          <a:xfrm>
            <a:off x="297527" y="560310"/>
            <a:ext cx="5798473" cy="867499"/>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25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IMPLEMENTATION APPROACH</a:t>
            </a:r>
            <a:endParaRPr sz="2500" b="1" i="0" u="none" strike="noStrike" cap="none"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7" name="Google Shape;387;p81"/>
          <p:cNvSpPr txBox="1"/>
          <p:nvPr/>
        </p:nvSpPr>
        <p:spPr>
          <a:xfrm>
            <a:off x="754697" y="2078456"/>
            <a:ext cx="4350783" cy="3275377"/>
          </a:xfrm>
          <a:prstGeom prst="rect">
            <a:avLst/>
          </a:prstGeom>
          <a:noFill/>
          <a:ln>
            <a:noFill/>
          </a:ln>
        </p:spPr>
        <p:txBody>
          <a:bodyPr spcFirstLastPara="1" wrap="square" lIns="0" tIns="45700" rIns="0" bIns="45700" anchor="t" anchorCtr="0">
            <a:noAutofit/>
          </a:bodyPr>
          <a:lstStyle/>
          <a:p>
            <a:pPr marL="457200" lvl="1" indent="-457200">
              <a:buClr>
                <a:srgbClr val="FF7900"/>
              </a:buClr>
              <a:buSzPts val="2000"/>
              <a:buFont typeface="+mj-lt"/>
              <a:buAutoNum type="arabicPeriod" startAt="2"/>
            </a:pPr>
            <a:r>
              <a:rPr lang="en-US" sz="2000" b="1" dirty="0">
                <a:latin typeface="Times New Roman" panose="02020603050405020304"/>
              </a:rPr>
              <a:t>MESSAGE LAYER</a:t>
            </a:r>
          </a:p>
          <a:p>
            <a:pPr lvl="1">
              <a:buClr>
                <a:srgbClr val="FF7900"/>
              </a:buClr>
              <a:buSzPts val="2000"/>
            </a:pPr>
            <a:r>
              <a:rPr lang="en-US" sz="2000" b="1" dirty="0">
                <a:latin typeface="Times New Roman" panose="02020603050405020304"/>
              </a:rPr>
              <a:t>	</a:t>
            </a:r>
          </a:p>
          <a:p>
            <a:pPr lvl="1">
              <a:buClr>
                <a:srgbClr val="FF7900"/>
              </a:buClr>
              <a:buSzPts val="2000"/>
            </a:pPr>
            <a:r>
              <a:rPr lang="en-US" sz="2000" dirty="0">
                <a:latin typeface="Times New Roman" panose="02020603050405020304"/>
              </a:rPr>
              <a:t>We opted for Apache Kafka as our messaging layer due to its distributed nature, which effectively mitigates failures and serves as a buffer with minimal latency.</a:t>
            </a:r>
          </a:p>
          <a:p>
            <a:pPr lvl="1">
              <a:buClr>
                <a:srgbClr val="FF7900"/>
              </a:buClr>
              <a:buSzPts val="2000"/>
            </a:pPr>
            <a:endParaRPr lang="en-US" sz="2000" dirty="0">
              <a:latin typeface="Times New Roman" panose="02020603050405020304"/>
            </a:endParaRPr>
          </a:p>
          <a:p>
            <a:pPr lvl="1">
              <a:buClr>
                <a:srgbClr val="FF7900"/>
              </a:buClr>
              <a:buSzPts val="2000"/>
            </a:pPr>
            <a:r>
              <a:rPr lang="en-US" sz="2000" dirty="0">
                <a:latin typeface="Times New Roman" panose="02020603050405020304"/>
              </a:rPr>
              <a:t>It follows Publish and Subscribe mechanism. </a:t>
            </a:r>
          </a:p>
          <a:p>
            <a:pPr marL="342900" lvl="1" indent="-342900">
              <a:buClr>
                <a:srgbClr val="FF7900"/>
              </a:buClr>
              <a:buSzPts val="2000"/>
              <a:buFont typeface="Wingdings" panose="05000000000000000000"/>
              <a:buChar char="q"/>
            </a:pPr>
            <a:endParaRPr lang="en-US" sz="2000" dirty="0">
              <a:latin typeface="Times New Roman" panose="02020603050405020304"/>
            </a:endParaRPr>
          </a:p>
          <a:p>
            <a:pPr marL="342900" lvl="1" indent="-342900">
              <a:buClr>
                <a:srgbClr val="FF7900"/>
              </a:buClr>
              <a:buSzPts val="2000"/>
              <a:buFont typeface="Wingdings" panose="05000000000000000000"/>
              <a:buChar char="q"/>
            </a:pPr>
            <a:endParaRPr lang="en-US" sz="2000" b="0" i="0" u="none" strike="noStrike" cap="none" dirty="0">
              <a:latin typeface="Times New Roman" panose="02020603050405020304"/>
              <a:cs typeface="Times New Roman" panose="02020603050405020304"/>
            </a:endParaRPr>
          </a:p>
          <a:p>
            <a:pPr marL="342900" lvl="1" indent="-342900">
              <a:buClr>
                <a:srgbClr val="FF7900"/>
              </a:buClr>
              <a:buSzPts val="2000"/>
              <a:buFont typeface="Wingdings" panose="05000000000000000000"/>
              <a:buChar char="q"/>
            </a:pPr>
            <a:endParaRPr lang="en-US" sz="2000" b="0" i="0" u="none" strike="noStrike" cap="none" dirty="0">
              <a:latin typeface="Times New Roman" panose="02020603050405020304"/>
              <a:cs typeface="Times New Roman" panose="02020603050405020304"/>
            </a:endParaRPr>
          </a:p>
          <a:p>
            <a:pPr marR="0" lvl="1" algn="l" rtl="0">
              <a:lnSpc>
                <a:spcPct val="100000"/>
              </a:lnSpc>
              <a:spcBef>
                <a:spcPts val="0"/>
              </a:spcBef>
              <a:spcAft>
                <a:spcPts val="0"/>
              </a:spcAft>
              <a:buClr>
                <a:srgbClr val="FF7900"/>
              </a:buClr>
              <a:buSzPts val="2000"/>
            </a:pPr>
            <a:endParaRPr lang="en-US" sz="2000" b="0" i="0" u="none" strike="noStrike" cap="none" dirty="0">
              <a:latin typeface="Times New Roman" panose="02020603050405020304"/>
              <a:cs typeface="Times New Roman" panose="02020603050405020304"/>
            </a:endParaRPr>
          </a:p>
          <a:p>
            <a:pPr marL="914400"/>
            <a:endParaRPr lang="en-US" sz="1200" b="0" i="0" u="none" strike="noStrike" cap="none" dirty="0"/>
          </a:p>
        </p:txBody>
      </p:sp>
      <p:cxnSp>
        <p:nvCxnSpPr>
          <p:cNvPr id="388" name="Google Shape;388;p81"/>
          <p:cNvCxnSpPr/>
          <p:nvPr/>
        </p:nvCxnSpPr>
        <p:spPr>
          <a:xfrm>
            <a:off x="1082014" y="1210957"/>
            <a:ext cx="7687200" cy="300"/>
          </a:xfrm>
          <a:prstGeom prst="straightConnector1">
            <a:avLst/>
          </a:prstGeom>
          <a:noFill/>
          <a:ln w="9525" cap="flat" cmpd="sng">
            <a:solidFill>
              <a:srgbClr val="FF7900"/>
            </a:solidFill>
            <a:prstDash val="solid"/>
            <a:miter lim="8000"/>
            <a:headEnd type="none" w="sm" len="sm"/>
            <a:tailEnd type="none" w="sm" len="sm"/>
          </a:ln>
        </p:spPr>
      </p:cxnSp>
      <p:pic>
        <p:nvPicPr>
          <p:cNvPr id="3080" name="Picture 8">
            <a:extLst>
              <a:ext uri="{FF2B5EF4-FFF2-40B4-BE49-F238E27FC236}">
                <a16:creationId xmlns:a16="http://schemas.microsoft.com/office/drawing/2014/main" id="{A7000026-FDE9-A705-0E35-1A8B7C38B8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22" t="3938" r="3991" b="14132"/>
          <a:stretch/>
        </p:blipFill>
        <p:spPr bwMode="auto">
          <a:xfrm>
            <a:off x="5105480" y="1210957"/>
            <a:ext cx="6857778" cy="444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50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81"/>
          <p:cNvSpPr/>
          <p:nvPr/>
        </p:nvSpPr>
        <p:spPr>
          <a:xfrm>
            <a:off x="457200" y="1834920"/>
            <a:ext cx="2257200" cy="2257200"/>
          </a:xfrm>
          <a:custGeom>
            <a:avLst/>
            <a:gdLst/>
            <a:ahLst/>
            <a:cxnLst/>
            <a:rect l="l" t="t" r="r" b="b"/>
            <a:pathLst>
              <a:path w="21600" h="21600" extrusionOk="0">
                <a:moveTo>
                  <a:pt x="0" y="10800"/>
                </a:moveTo>
                <a:close/>
              </a:path>
            </a:pathLst>
          </a:custGeom>
          <a:solidFill>
            <a:srgbClr val="00244E"/>
          </a:solidFill>
          <a:ln w="12600" cap="flat" cmpd="sng">
            <a:solidFill>
              <a:srgbClr val="001737"/>
            </a:solidFill>
            <a:prstDash val="solid"/>
            <a:miter lim="8000"/>
            <a:headEnd type="none" w="sm" len="sm"/>
            <a:tailEnd type="none" w="sm" len="sm"/>
          </a:ln>
        </p:spPr>
        <p:txBody>
          <a:bodyPr/>
          <a:lstStyle/>
          <a:p>
            <a:endParaRPr lang="en-US"/>
          </a:p>
        </p:txBody>
      </p:sp>
      <p:sp>
        <p:nvSpPr>
          <p:cNvPr id="386" name="Google Shape;386;p81"/>
          <p:cNvSpPr txBox="1"/>
          <p:nvPr/>
        </p:nvSpPr>
        <p:spPr>
          <a:xfrm>
            <a:off x="297527" y="560310"/>
            <a:ext cx="5798473" cy="867499"/>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25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IMPLEMENTATION APPROACH</a:t>
            </a:r>
            <a:endParaRPr sz="2500" b="1" i="0" u="none" strike="noStrike" cap="none"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7" name="Google Shape;387;p81"/>
          <p:cNvSpPr txBox="1"/>
          <p:nvPr/>
        </p:nvSpPr>
        <p:spPr>
          <a:xfrm>
            <a:off x="739707" y="1444921"/>
            <a:ext cx="11192464" cy="4716036"/>
          </a:xfrm>
          <a:prstGeom prst="rect">
            <a:avLst/>
          </a:prstGeom>
          <a:noFill/>
          <a:ln>
            <a:noFill/>
          </a:ln>
        </p:spPr>
        <p:txBody>
          <a:bodyPr spcFirstLastPara="1" wrap="square" lIns="0" tIns="45700" rIns="0" bIns="45700" anchor="t" anchorCtr="0">
            <a:noAutofit/>
          </a:bodyPr>
          <a:lstStyle/>
          <a:p>
            <a:pPr marL="457200" lvl="1" indent="-457200">
              <a:buClr>
                <a:srgbClr val="FF7900"/>
              </a:buClr>
              <a:buSzPts val="2000"/>
              <a:buFont typeface="+mj-lt"/>
              <a:buAutoNum type="arabicPeriod" startAt="3"/>
            </a:pPr>
            <a:r>
              <a:rPr lang="en-US" sz="2000" b="1" dirty="0">
                <a:latin typeface="Times New Roman" panose="02020603050405020304"/>
              </a:rPr>
              <a:t>DATA PROCESSING/DATA ANALYTICS</a:t>
            </a:r>
          </a:p>
          <a:p>
            <a:pPr lvl="1">
              <a:buClr>
                <a:srgbClr val="FF7900"/>
              </a:buClr>
              <a:buSzPts val="2000"/>
            </a:pPr>
            <a:r>
              <a:rPr lang="en-US" sz="2000" b="1" dirty="0">
                <a:latin typeface="Times New Roman" panose="02020603050405020304"/>
              </a:rPr>
              <a:t>	</a:t>
            </a:r>
          </a:p>
          <a:p>
            <a:pPr marL="342900" lvl="1" indent="-342900">
              <a:buClr>
                <a:srgbClr val="FF7900"/>
              </a:buClr>
              <a:buSzPts val="2000"/>
              <a:buFont typeface="Arial" panose="020B0604020202020204" pitchFamily="34" charset="0"/>
              <a:buChar char="•"/>
            </a:pPr>
            <a:r>
              <a:rPr lang="en-US" sz="2000" dirty="0">
                <a:latin typeface="Times New Roman" panose="02020603050405020304"/>
              </a:rPr>
              <a:t>Generally, there are two distinct types of analysis: batch/offline analysis and online/real-time analysis.</a:t>
            </a:r>
          </a:p>
          <a:p>
            <a:pPr marL="342900" lvl="1" indent="-342900">
              <a:buClr>
                <a:srgbClr val="FF7900"/>
              </a:buClr>
              <a:buSzPts val="2000"/>
              <a:buFont typeface="Arial" panose="020B0604020202020204" pitchFamily="34" charset="0"/>
              <a:buChar char="•"/>
            </a:pPr>
            <a:r>
              <a:rPr lang="en-US" sz="2000" dirty="0">
                <a:latin typeface="Times New Roman" panose="02020603050405020304"/>
              </a:rPr>
              <a:t>In this project, we have prioritized the implementation of real-time analysis for sales data over traditional batch/offline analysis.</a:t>
            </a:r>
          </a:p>
          <a:p>
            <a:pPr marL="342900" lvl="1" indent="-342900">
              <a:buClr>
                <a:srgbClr val="FF7900"/>
              </a:buClr>
              <a:buSzPts val="2000"/>
              <a:buFont typeface="Arial" panose="020B0604020202020204" pitchFamily="34" charset="0"/>
              <a:buChar char="•"/>
            </a:pPr>
            <a:r>
              <a:rPr lang="en-US" sz="2000" dirty="0">
                <a:latin typeface="Times New Roman" panose="02020603050405020304"/>
              </a:rPr>
              <a:t>During this phase, we undertake two primary tasks: data ingestion and data processing.</a:t>
            </a:r>
          </a:p>
          <a:p>
            <a:pPr marL="342900" lvl="1" indent="-342900">
              <a:buClr>
                <a:srgbClr val="FF7900"/>
              </a:buClr>
              <a:buSzPts val="2000"/>
              <a:buFont typeface="Arial" panose="020B0604020202020204" pitchFamily="34" charset="0"/>
              <a:buChar char="•"/>
            </a:pPr>
            <a:r>
              <a:rPr lang="en-US" sz="2000" dirty="0">
                <a:latin typeface="Times New Roman" panose="02020603050405020304"/>
              </a:rPr>
              <a:t>Apache Spark is designed to handle both batch processing and stream processing, along with facilitating various machine learning implementations.</a:t>
            </a:r>
          </a:p>
          <a:p>
            <a:pPr marL="342900" lvl="1" indent="-342900">
              <a:buClr>
                <a:srgbClr val="FF7900"/>
              </a:buClr>
              <a:buSzPts val="2000"/>
              <a:buFont typeface="Arial" panose="020B0604020202020204" pitchFamily="34" charset="0"/>
              <a:buChar char="•"/>
            </a:pPr>
            <a:r>
              <a:rPr lang="en-US" sz="2000" dirty="0">
                <a:latin typeface="Times New Roman" panose="02020603050405020304"/>
              </a:rPr>
              <a:t>In our project, we leveraged Spark Structured Streaming. </a:t>
            </a:r>
          </a:p>
          <a:p>
            <a:pPr marL="342900" lvl="1" indent="-342900">
              <a:buClr>
                <a:srgbClr val="FF7900"/>
              </a:buClr>
              <a:buSzPts val="2000"/>
              <a:buFont typeface="Arial" panose="020B0604020202020204" pitchFamily="34" charset="0"/>
              <a:buChar char="•"/>
            </a:pPr>
            <a:r>
              <a:rPr lang="en-US" sz="2000" dirty="0">
                <a:latin typeface="Times New Roman" panose="02020603050405020304"/>
              </a:rPr>
              <a:t>This enabled us to capture streaming data and conduct real-time data processing, ultimately storing aggregated data in a chosen persistent data storage.</a:t>
            </a:r>
          </a:p>
          <a:p>
            <a:pPr lvl="1">
              <a:buClr>
                <a:srgbClr val="FF7900"/>
              </a:buClr>
              <a:buSzPts val="2000"/>
            </a:pPr>
            <a:endParaRPr lang="en-US" sz="2000" dirty="0">
              <a:latin typeface="Times New Roman" panose="02020603050405020304"/>
            </a:endParaRPr>
          </a:p>
          <a:p>
            <a:pPr marL="342900" lvl="1" indent="-342900">
              <a:buClr>
                <a:srgbClr val="FF7900"/>
              </a:buClr>
              <a:buSzPts val="2000"/>
              <a:buFont typeface="Wingdings" panose="05000000000000000000"/>
              <a:buChar char="q"/>
            </a:pPr>
            <a:endParaRPr lang="en-US" sz="2000" b="0" i="0" u="none" strike="noStrike" cap="none" dirty="0">
              <a:latin typeface="Times New Roman" panose="02020603050405020304"/>
              <a:cs typeface="Times New Roman" panose="02020603050405020304"/>
            </a:endParaRPr>
          </a:p>
          <a:p>
            <a:pPr marL="342900" lvl="1" indent="-342900">
              <a:buClr>
                <a:srgbClr val="FF7900"/>
              </a:buClr>
              <a:buSzPts val="2000"/>
              <a:buFont typeface="Wingdings" panose="05000000000000000000"/>
              <a:buChar char="q"/>
            </a:pPr>
            <a:endParaRPr lang="en-US" sz="2000" b="0" i="0" u="none" strike="noStrike" cap="none" dirty="0">
              <a:latin typeface="Times New Roman" panose="02020603050405020304"/>
              <a:cs typeface="Times New Roman" panose="02020603050405020304"/>
            </a:endParaRPr>
          </a:p>
          <a:p>
            <a:pPr marR="0" lvl="1" algn="l" rtl="0">
              <a:lnSpc>
                <a:spcPct val="100000"/>
              </a:lnSpc>
              <a:spcBef>
                <a:spcPts val="0"/>
              </a:spcBef>
              <a:spcAft>
                <a:spcPts val="0"/>
              </a:spcAft>
              <a:buClr>
                <a:srgbClr val="FF7900"/>
              </a:buClr>
              <a:buSzPts val="2000"/>
            </a:pPr>
            <a:endParaRPr lang="en-US" sz="2000" b="0" i="0" u="none" strike="noStrike" cap="none" dirty="0">
              <a:latin typeface="Times New Roman" panose="02020603050405020304"/>
              <a:cs typeface="Times New Roman" panose="02020603050405020304"/>
            </a:endParaRPr>
          </a:p>
          <a:p>
            <a:pPr marL="914400"/>
            <a:endParaRPr lang="en-US" sz="1200" b="0" i="0" u="none" strike="noStrike" cap="none" dirty="0"/>
          </a:p>
        </p:txBody>
      </p:sp>
      <p:cxnSp>
        <p:nvCxnSpPr>
          <p:cNvPr id="388" name="Google Shape;388;p81"/>
          <p:cNvCxnSpPr>
            <a:cxnSpLocks/>
          </p:cNvCxnSpPr>
          <p:nvPr/>
        </p:nvCxnSpPr>
        <p:spPr>
          <a:xfrm>
            <a:off x="1111994" y="1210957"/>
            <a:ext cx="4089593" cy="0"/>
          </a:xfrm>
          <a:prstGeom prst="straightConnector1">
            <a:avLst/>
          </a:prstGeom>
          <a:noFill/>
          <a:ln w="9525" cap="flat" cmpd="sng">
            <a:solidFill>
              <a:srgbClr val="FF7900"/>
            </a:solidFill>
            <a:prstDash val="solid"/>
            <a:miter lim="8000"/>
            <a:headEnd type="none" w="sm" len="sm"/>
            <a:tailEnd type="none" w="sm" len="sm"/>
          </a:ln>
        </p:spPr>
      </p:cxnSp>
    </p:spTree>
    <p:extLst>
      <p:ext uri="{BB962C8B-B14F-4D97-AF65-F5344CB8AC3E}">
        <p14:creationId xmlns:p14="http://schemas.microsoft.com/office/powerpoint/2010/main" val="161577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8591F-EF6E-AB52-B3B1-F1FCBC74C3B2}"/>
              </a:ext>
            </a:extLst>
          </p:cNvPr>
          <p:cNvPicPr>
            <a:picLocks noChangeAspect="1"/>
          </p:cNvPicPr>
          <p:nvPr/>
        </p:nvPicPr>
        <p:blipFill>
          <a:blip r:embed="rId2"/>
          <a:stretch>
            <a:fillRect/>
          </a:stretch>
        </p:blipFill>
        <p:spPr>
          <a:xfrm>
            <a:off x="1689227" y="372532"/>
            <a:ext cx="8775573" cy="5791878"/>
          </a:xfrm>
          <a:prstGeom prst="rect">
            <a:avLst/>
          </a:prstGeom>
        </p:spPr>
      </p:pic>
    </p:spTree>
    <p:extLst>
      <p:ext uri="{BB962C8B-B14F-4D97-AF65-F5344CB8AC3E}">
        <p14:creationId xmlns:p14="http://schemas.microsoft.com/office/powerpoint/2010/main" val="71819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98936C-F708-D87B-A313-E6CDF4E96F59}"/>
              </a:ext>
            </a:extLst>
          </p:cNvPr>
          <p:cNvPicPr>
            <a:picLocks noChangeAspect="1"/>
          </p:cNvPicPr>
          <p:nvPr/>
        </p:nvPicPr>
        <p:blipFill>
          <a:blip r:embed="rId2"/>
          <a:stretch>
            <a:fillRect/>
          </a:stretch>
        </p:blipFill>
        <p:spPr>
          <a:xfrm>
            <a:off x="1790171" y="976312"/>
            <a:ext cx="8848725" cy="4600575"/>
          </a:xfrm>
          <a:prstGeom prst="rect">
            <a:avLst/>
          </a:prstGeom>
        </p:spPr>
      </p:pic>
    </p:spTree>
    <p:extLst>
      <p:ext uri="{BB962C8B-B14F-4D97-AF65-F5344CB8AC3E}">
        <p14:creationId xmlns:p14="http://schemas.microsoft.com/office/powerpoint/2010/main" val="2609982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2BBBBE9-77C0-D530-8D43-171432BD8A89}"/>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600" b="0" i="0" kern="1200">
                <a:solidFill>
                  <a:schemeClr val="tx1"/>
                </a:solidFill>
                <a:effectLst/>
                <a:highlight>
                  <a:srgbClr val="FFFFFF"/>
                </a:highlight>
                <a:latin typeface="+mj-lt"/>
                <a:ea typeface="+mj-ea"/>
                <a:cs typeface="+mj-cs"/>
              </a:rPr>
              <a:t>The console output appears as follows:</a:t>
            </a:r>
            <a:endParaRPr lang="en-US" sz="4600"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28002288-7536-AEB3-7685-7B6C91B57CF9}"/>
              </a:ext>
            </a:extLst>
          </p:cNvPr>
          <p:cNvSpPr txBox="1"/>
          <p:nvPr/>
        </p:nvSpPr>
        <p:spPr>
          <a:xfrm>
            <a:off x="638881" y="1809541"/>
            <a:ext cx="10909643" cy="687406"/>
          </a:xfrm>
          <a:prstGeom prst="rect">
            <a:avLst/>
          </a:prstGeom>
        </p:spPr>
        <p:txBody>
          <a:bodyPr vert="horz" lIns="91440" tIns="45720" rIns="91440" bIns="45720" rtlCol="0" anchor="ctr">
            <a:normAutofit/>
          </a:bodyPr>
          <a:lstStyle/>
          <a:p>
            <a:pPr algn="ctr">
              <a:lnSpc>
                <a:spcPct val="90000"/>
              </a:lnSpc>
              <a:spcBef>
                <a:spcPts val="1000"/>
              </a:spcBef>
            </a:pPr>
            <a:r>
              <a:rPr lang="en-US" sz="2400" kern="1200">
                <a:solidFill>
                  <a:schemeClr val="tx1"/>
                </a:solidFill>
                <a:latin typeface="+mn-lt"/>
                <a:ea typeface="+mn-ea"/>
                <a:cs typeface="+mn-cs"/>
              </a:rPr>
              <a:t>AGGREGATED / METRICS DATA</a:t>
            </a:r>
          </a:p>
        </p:txBody>
      </p:sp>
      <p:sp>
        <p:nvSpPr>
          <p:cNvPr id="410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4CAD2F24-F312-B32A-AA21-1F75D362A3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2723190"/>
            <a:ext cx="11548872" cy="340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234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8" name="Flowchart: Document 615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02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AD4B040-AAF0-0010-5F65-380DC702DAAB}"/>
              </a:ext>
            </a:extLst>
          </p:cNvPr>
          <p:cNvSpPr txBox="1"/>
          <p:nvPr/>
        </p:nvSpPr>
        <p:spPr>
          <a:xfrm>
            <a:off x="1046018" y="3743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dirty="0">
                <a:solidFill>
                  <a:srgbClr val="FFFFFF"/>
                </a:solidFill>
                <a:latin typeface="+mj-lt"/>
                <a:ea typeface="+mj-ea"/>
                <a:cs typeface="+mj-cs"/>
              </a:rPr>
              <a:t>Raw Data to be Stored in HDFS</a:t>
            </a:r>
          </a:p>
        </p:txBody>
      </p:sp>
      <p:pic>
        <p:nvPicPr>
          <p:cNvPr id="6146" name="Picture 2">
            <a:extLst>
              <a:ext uri="{FF2B5EF4-FFF2-40B4-BE49-F238E27FC236}">
                <a16:creationId xmlns:a16="http://schemas.microsoft.com/office/drawing/2014/main" id="{2F10A94E-93E8-795C-5200-A1896C8E2A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86225" y="2031395"/>
            <a:ext cx="8009586" cy="3624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16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81"/>
          <p:cNvSpPr/>
          <p:nvPr/>
        </p:nvSpPr>
        <p:spPr>
          <a:xfrm>
            <a:off x="457200" y="1834920"/>
            <a:ext cx="2257200" cy="2257200"/>
          </a:xfrm>
          <a:custGeom>
            <a:avLst/>
            <a:gdLst/>
            <a:ahLst/>
            <a:cxnLst/>
            <a:rect l="l" t="t" r="r" b="b"/>
            <a:pathLst>
              <a:path w="21600" h="21600" extrusionOk="0">
                <a:moveTo>
                  <a:pt x="0" y="10800"/>
                </a:moveTo>
                <a:close/>
              </a:path>
            </a:pathLst>
          </a:custGeom>
          <a:solidFill>
            <a:srgbClr val="00244E"/>
          </a:solidFill>
          <a:ln w="12600" cap="flat" cmpd="sng">
            <a:solidFill>
              <a:srgbClr val="001737"/>
            </a:solidFill>
            <a:prstDash val="solid"/>
            <a:miter lim="8000"/>
            <a:headEnd type="none" w="sm" len="sm"/>
            <a:tailEnd type="none" w="sm" len="sm"/>
          </a:ln>
        </p:spPr>
        <p:txBody>
          <a:bodyPr/>
          <a:lstStyle/>
          <a:p>
            <a:endParaRPr lang="en-US"/>
          </a:p>
        </p:txBody>
      </p:sp>
      <p:sp>
        <p:nvSpPr>
          <p:cNvPr id="386" name="Google Shape;386;p81"/>
          <p:cNvSpPr txBox="1"/>
          <p:nvPr/>
        </p:nvSpPr>
        <p:spPr>
          <a:xfrm>
            <a:off x="297527" y="560310"/>
            <a:ext cx="5798473" cy="867499"/>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25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IMPLEMENTATION APPROACH</a:t>
            </a:r>
            <a:endParaRPr sz="2500" b="1" i="0" u="none" strike="noStrike" cap="none"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7" name="Google Shape;387;p81"/>
          <p:cNvSpPr txBox="1"/>
          <p:nvPr/>
        </p:nvSpPr>
        <p:spPr>
          <a:xfrm>
            <a:off x="739707" y="1444922"/>
            <a:ext cx="11192464" cy="2500546"/>
          </a:xfrm>
          <a:prstGeom prst="rect">
            <a:avLst/>
          </a:prstGeom>
          <a:noFill/>
          <a:ln>
            <a:noFill/>
          </a:ln>
        </p:spPr>
        <p:txBody>
          <a:bodyPr spcFirstLastPara="1" wrap="square" lIns="0" tIns="45700" rIns="0" bIns="45700" anchor="t" anchorCtr="0">
            <a:noAutofit/>
          </a:bodyPr>
          <a:lstStyle/>
          <a:p>
            <a:pPr marL="457200" lvl="1" indent="-457200">
              <a:buClr>
                <a:srgbClr val="FF7900"/>
              </a:buClr>
              <a:buSzPts val="2000"/>
              <a:buFont typeface="+mj-lt"/>
              <a:buAutoNum type="arabicPeriod" startAt="4"/>
            </a:pPr>
            <a:r>
              <a:rPr lang="en-US" sz="2000" b="1" dirty="0">
                <a:latin typeface="Times New Roman" panose="02020603050405020304"/>
              </a:rPr>
              <a:t>DATA STORAGE</a:t>
            </a:r>
          </a:p>
          <a:p>
            <a:pPr lvl="1">
              <a:buClr>
                <a:srgbClr val="FF7900"/>
              </a:buClr>
              <a:buSzPts val="2000"/>
            </a:pPr>
            <a:r>
              <a:rPr lang="en-US" sz="2000" b="1" dirty="0">
                <a:latin typeface="Times New Roman" panose="02020603050405020304"/>
              </a:rPr>
              <a:t>	</a:t>
            </a:r>
          </a:p>
          <a:p>
            <a:pPr marL="342900" lvl="1" indent="-342900">
              <a:buClr>
                <a:srgbClr val="FF7900"/>
              </a:buClr>
              <a:buSzPts val="2000"/>
              <a:buFont typeface="Arial" panose="020B0604020202020204" pitchFamily="34" charset="0"/>
              <a:buChar char="•"/>
            </a:pPr>
            <a:r>
              <a:rPr lang="en-US" sz="2000" dirty="0">
                <a:latin typeface="Times New Roman" panose="02020603050405020304"/>
              </a:rPr>
              <a:t>We utilized MySQL for storing aggregated data and HDFS for storing raw data. </a:t>
            </a:r>
          </a:p>
          <a:p>
            <a:pPr marL="342900" lvl="1" indent="-342900">
              <a:buClr>
                <a:srgbClr val="FF7900"/>
              </a:buClr>
              <a:buSzPts val="2000"/>
              <a:buFont typeface="Arial" panose="020B0604020202020204" pitchFamily="34" charset="0"/>
              <a:buChar char="•"/>
            </a:pPr>
            <a:r>
              <a:rPr lang="en-US" sz="2000" dirty="0">
                <a:latin typeface="Times New Roman" panose="02020603050405020304"/>
              </a:rPr>
              <a:t>The aggregated data stored in MySQL is leveraged within the visualization layer for reporting and analysis purposes. </a:t>
            </a:r>
          </a:p>
          <a:p>
            <a:pPr marL="342900" lvl="1" indent="-342900">
              <a:buClr>
                <a:srgbClr val="FF7900"/>
              </a:buClr>
              <a:buSzPts val="2000"/>
              <a:buFont typeface="Arial" panose="020B0604020202020204" pitchFamily="34" charset="0"/>
              <a:buChar char="•"/>
            </a:pPr>
            <a:r>
              <a:rPr lang="en-US" sz="2000" dirty="0">
                <a:latin typeface="Times New Roman" panose="02020603050405020304"/>
              </a:rPr>
              <a:t>On the other hand, the raw data residing in HDFS serves as a foundation for future analytics endeavors, employing machine learning algorithms for advanced insights and predictive modeling.</a:t>
            </a:r>
          </a:p>
          <a:p>
            <a:pPr lvl="1">
              <a:buClr>
                <a:srgbClr val="FF7900"/>
              </a:buClr>
              <a:buSzPts val="2000"/>
            </a:pPr>
            <a:endParaRPr lang="en-US" sz="2000" b="0" i="0" u="none" strike="noStrike" cap="none" dirty="0">
              <a:latin typeface="Times New Roman" panose="02020603050405020304"/>
              <a:cs typeface="Times New Roman" panose="02020603050405020304"/>
            </a:endParaRPr>
          </a:p>
          <a:p>
            <a:pPr lvl="1">
              <a:buClr>
                <a:srgbClr val="FF7900"/>
              </a:buClr>
              <a:buSzPts val="2000"/>
            </a:pPr>
            <a:endParaRPr lang="en-US" sz="2000" b="0" i="0" u="none" strike="noStrike" cap="none" dirty="0">
              <a:latin typeface="Times New Roman" panose="02020603050405020304"/>
              <a:cs typeface="Times New Roman" panose="02020603050405020304"/>
            </a:endParaRPr>
          </a:p>
        </p:txBody>
      </p:sp>
      <p:cxnSp>
        <p:nvCxnSpPr>
          <p:cNvPr id="388" name="Google Shape;388;p81"/>
          <p:cNvCxnSpPr>
            <a:cxnSpLocks/>
          </p:cNvCxnSpPr>
          <p:nvPr/>
        </p:nvCxnSpPr>
        <p:spPr>
          <a:xfrm>
            <a:off x="1111994" y="1210957"/>
            <a:ext cx="4089593" cy="0"/>
          </a:xfrm>
          <a:prstGeom prst="straightConnector1">
            <a:avLst/>
          </a:prstGeom>
          <a:noFill/>
          <a:ln w="9525" cap="flat" cmpd="sng">
            <a:solidFill>
              <a:srgbClr val="FF7900"/>
            </a:solidFill>
            <a:prstDash val="solid"/>
            <a:miter lim="8000"/>
            <a:headEnd type="none" w="sm" len="sm"/>
            <a:tailEnd type="none" w="sm" len="sm"/>
          </a:ln>
        </p:spPr>
      </p:cxnSp>
    </p:spTree>
    <p:extLst>
      <p:ext uri="{BB962C8B-B14F-4D97-AF65-F5344CB8AC3E}">
        <p14:creationId xmlns:p14="http://schemas.microsoft.com/office/powerpoint/2010/main" val="2118963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81"/>
          <p:cNvSpPr/>
          <p:nvPr/>
        </p:nvSpPr>
        <p:spPr>
          <a:xfrm>
            <a:off x="457200" y="1834920"/>
            <a:ext cx="2257200" cy="2257200"/>
          </a:xfrm>
          <a:custGeom>
            <a:avLst/>
            <a:gdLst/>
            <a:ahLst/>
            <a:cxnLst/>
            <a:rect l="l" t="t" r="r" b="b"/>
            <a:pathLst>
              <a:path w="21600" h="21600" extrusionOk="0">
                <a:moveTo>
                  <a:pt x="0" y="10800"/>
                </a:moveTo>
                <a:close/>
              </a:path>
            </a:pathLst>
          </a:custGeom>
          <a:solidFill>
            <a:srgbClr val="00244E"/>
          </a:solidFill>
          <a:ln w="12600" cap="flat" cmpd="sng">
            <a:solidFill>
              <a:srgbClr val="001737"/>
            </a:solidFill>
            <a:prstDash val="solid"/>
            <a:miter lim="8000"/>
            <a:headEnd type="none" w="sm" len="sm"/>
            <a:tailEnd type="none" w="sm" len="sm"/>
          </a:ln>
        </p:spPr>
        <p:txBody>
          <a:bodyPr/>
          <a:lstStyle/>
          <a:p>
            <a:endParaRPr lang="en-US"/>
          </a:p>
        </p:txBody>
      </p:sp>
      <p:sp>
        <p:nvSpPr>
          <p:cNvPr id="386" name="Google Shape;386;p81"/>
          <p:cNvSpPr txBox="1"/>
          <p:nvPr/>
        </p:nvSpPr>
        <p:spPr>
          <a:xfrm>
            <a:off x="297527" y="560310"/>
            <a:ext cx="5798473" cy="867499"/>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25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IMPLEMENTATION APPROACH</a:t>
            </a:r>
            <a:endParaRPr sz="2500" b="1" i="0" u="none" strike="noStrike" cap="none"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7" name="Google Shape;387;p81"/>
          <p:cNvSpPr txBox="1"/>
          <p:nvPr/>
        </p:nvSpPr>
        <p:spPr>
          <a:xfrm>
            <a:off x="739707" y="1444922"/>
            <a:ext cx="11192464" cy="2500546"/>
          </a:xfrm>
          <a:prstGeom prst="rect">
            <a:avLst/>
          </a:prstGeom>
          <a:noFill/>
          <a:ln>
            <a:noFill/>
          </a:ln>
        </p:spPr>
        <p:txBody>
          <a:bodyPr spcFirstLastPara="1" wrap="square" lIns="0" tIns="45700" rIns="0" bIns="45700" anchor="t" anchorCtr="0">
            <a:noAutofit/>
          </a:bodyPr>
          <a:lstStyle/>
          <a:p>
            <a:pPr marL="457200" lvl="1" indent="-457200">
              <a:buClr>
                <a:srgbClr val="FF7900"/>
              </a:buClr>
              <a:buSzPts val="2000"/>
              <a:buFont typeface="+mj-lt"/>
              <a:buAutoNum type="arabicPeriod" startAt="5"/>
            </a:pPr>
            <a:r>
              <a:rPr lang="en-US" sz="2000" b="1" dirty="0">
                <a:latin typeface="Times New Roman" panose="02020603050405020304"/>
              </a:rPr>
              <a:t>VISUALIZATION</a:t>
            </a:r>
          </a:p>
          <a:p>
            <a:pPr marL="457200" lvl="1" indent="-457200">
              <a:buClr>
                <a:srgbClr val="FF7900"/>
              </a:buClr>
              <a:buSzPts val="2000"/>
              <a:buFont typeface="+mj-lt"/>
              <a:buAutoNum type="arabicPeriod" startAt="5"/>
            </a:pPr>
            <a:endParaRPr lang="en-US" sz="2000" b="1" dirty="0">
              <a:latin typeface="Times New Roman" panose="02020603050405020304"/>
            </a:endParaRPr>
          </a:p>
          <a:p>
            <a:pPr marL="342900" lvl="1" indent="-342900">
              <a:buClr>
                <a:srgbClr val="FF7900"/>
              </a:buClr>
              <a:buSzPts val="2000"/>
              <a:buFont typeface="Arial" panose="020B0604020202020204" pitchFamily="34" charset="0"/>
              <a:buChar char="•"/>
            </a:pPr>
            <a:endParaRPr lang="en-US" sz="2000" b="1" dirty="0">
              <a:latin typeface="Times New Roman" panose="02020603050405020304"/>
            </a:endParaRPr>
          </a:p>
          <a:p>
            <a:pPr marL="342900" lvl="1" indent="-342900">
              <a:buClr>
                <a:srgbClr val="FF7900"/>
              </a:buClr>
              <a:buSzPts val="2000"/>
              <a:buFont typeface="Arial" panose="020B0604020202020204" pitchFamily="34" charset="0"/>
              <a:buChar char="•"/>
            </a:pPr>
            <a:r>
              <a:rPr lang="en-US" sz="2000" dirty="0">
                <a:latin typeface="Times New Roman" panose="02020603050405020304"/>
              </a:rPr>
              <a:t>In this layer, we've implemented a real-time sales dashboard utilizing the following technologies:</a:t>
            </a:r>
          </a:p>
          <a:p>
            <a:pPr lvl="1">
              <a:buClr>
                <a:srgbClr val="FF7900"/>
              </a:buClr>
              <a:buSzPts val="2000"/>
            </a:pPr>
            <a:r>
              <a:rPr lang="en-US" sz="2000" dirty="0">
                <a:latin typeface="Times New Roman" panose="02020603050405020304"/>
              </a:rPr>
              <a:t>	</a:t>
            </a:r>
          </a:p>
          <a:p>
            <a:pPr lvl="1">
              <a:buClr>
                <a:srgbClr val="FF7900"/>
              </a:buClr>
              <a:buSzPts val="2000"/>
            </a:pPr>
            <a:r>
              <a:rPr lang="en-US" sz="2000" dirty="0">
                <a:latin typeface="Times New Roman" panose="02020603050405020304"/>
              </a:rPr>
              <a:t>	</a:t>
            </a:r>
            <a:r>
              <a:rPr lang="en-US" sz="2000" b="1" dirty="0">
                <a:latin typeface="Times New Roman" panose="02020603050405020304"/>
              </a:rPr>
              <a:t>Chart.js : </a:t>
            </a:r>
            <a:r>
              <a:rPr lang="en-US" sz="2000" dirty="0">
                <a:latin typeface="Times New Roman" panose="02020603050405020304"/>
              </a:rPr>
              <a:t>Leveraging this JavaScript library for dynamic and interactive data visualization.</a:t>
            </a:r>
          </a:p>
          <a:p>
            <a:pPr lvl="1">
              <a:buClr>
                <a:srgbClr val="FF7900"/>
              </a:buClr>
              <a:buSzPts val="2000"/>
            </a:pPr>
            <a:r>
              <a:rPr lang="en-US" sz="2000" dirty="0">
                <a:latin typeface="Times New Roman" panose="02020603050405020304"/>
              </a:rPr>
              <a:t>	 </a:t>
            </a:r>
            <a:r>
              <a:rPr lang="en-US" sz="2000" b="1" dirty="0">
                <a:latin typeface="Times New Roman" panose="02020603050405020304"/>
              </a:rPr>
              <a:t>Django : </a:t>
            </a:r>
            <a:r>
              <a:rPr lang="en-US" sz="2000" dirty="0">
                <a:latin typeface="Times New Roman" panose="02020603050405020304"/>
              </a:rPr>
              <a:t>Django, serves as the backbone for this dashboard, </a:t>
            </a:r>
          </a:p>
          <a:p>
            <a:pPr lvl="1">
              <a:buClr>
                <a:srgbClr val="FF7900"/>
              </a:buClr>
              <a:buSzPts val="2000"/>
            </a:pPr>
            <a:r>
              <a:rPr lang="en-US" sz="2000" dirty="0">
                <a:latin typeface="Times New Roman" panose="02020603050405020304"/>
              </a:rPr>
              <a:t>                                facilitating robust backend functionality and streamlined data management.</a:t>
            </a:r>
          </a:p>
          <a:p>
            <a:pPr lvl="1">
              <a:buClr>
                <a:srgbClr val="FF7900"/>
              </a:buClr>
              <a:buSzPts val="2000"/>
            </a:pPr>
            <a:r>
              <a:rPr lang="en-US" sz="2000" dirty="0">
                <a:latin typeface="Times New Roman" panose="02020603050405020304"/>
              </a:rPr>
              <a:t>	</a:t>
            </a:r>
          </a:p>
          <a:p>
            <a:pPr marL="342900" lvl="1" indent="-342900">
              <a:buClr>
                <a:srgbClr val="FF7900"/>
              </a:buClr>
              <a:buSzPts val="2000"/>
              <a:buFont typeface="Arial" panose="020B0604020202020204" pitchFamily="34" charset="0"/>
              <a:buChar char="•"/>
            </a:pPr>
            <a:endParaRPr lang="en-US" sz="2000" b="0" i="0" u="none" strike="noStrike" cap="none" dirty="0">
              <a:latin typeface="Times New Roman" panose="02020603050405020304"/>
              <a:cs typeface="Times New Roman" panose="02020603050405020304"/>
            </a:endParaRPr>
          </a:p>
          <a:p>
            <a:pPr lvl="1">
              <a:buClr>
                <a:srgbClr val="FF7900"/>
              </a:buClr>
              <a:buSzPts val="2000"/>
            </a:pPr>
            <a:endParaRPr lang="en-US" sz="2000" b="0" i="0" u="none" strike="noStrike" cap="none" dirty="0">
              <a:latin typeface="Times New Roman" panose="02020603050405020304"/>
              <a:cs typeface="Times New Roman" panose="02020603050405020304"/>
            </a:endParaRPr>
          </a:p>
        </p:txBody>
      </p:sp>
      <p:cxnSp>
        <p:nvCxnSpPr>
          <p:cNvPr id="388" name="Google Shape;388;p81"/>
          <p:cNvCxnSpPr>
            <a:cxnSpLocks/>
          </p:cNvCxnSpPr>
          <p:nvPr/>
        </p:nvCxnSpPr>
        <p:spPr>
          <a:xfrm>
            <a:off x="1111994" y="1210957"/>
            <a:ext cx="4089593" cy="0"/>
          </a:xfrm>
          <a:prstGeom prst="straightConnector1">
            <a:avLst/>
          </a:prstGeom>
          <a:noFill/>
          <a:ln w="9525" cap="flat" cmpd="sng">
            <a:solidFill>
              <a:srgbClr val="FF7900"/>
            </a:solidFill>
            <a:prstDash val="solid"/>
            <a:miter lim="8000"/>
            <a:headEnd type="none" w="sm" len="sm"/>
            <a:tailEnd type="none" w="sm" len="sm"/>
          </a:ln>
        </p:spPr>
      </p:cxnSp>
    </p:spTree>
    <p:extLst>
      <p:ext uri="{BB962C8B-B14F-4D97-AF65-F5344CB8AC3E}">
        <p14:creationId xmlns:p14="http://schemas.microsoft.com/office/powerpoint/2010/main" val="3634485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6"/>
        <p:cNvGrpSpPr/>
        <p:nvPr/>
      </p:nvGrpSpPr>
      <p:grpSpPr>
        <a:xfrm>
          <a:off x="0" y="0"/>
          <a:ext cx="0" cy="0"/>
          <a:chOff x="0" y="0"/>
          <a:chExt cx="0" cy="0"/>
        </a:xfrm>
      </p:grpSpPr>
      <p:sp>
        <p:nvSpPr>
          <p:cNvPr id="377" name="Google Shape;377;p80"/>
          <p:cNvSpPr txBox="1"/>
          <p:nvPr/>
        </p:nvSpPr>
        <p:spPr>
          <a:xfrm>
            <a:off x="703675" y="471700"/>
            <a:ext cx="11277600" cy="11430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2500" b="1" i="0" strike="noStrike" cap="none" dirty="0">
                <a:solidFill>
                  <a:schemeClr val="dk2"/>
                </a:solidFill>
                <a:latin typeface="Times New Roman" panose="02020603050405020304"/>
                <a:ea typeface="Times New Roman" panose="02020603050405020304"/>
                <a:cs typeface="Times New Roman" panose="02020603050405020304"/>
                <a:sym typeface="Times New Roman" panose="02020603050405020304"/>
              </a:rPr>
              <a:t>C</a:t>
            </a:r>
            <a:r>
              <a:rPr lang="en-US" sz="25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ONTENTS</a:t>
            </a:r>
            <a:endParaRPr sz="2500" i="0" strike="noStrike" cap="none"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8" name="Google Shape;378;p80"/>
          <p:cNvSpPr txBox="1"/>
          <p:nvPr/>
        </p:nvSpPr>
        <p:spPr>
          <a:xfrm>
            <a:off x="922200" y="1785300"/>
            <a:ext cx="11269800" cy="2981100"/>
          </a:xfrm>
          <a:prstGeom prst="rect">
            <a:avLst/>
          </a:prstGeom>
          <a:noFill/>
          <a:ln>
            <a:noFill/>
          </a:ln>
        </p:spPr>
        <p:txBody>
          <a:bodyPr spcFirstLastPara="1" wrap="square" lIns="0" tIns="0" rIns="0" bIns="0" anchor="t" anchorCtr="0">
            <a:normAutofit/>
          </a:bodyPr>
          <a:lstStyle/>
          <a:p>
            <a:pPr marL="0" marR="0" lvl="0" indent="-139700" algn="l" rtl="0">
              <a:lnSpc>
                <a:spcPct val="115000"/>
              </a:lnSpc>
              <a:spcBef>
                <a:spcPts val="0"/>
              </a:spcBef>
              <a:spcAft>
                <a:spcPts val="0"/>
              </a:spcAft>
              <a:buClr>
                <a:srgbClr val="FF7900"/>
              </a:buClr>
              <a:buSzPts val="2200"/>
              <a:buFont typeface="Times New Roman" panose="02020603050405020304"/>
              <a:buChar char="●"/>
            </a:pPr>
            <a:r>
              <a:rPr lang="en-US" sz="2100" dirty="0">
                <a:latin typeface="Times New Roman" panose="02020603050405020304"/>
                <a:ea typeface="Times New Roman" panose="02020603050405020304"/>
                <a:cs typeface="Times New Roman" panose="02020603050405020304"/>
                <a:sym typeface="Times New Roman" panose="02020603050405020304"/>
              </a:rPr>
              <a:t>  Introduction</a:t>
            </a:r>
            <a:endParaRPr sz="2100" dirty="0"/>
          </a:p>
          <a:p>
            <a:pPr indent="-139700">
              <a:lnSpc>
                <a:spcPct val="115000"/>
              </a:lnSpc>
              <a:buClr>
                <a:srgbClr val="FF7900"/>
              </a:buClr>
              <a:buSzPts val="2200"/>
              <a:buFont typeface="Times New Roman" panose="02020603050405020304"/>
              <a:buChar char="●"/>
            </a:pPr>
            <a:r>
              <a:rPr lang="en-US" sz="2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Dataset Overview</a:t>
            </a:r>
          </a:p>
          <a:p>
            <a:pPr indent="-139700">
              <a:lnSpc>
                <a:spcPct val="115000"/>
              </a:lnSpc>
              <a:buClr>
                <a:srgbClr val="FF7900"/>
              </a:buClr>
              <a:buSzPts val="2200"/>
              <a:buFont typeface="Times New Roman" panose="02020603050405020304"/>
              <a:buChar char="●"/>
            </a:pPr>
            <a:r>
              <a:rPr lang="en-US" sz="2100" dirty="0">
                <a:latin typeface="Times New Roman" panose="02020603050405020304"/>
                <a:ea typeface="Times New Roman" panose="02020603050405020304"/>
                <a:cs typeface="Times New Roman" panose="02020603050405020304"/>
                <a:sym typeface="Times New Roman" panose="02020603050405020304"/>
              </a:rPr>
              <a:t>  </a:t>
            </a:r>
            <a:r>
              <a:rPr lang="en-US" sz="21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Architecture</a:t>
            </a:r>
          </a:p>
          <a:p>
            <a:pPr indent="-139700">
              <a:lnSpc>
                <a:spcPct val="115000"/>
              </a:lnSpc>
              <a:buClr>
                <a:srgbClr val="FF7900"/>
              </a:buClr>
              <a:buSzPts val="2200"/>
              <a:buFont typeface="Times New Roman" panose="02020603050405020304"/>
              <a:buChar char="●"/>
            </a:pPr>
            <a:r>
              <a:rPr lang="en-US" sz="21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Tools and Technologies</a:t>
            </a:r>
            <a:endParaRPr lang="en-US" sz="2100" b="0" i="0" u="none" strike="noStrike" cap="none" dirty="0">
              <a:solidFill>
                <a:schemeClr val="dk1"/>
              </a:solidFill>
            </a:endParaRPr>
          </a:p>
          <a:p>
            <a:pPr indent="-139700">
              <a:lnSpc>
                <a:spcPct val="115000"/>
              </a:lnSpc>
              <a:buClr>
                <a:srgbClr val="FF7900"/>
              </a:buClr>
              <a:buSzPts val="2200"/>
              <a:buFont typeface="Times New Roman" panose="02020603050405020304"/>
              <a:buChar char="●"/>
            </a:pPr>
            <a:r>
              <a:rPr lang="en-US" sz="2100" dirty="0">
                <a:latin typeface="Times New Roman" panose="02020603050405020304"/>
                <a:ea typeface="Times New Roman" panose="02020603050405020304"/>
                <a:cs typeface="Times New Roman" panose="02020603050405020304"/>
                <a:sym typeface="Times New Roman" panose="02020603050405020304"/>
              </a:rPr>
              <a:t>  Libraries used</a:t>
            </a:r>
          </a:p>
          <a:p>
            <a:pPr indent="-139700">
              <a:lnSpc>
                <a:spcPct val="115000"/>
              </a:lnSpc>
              <a:buClr>
                <a:srgbClr val="FF7900"/>
              </a:buClr>
              <a:buSzPts val="2200"/>
              <a:buFont typeface="Times New Roman" panose="02020603050405020304"/>
              <a:buChar char="●"/>
            </a:pPr>
            <a:r>
              <a:rPr lang="en-US" sz="2100" dirty="0">
                <a:latin typeface="Times New Roman" panose="02020603050405020304"/>
                <a:ea typeface="Times New Roman" panose="02020603050405020304"/>
                <a:cs typeface="Times New Roman" panose="02020603050405020304"/>
                <a:sym typeface="Times New Roman" panose="02020603050405020304"/>
              </a:rPr>
              <a:t>  Implementation </a:t>
            </a:r>
            <a:r>
              <a:rPr lang="en-US" sz="21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Approach</a:t>
            </a:r>
            <a:endParaRPr lang="en-US" sz="2100" dirty="0">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79" name="Google Shape;379;p80"/>
          <p:cNvCxnSpPr/>
          <p:nvPr/>
        </p:nvCxnSpPr>
        <p:spPr>
          <a:xfrm>
            <a:off x="703665" y="1335260"/>
            <a:ext cx="7687200" cy="300"/>
          </a:xfrm>
          <a:prstGeom prst="straightConnector1">
            <a:avLst/>
          </a:prstGeom>
          <a:noFill/>
          <a:ln w="9525" cap="flat" cmpd="sng">
            <a:solidFill>
              <a:srgbClr val="FF7900"/>
            </a:solidFill>
            <a:prstDash val="solid"/>
            <a:miter lim="8000"/>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6BD6813-C73F-CA07-A6BA-C2F1C097AD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4" b="3680"/>
          <a:stretch/>
        </p:blipFill>
        <p:spPr bwMode="auto">
          <a:xfrm>
            <a:off x="1659387" y="320362"/>
            <a:ext cx="8873226" cy="54518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F001C0-DF8D-E705-3CBF-CB0AC1822508}"/>
              </a:ext>
            </a:extLst>
          </p:cNvPr>
          <p:cNvSpPr txBox="1"/>
          <p:nvPr/>
        </p:nvSpPr>
        <p:spPr>
          <a:xfrm>
            <a:off x="2599765" y="5772258"/>
            <a:ext cx="778136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live-updating graph displaying the real-time sales data.</a:t>
            </a:r>
          </a:p>
        </p:txBody>
      </p:sp>
    </p:spTree>
    <p:extLst>
      <p:ext uri="{BB962C8B-B14F-4D97-AF65-F5344CB8AC3E}">
        <p14:creationId xmlns:p14="http://schemas.microsoft.com/office/powerpoint/2010/main" val="2899804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BD5B7-D62E-6C51-773D-55DF0DCA2A3F}"/>
              </a:ext>
            </a:extLst>
          </p:cNvPr>
          <p:cNvSpPr txBox="1"/>
          <p:nvPr/>
        </p:nvSpPr>
        <p:spPr>
          <a:xfrm>
            <a:off x="4305300" y="2659559"/>
            <a:ext cx="3581400" cy="769441"/>
          </a:xfrm>
          <a:prstGeom prst="rect">
            <a:avLst/>
          </a:prstGeom>
          <a:noFill/>
        </p:spPr>
        <p:txBody>
          <a:bodyPr wrap="square" rtlCol="0">
            <a:spAutoFit/>
          </a:bodyPr>
          <a:lstStyle/>
          <a:p>
            <a:r>
              <a:rPr lang="en-US" sz="4400" b="1" i="0" u="none" strike="noStrike" cap="none" dirty="0">
                <a:solidFill>
                  <a:srgbClr val="000000"/>
                </a:solidFill>
                <a:latin typeface="Arial" panose="020B0604020202020204"/>
                <a:ea typeface="Arial" panose="020B0604020202020204"/>
                <a:cs typeface="Arial" panose="020B0604020202020204"/>
                <a:sym typeface="Arial" panose="020B0604020202020204"/>
              </a:rPr>
              <a:t>THANK YOU</a:t>
            </a:r>
          </a:p>
        </p:txBody>
      </p:sp>
    </p:spTree>
    <p:extLst>
      <p:ext uri="{BB962C8B-B14F-4D97-AF65-F5344CB8AC3E}">
        <p14:creationId xmlns:p14="http://schemas.microsoft.com/office/powerpoint/2010/main" val="266776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3"/>
        <p:cNvGrpSpPr/>
        <p:nvPr/>
      </p:nvGrpSpPr>
      <p:grpSpPr>
        <a:xfrm>
          <a:off x="0" y="0"/>
          <a:ext cx="0" cy="0"/>
          <a:chOff x="0" y="0"/>
          <a:chExt cx="0" cy="0"/>
        </a:xfrm>
      </p:grpSpPr>
      <p:sp>
        <p:nvSpPr>
          <p:cNvPr id="384" name="Google Shape;384;p81"/>
          <p:cNvSpPr/>
          <p:nvPr/>
        </p:nvSpPr>
        <p:spPr>
          <a:xfrm>
            <a:off x="0" y="139320"/>
            <a:ext cx="2146320" cy="6261480"/>
          </a:xfrm>
          <a:custGeom>
            <a:avLst/>
            <a:gdLst/>
            <a:ahLst/>
            <a:cxnLst/>
            <a:rect l="l" t="t" r="r" b="b"/>
            <a:pathLst>
              <a:path w="21600" h="21600" extrusionOk="0">
                <a:moveTo>
                  <a:pt x="0" y="0"/>
                </a:moveTo>
                <a:lnTo>
                  <a:pt x="21600" y="0"/>
                </a:lnTo>
                <a:lnTo>
                  <a:pt x="21600" y="21600"/>
                </a:lnTo>
                <a:lnTo>
                  <a:pt x="0" y="21600"/>
                </a:lnTo>
                <a:close/>
              </a:path>
            </a:pathLst>
          </a:custGeom>
          <a:solidFill>
            <a:srgbClr val="EBEBEB"/>
          </a:solidFill>
          <a:ln>
            <a:noFill/>
          </a:ln>
        </p:spPr>
        <p:txBody>
          <a:bodyPr/>
          <a:lstStyle/>
          <a:p>
            <a:endParaRPr lang="en-US" dirty="0"/>
          </a:p>
        </p:txBody>
      </p:sp>
      <p:sp>
        <p:nvSpPr>
          <p:cNvPr id="385" name="Google Shape;385;p81"/>
          <p:cNvSpPr/>
          <p:nvPr/>
        </p:nvSpPr>
        <p:spPr>
          <a:xfrm>
            <a:off x="457200" y="1834920"/>
            <a:ext cx="2257200" cy="2257200"/>
          </a:xfrm>
          <a:custGeom>
            <a:avLst/>
            <a:gdLst/>
            <a:ahLst/>
            <a:cxnLst/>
            <a:rect l="l" t="t" r="r" b="b"/>
            <a:pathLst>
              <a:path w="21600" h="21600" extrusionOk="0">
                <a:moveTo>
                  <a:pt x="0" y="10800"/>
                </a:moveTo>
                <a:close/>
              </a:path>
            </a:pathLst>
          </a:custGeom>
          <a:solidFill>
            <a:srgbClr val="00244E"/>
          </a:solidFill>
          <a:ln w="12600" cap="flat" cmpd="sng">
            <a:solidFill>
              <a:srgbClr val="001737"/>
            </a:solidFill>
            <a:prstDash val="solid"/>
            <a:miter lim="8000"/>
            <a:headEnd type="none" w="sm" len="sm"/>
            <a:tailEnd type="none" w="sm" len="sm"/>
          </a:ln>
        </p:spPr>
        <p:txBody>
          <a:bodyPr/>
          <a:lstStyle/>
          <a:p>
            <a:endParaRPr lang="en-US"/>
          </a:p>
        </p:txBody>
      </p:sp>
      <p:sp>
        <p:nvSpPr>
          <p:cNvPr id="386" name="Google Shape;386;p81"/>
          <p:cNvSpPr txBox="1"/>
          <p:nvPr/>
        </p:nvSpPr>
        <p:spPr>
          <a:xfrm>
            <a:off x="2146314" y="569625"/>
            <a:ext cx="2860401" cy="867499"/>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25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INTRODUCTION</a:t>
            </a:r>
            <a:endParaRPr sz="2500" i="0" u="none" strike="noStrike" cap="none"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7" name="Google Shape;387;p81"/>
          <p:cNvSpPr txBox="1"/>
          <p:nvPr/>
        </p:nvSpPr>
        <p:spPr>
          <a:xfrm>
            <a:off x="2259915" y="1563513"/>
            <a:ext cx="8394900" cy="4089402"/>
          </a:xfrm>
          <a:prstGeom prst="rect">
            <a:avLst/>
          </a:prstGeom>
          <a:noFill/>
          <a:ln>
            <a:noFill/>
          </a:ln>
        </p:spPr>
        <p:txBody>
          <a:bodyPr spcFirstLastPara="1" wrap="square" lIns="0" tIns="45700" rIns="0" bIns="45700" anchor="t" anchorCtr="0">
            <a:noAutofit/>
          </a:bodyPr>
          <a:lstStyle/>
          <a:p>
            <a:pPr marL="342900" indent="-342900">
              <a:buClr>
                <a:srgbClr val="FF7900"/>
              </a:buClr>
              <a:buSzPts val="2000"/>
              <a:buFont typeface="Wingdings" panose="05000000000000000000"/>
              <a:buChar char="q"/>
            </a:pPr>
            <a:r>
              <a:rPr lang="en-US" sz="2000" dirty="0">
                <a:latin typeface="Times New Roman" panose="02020603050405020304"/>
                <a:ea typeface="Times New Roman" panose="02020603050405020304"/>
                <a:sym typeface="Times New Roman" panose="02020603050405020304"/>
              </a:rPr>
              <a:t>The agenda is to develop a Streaming application that ingests and processes </a:t>
            </a:r>
          </a:p>
          <a:p>
            <a:pPr>
              <a:buClr>
                <a:srgbClr val="FF7900"/>
              </a:buClr>
              <a:buSzPts val="2000"/>
            </a:pPr>
            <a:r>
              <a:rPr lang="en-US" sz="2000" dirty="0">
                <a:latin typeface="Times New Roman" panose="02020603050405020304"/>
                <a:ea typeface="Times New Roman" panose="02020603050405020304"/>
                <a:sym typeface="Times New Roman" panose="02020603050405020304"/>
              </a:rPr>
              <a:t>      real-time sales data.</a:t>
            </a:r>
          </a:p>
          <a:p>
            <a:pPr marL="0" indent="0">
              <a:buClr>
                <a:srgbClr val="FF7900"/>
              </a:buClr>
              <a:buSzPts val="2000"/>
              <a:buFont typeface="Wingdings" panose="05000000000000000000"/>
              <a:buNone/>
            </a:pPr>
            <a:endParaRPr lang="en-US" sz="2000" dirty="0">
              <a:latin typeface="Times New Roman" panose="02020603050405020304"/>
              <a:ea typeface="Times New Roman" panose="02020603050405020304"/>
            </a:endParaRPr>
          </a:p>
          <a:p>
            <a:pPr marL="342900" lvl="1" indent="-342900">
              <a:buClr>
                <a:srgbClr val="FF7900"/>
              </a:buClr>
              <a:buSzPts val="2000"/>
              <a:buFont typeface="Wingdings" panose="05000000000000000000"/>
              <a:buChar char="q"/>
            </a:pPr>
            <a:r>
              <a:rPr lang="en-US" sz="2000" b="0" i="0" u="none" strike="noStrike" cap="none" dirty="0">
                <a:solidFill>
                  <a:srgbClr val="000000"/>
                </a:solidFill>
                <a:latin typeface="Times New Roman" panose="02020603050405020304"/>
                <a:ea typeface="Times New Roman" panose="02020603050405020304"/>
                <a:sym typeface="Times New Roman" panose="02020603050405020304"/>
              </a:rPr>
              <a:t> </a:t>
            </a:r>
            <a:r>
              <a:rPr lang="en-US" sz="2000" dirty="0">
                <a:latin typeface="Times New Roman" panose="02020603050405020304"/>
                <a:ea typeface="Times New Roman" panose="02020603050405020304"/>
                <a:sym typeface="Times New Roman" panose="02020603050405020304"/>
              </a:rPr>
              <a:t>Utilized E</a:t>
            </a:r>
            <a:r>
              <a:rPr lang="en-US" sz="2000" b="0" i="0" u="none" strike="noStrike" cap="none" dirty="0">
                <a:solidFill>
                  <a:srgbClr val="000000"/>
                </a:solidFill>
                <a:latin typeface="Times New Roman" panose="02020603050405020304"/>
                <a:ea typeface="Times New Roman" panose="02020603050405020304"/>
                <a:sym typeface="Times New Roman" panose="02020603050405020304"/>
              </a:rPr>
              <a:t>-commerce data as our primary data source in this project due to its ease of readability and understandability compared with other data sources.</a:t>
            </a:r>
          </a:p>
          <a:p>
            <a:pPr marL="0" lvl="1" indent="0">
              <a:buClr>
                <a:srgbClr val="FF7900"/>
              </a:buClr>
              <a:buSzPts val="2000"/>
              <a:buFont typeface="Wingdings" panose="05000000000000000000"/>
              <a:buNone/>
            </a:pPr>
            <a:endParaRPr lang="en-US" sz="2000" b="0" i="0" u="none" strike="noStrike" cap="none" dirty="0">
              <a:solidFill>
                <a:srgbClr val="000000"/>
              </a:solidFill>
              <a:latin typeface="Times New Roman" panose="02020603050405020304"/>
              <a:ea typeface="Times New Roman" panose="02020603050405020304"/>
              <a:sym typeface="Times New Roman" panose="02020603050405020304"/>
            </a:endParaRPr>
          </a:p>
          <a:p>
            <a:pPr marL="342900" lvl="1" indent="-342900">
              <a:buClr>
                <a:srgbClr val="FF7900"/>
              </a:buClr>
              <a:buSzPts val="2000"/>
              <a:buFont typeface="Wingdings" panose="05000000000000000000"/>
              <a:buChar char="q"/>
            </a:pPr>
            <a:r>
              <a:rPr lang="en-US" sz="2000" dirty="0">
                <a:latin typeface="Times New Roman" panose="02020603050405020304"/>
              </a:rPr>
              <a:t>This project process large volumes of data efficiently using big data       technologies. </a:t>
            </a:r>
          </a:p>
          <a:p>
            <a:pPr marL="342900" lvl="1" indent="-342900">
              <a:buClr>
                <a:srgbClr val="FF7900"/>
              </a:buClr>
              <a:buSzPts val="2000"/>
              <a:buFont typeface="Wingdings" panose="05000000000000000000"/>
              <a:buChar char="q"/>
            </a:pPr>
            <a:endParaRPr lang="en-US" sz="2000" dirty="0">
              <a:latin typeface="Times New Roman" panose="02020603050405020304"/>
            </a:endParaRPr>
          </a:p>
          <a:p>
            <a:pPr marL="342900" lvl="1" indent="-342900">
              <a:buClr>
                <a:srgbClr val="FF7900"/>
              </a:buClr>
              <a:buSzPts val="2000"/>
              <a:buFont typeface="Wingdings" panose="05000000000000000000"/>
              <a:buChar char="q"/>
            </a:pPr>
            <a:r>
              <a:rPr lang="en-US" sz="2000" dirty="0">
                <a:latin typeface="Times New Roman" panose="02020603050405020304"/>
              </a:rPr>
              <a:t>Advantages of streaming Applications: Real-time insights, Continuous data flow, Suits modern data-driven applications.</a:t>
            </a:r>
          </a:p>
          <a:p>
            <a:pPr marL="342900" lvl="1" indent="-342900">
              <a:buClr>
                <a:srgbClr val="FF7900"/>
              </a:buClr>
              <a:buSzPts val="2000"/>
              <a:buFont typeface="Wingdings" panose="05000000000000000000"/>
              <a:buChar char="q"/>
            </a:pPr>
            <a:endParaRPr lang="en-US" sz="2000" dirty="0">
              <a:latin typeface="Times New Roman" panose="02020603050405020304"/>
            </a:endParaRPr>
          </a:p>
          <a:p>
            <a:pPr marL="342900" lvl="1" indent="-342900">
              <a:buClr>
                <a:srgbClr val="FF7900"/>
              </a:buClr>
              <a:buSzPts val="2000"/>
              <a:buFont typeface="Wingdings" panose="05000000000000000000"/>
              <a:buChar char="q"/>
            </a:pPr>
            <a:endParaRPr lang="en-US" sz="2000" dirty="0">
              <a:latin typeface="Times New Roman" panose="02020603050405020304"/>
            </a:endParaRPr>
          </a:p>
          <a:p>
            <a:pPr marL="342900" lvl="1" indent="-342900">
              <a:buClr>
                <a:srgbClr val="FF7900"/>
              </a:buClr>
              <a:buSzPts val="2000"/>
              <a:buFont typeface="Wingdings" panose="05000000000000000000"/>
              <a:buChar char="q"/>
            </a:pPr>
            <a:endParaRPr lang="en-US" sz="2000" b="0" i="0" u="none" strike="noStrike" cap="none" dirty="0">
              <a:latin typeface="Times New Roman" panose="02020603050405020304"/>
              <a:cs typeface="Times New Roman" panose="02020603050405020304"/>
            </a:endParaRPr>
          </a:p>
          <a:p>
            <a:pPr marL="342900" lvl="1" indent="-342900">
              <a:buClr>
                <a:srgbClr val="FF7900"/>
              </a:buClr>
              <a:buSzPts val="2000"/>
              <a:buFont typeface="Wingdings" panose="05000000000000000000"/>
              <a:buChar char="q"/>
            </a:pPr>
            <a:endParaRPr lang="en-US" sz="2000" b="0" i="0" u="none" strike="noStrike" cap="none" dirty="0">
              <a:latin typeface="Times New Roman" panose="02020603050405020304"/>
              <a:cs typeface="Times New Roman" panose="02020603050405020304"/>
            </a:endParaRPr>
          </a:p>
          <a:p>
            <a:pPr marR="0" lvl="1" algn="l" rtl="0">
              <a:lnSpc>
                <a:spcPct val="100000"/>
              </a:lnSpc>
              <a:spcBef>
                <a:spcPts val="0"/>
              </a:spcBef>
              <a:spcAft>
                <a:spcPts val="0"/>
              </a:spcAft>
              <a:buClr>
                <a:srgbClr val="FF7900"/>
              </a:buClr>
              <a:buSzPts val="2000"/>
            </a:pPr>
            <a:endParaRPr lang="en-US" sz="2000" b="0" i="0" u="none" strike="noStrike" cap="none" dirty="0">
              <a:latin typeface="Times New Roman" panose="02020603050405020304"/>
              <a:cs typeface="Times New Roman" panose="02020603050405020304"/>
            </a:endParaRPr>
          </a:p>
          <a:p>
            <a:pPr marL="914400"/>
            <a:endParaRPr lang="en-US" sz="1200" b="0" i="0" u="none" strike="noStrike" cap="none" dirty="0"/>
          </a:p>
        </p:txBody>
      </p:sp>
      <p:cxnSp>
        <p:nvCxnSpPr>
          <p:cNvPr id="388" name="Google Shape;388;p81"/>
          <p:cNvCxnSpPr/>
          <p:nvPr/>
        </p:nvCxnSpPr>
        <p:spPr>
          <a:xfrm>
            <a:off x="2146315" y="1204785"/>
            <a:ext cx="7687200" cy="300"/>
          </a:xfrm>
          <a:prstGeom prst="straightConnector1">
            <a:avLst/>
          </a:prstGeom>
          <a:noFill/>
          <a:ln w="9525" cap="flat" cmpd="sng">
            <a:solidFill>
              <a:srgbClr val="FF7900"/>
            </a:solidFill>
            <a:prstDash val="solid"/>
            <a:miter lim="8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499;p18">
            <a:extLst>
              <a:ext uri="{FF2B5EF4-FFF2-40B4-BE49-F238E27FC236}">
                <a16:creationId xmlns:a16="http://schemas.microsoft.com/office/drawing/2014/main" id="{7B550924-93A7-8D21-C361-064A9F641B09}"/>
              </a:ext>
            </a:extLst>
          </p:cNvPr>
          <p:cNvGrpSpPr/>
          <p:nvPr/>
        </p:nvGrpSpPr>
        <p:grpSpPr>
          <a:xfrm>
            <a:off x="4172741" y="1635555"/>
            <a:ext cx="3056198" cy="4063618"/>
            <a:chOff x="3049525" y="1569750"/>
            <a:chExt cx="1724425" cy="2292850"/>
          </a:xfrm>
        </p:grpSpPr>
        <p:sp>
          <p:nvSpPr>
            <p:cNvPr id="3" name="Google Shape;1500;p18">
              <a:extLst>
                <a:ext uri="{FF2B5EF4-FFF2-40B4-BE49-F238E27FC236}">
                  <a16:creationId xmlns:a16="http://schemas.microsoft.com/office/drawing/2014/main" id="{6CDDDD25-6B14-BE3E-C019-A08AD90C29E8}"/>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01;p18">
              <a:extLst>
                <a:ext uri="{FF2B5EF4-FFF2-40B4-BE49-F238E27FC236}">
                  <a16:creationId xmlns:a16="http://schemas.microsoft.com/office/drawing/2014/main" id="{8A1075BB-AA20-E0A2-3A0B-5478B835C7CA}"/>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2;p18">
              <a:extLst>
                <a:ext uri="{FF2B5EF4-FFF2-40B4-BE49-F238E27FC236}">
                  <a16:creationId xmlns:a16="http://schemas.microsoft.com/office/drawing/2014/main" id="{1D8A83B5-B1F2-EB6E-9F49-C1827FAF9061}"/>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3;p18">
              <a:extLst>
                <a:ext uri="{FF2B5EF4-FFF2-40B4-BE49-F238E27FC236}">
                  <a16:creationId xmlns:a16="http://schemas.microsoft.com/office/drawing/2014/main" id="{769754D1-01BC-7064-D275-11B363258AB3}"/>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4;p18">
              <a:extLst>
                <a:ext uri="{FF2B5EF4-FFF2-40B4-BE49-F238E27FC236}">
                  <a16:creationId xmlns:a16="http://schemas.microsoft.com/office/drawing/2014/main" id="{B37FB2BD-9059-8318-1FDC-A6829E778FF1}"/>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5;p18">
              <a:extLst>
                <a:ext uri="{FF2B5EF4-FFF2-40B4-BE49-F238E27FC236}">
                  <a16:creationId xmlns:a16="http://schemas.microsoft.com/office/drawing/2014/main" id="{EA56C5C4-BBB9-4C48-F49C-BCD84FCA76A8}"/>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6;p18">
              <a:extLst>
                <a:ext uri="{FF2B5EF4-FFF2-40B4-BE49-F238E27FC236}">
                  <a16:creationId xmlns:a16="http://schemas.microsoft.com/office/drawing/2014/main" id="{F67A2E25-A2FB-1E4E-CBA5-F86E099C0FBD}"/>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7;p18">
              <a:extLst>
                <a:ext uri="{FF2B5EF4-FFF2-40B4-BE49-F238E27FC236}">
                  <a16:creationId xmlns:a16="http://schemas.microsoft.com/office/drawing/2014/main" id="{2EA8EE5B-D396-C3EC-FE38-CC10E7E94F24}"/>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8;p18">
              <a:extLst>
                <a:ext uri="{FF2B5EF4-FFF2-40B4-BE49-F238E27FC236}">
                  <a16:creationId xmlns:a16="http://schemas.microsoft.com/office/drawing/2014/main" id="{B12A3B13-C7C3-61C0-57FD-0FF8C355666C}"/>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9;p18">
              <a:extLst>
                <a:ext uri="{FF2B5EF4-FFF2-40B4-BE49-F238E27FC236}">
                  <a16:creationId xmlns:a16="http://schemas.microsoft.com/office/drawing/2014/main" id="{9B4B9DEE-587A-4916-40A6-E5BEB6E83601}"/>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0;p18">
              <a:extLst>
                <a:ext uri="{FF2B5EF4-FFF2-40B4-BE49-F238E27FC236}">
                  <a16:creationId xmlns:a16="http://schemas.microsoft.com/office/drawing/2014/main" id="{B9E7A079-7C9C-7B49-7985-BB7E090D0082}"/>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1;p18">
              <a:extLst>
                <a:ext uri="{FF2B5EF4-FFF2-40B4-BE49-F238E27FC236}">
                  <a16:creationId xmlns:a16="http://schemas.microsoft.com/office/drawing/2014/main" id="{0B79C2C9-FA74-D1EE-89C6-81CE38DFF259}"/>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2;p18">
              <a:extLst>
                <a:ext uri="{FF2B5EF4-FFF2-40B4-BE49-F238E27FC236}">
                  <a16:creationId xmlns:a16="http://schemas.microsoft.com/office/drawing/2014/main" id="{6C84E0CF-95C8-1285-D05D-FB7060C3F4E8}"/>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3;p18">
              <a:extLst>
                <a:ext uri="{FF2B5EF4-FFF2-40B4-BE49-F238E27FC236}">
                  <a16:creationId xmlns:a16="http://schemas.microsoft.com/office/drawing/2014/main" id="{65AC2833-03D6-81EF-AADB-3663D1235F2B}"/>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4;p18">
              <a:extLst>
                <a:ext uri="{FF2B5EF4-FFF2-40B4-BE49-F238E27FC236}">
                  <a16:creationId xmlns:a16="http://schemas.microsoft.com/office/drawing/2014/main" id="{F80333EC-1A91-1161-91B0-53062DDF37D4}"/>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5;p18">
              <a:extLst>
                <a:ext uri="{FF2B5EF4-FFF2-40B4-BE49-F238E27FC236}">
                  <a16:creationId xmlns:a16="http://schemas.microsoft.com/office/drawing/2014/main" id="{B911EE9B-A5F4-B243-6E7A-8845FD0DD025}"/>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6;p18">
              <a:extLst>
                <a:ext uri="{FF2B5EF4-FFF2-40B4-BE49-F238E27FC236}">
                  <a16:creationId xmlns:a16="http://schemas.microsoft.com/office/drawing/2014/main" id="{89DB46A3-7FAE-09B8-B1E0-0EEEE9420BD2}"/>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7;p18">
              <a:extLst>
                <a:ext uri="{FF2B5EF4-FFF2-40B4-BE49-F238E27FC236}">
                  <a16:creationId xmlns:a16="http://schemas.microsoft.com/office/drawing/2014/main" id="{E24D2672-B363-D098-91D6-6681BF171BB3}"/>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8;p18">
              <a:extLst>
                <a:ext uri="{FF2B5EF4-FFF2-40B4-BE49-F238E27FC236}">
                  <a16:creationId xmlns:a16="http://schemas.microsoft.com/office/drawing/2014/main" id="{9488D787-DFD1-D890-F397-5DDF81E1A367}"/>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19;p18">
              <a:extLst>
                <a:ext uri="{FF2B5EF4-FFF2-40B4-BE49-F238E27FC236}">
                  <a16:creationId xmlns:a16="http://schemas.microsoft.com/office/drawing/2014/main" id="{0FC5E001-836B-5A70-0125-6FE55E1B6C3D}"/>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0;p18">
              <a:extLst>
                <a:ext uri="{FF2B5EF4-FFF2-40B4-BE49-F238E27FC236}">
                  <a16:creationId xmlns:a16="http://schemas.microsoft.com/office/drawing/2014/main" id="{20D44294-131E-6E42-7C5A-C9049BAC0C0E}"/>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1;p18">
              <a:extLst>
                <a:ext uri="{FF2B5EF4-FFF2-40B4-BE49-F238E27FC236}">
                  <a16:creationId xmlns:a16="http://schemas.microsoft.com/office/drawing/2014/main" id="{5221D85E-D027-D885-DC24-A38E33F96E19}"/>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2;p18">
              <a:extLst>
                <a:ext uri="{FF2B5EF4-FFF2-40B4-BE49-F238E27FC236}">
                  <a16:creationId xmlns:a16="http://schemas.microsoft.com/office/drawing/2014/main" id="{2915974B-E3C8-B9DE-99C4-8020B9C671E1}"/>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3;p18">
              <a:extLst>
                <a:ext uri="{FF2B5EF4-FFF2-40B4-BE49-F238E27FC236}">
                  <a16:creationId xmlns:a16="http://schemas.microsoft.com/office/drawing/2014/main" id="{E0684A5A-6CF1-17F2-D00D-27735562615B}"/>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4;p18">
              <a:extLst>
                <a:ext uri="{FF2B5EF4-FFF2-40B4-BE49-F238E27FC236}">
                  <a16:creationId xmlns:a16="http://schemas.microsoft.com/office/drawing/2014/main" id="{A0809624-A222-780A-BE47-2C63B011E784}"/>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25;p18">
              <a:extLst>
                <a:ext uri="{FF2B5EF4-FFF2-40B4-BE49-F238E27FC236}">
                  <a16:creationId xmlns:a16="http://schemas.microsoft.com/office/drawing/2014/main" id="{8E903896-C53A-3D17-4F18-C270FE49D697}"/>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6;p18">
              <a:extLst>
                <a:ext uri="{FF2B5EF4-FFF2-40B4-BE49-F238E27FC236}">
                  <a16:creationId xmlns:a16="http://schemas.microsoft.com/office/drawing/2014/main" id="{F4DE5F86-11E4-A065-1EF7-FF4F761AAE99}"/>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27;p18">
              <a:extLst>
                <a:ext uri="{FF2B5EF4-FFF2-40B4-BE49-F238E27FC236}">
                  <a16:creationId xmlns:a16="http://schemas.microsoft.com/office/drawing/2014/main" id="{2CBF4925-8559-58C7-1D27-A60494F512EB}"/>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28;p18">
              <a:extLst>
                <a:ext uri="{FF2B5EF4-FFF2-40B4-BE49-F238E27FC236}">
                  <a16:creationId xmlns:a16="http://schemas.microsoft.com/office/drawing/2014/main" id="{E83B12D2-F2BD-6515-3742-8B571CE4E361}"/>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29;p18">
              <a:extLst>
                <a:ext uri="{FF2B5EF4-FFF2-40B4-BE49-F238E27FC236}">
                  <a16:creationId xmlns:a16="http://schemas.microsoft.com/office/drawing/2014/main" id="{F6CAC832-A193-86D6-8CB0-A5A81D08B93E}"/>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30;p18">
              <a:extLst>
                <a:ext uri="{FF2B5EF4-FFF2-40B4-BE49-F238E27FC236}">
                  <a16:creationId xmlns:a16="http://schemas.microsoft.com/office/drawing/2014/main" id="{2B4A2E19-C9A3-C7DF-F4DD-5E14B91C2A8E}"/>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31;p18">
              <a:extLst>
                <a:ext uri="{FF2B5EF4-FFF2-40B4-BE49-F238E27FC236}">
                  <a16:creationId xmlns:a16="http://schemas.microsoft.com/office/drawing/2014/main" id="{99568AB7-DA4F-4499-99B4-1B42C1BE4481}"/>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32;p18">
              <a:extLst>
                <a:ext uri="{FF2B5EF4-FFF2-40B4-BE49-F238E27FC236}">
                  <a16:creationId xmlns:a16="http://schemas.microsoft.com/office/drawing/2014/main" id="{3E4788F9-AE6B-8046-CCAF-F0510D59F1BA}"/>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3;p18">
              <a:extLst>
                <a:ext uri="{FF2B5EF4-FFF2-40B4-BE49-F238E27FC236}">
                  <a16:creationId xmlns:a16="http://schemas.microsoft.com/office/drawing/2014/main" id="{0C78AE64-A3C9-A600-B10E-67EC0489815E}"/>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34;p18">
              <a:extLst>
                <a:ext uri="{FF2B5EF4-FFF2-40B4-BE49-F238E27FC236}">
                  <a16:creationId xmlns:a16="http://schemas.microsoft.com/office/drawing/2014/main" id="{83C3C36A-0472-FD1A-A71D-AADB377969A2}"/>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35;p18">
              <a:extLst>
                <a:ext uri="{FF2B5EF4-FFF2-40B4-BE49-F238E27FC236}">
                  <a16:creationId xmlns:a16="http://schemas.microsoft.com/office/drawing/2014/main" id="{24B725DB-8642-DDE2-D176-341A88C11F39}"/>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36;p18">
              <a:extLst>
                <a:ext uri="{FF2B5EF4-FFF2-40B4-BE49-F238E27FC236}">
                  <a16:creationId xmlns:a16="http://schemas.microsoft.com/office/drawing/2014/main" id="{763DB5C9-2F38-70DD-6EBD-23E7B99E5522}"/>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37;p18">
              <a:extLst>
                <a:ext uri="{FF2B5EF4-FFF2-40B4-BE49-F238E27FC236}">
                  <a16:creationId xmlns:a16="http://schemas.microsoft.com/office/drawing/2014/main" id="{6B812D2D-A6C0-D70F-787E-52488F72EE12}"/>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38;p18">
              <a:extLst>
                <a:ext uri="{FF2B5EF4-FFF2-40B4-BE49-F238E27FC236}">
                  <a16:creationId xmlns:a16="http://schemas.microsoft.com/office/drawing/2014/main" id="{49738966-E28C-CE38-3E3A-2D8EB1687125}"/>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39;p18">
              <a:extLst>
                <a:ext uri="{FF2B5EF4-FFF2-40B4-BE49-F238E27FC236}">
                  <a16:creationId xmlns:a16="http://schemas.microsoft.com/office/drawing/2014/main" id="{CC53E106-AD5E-E7B6-6397-B8A9B24AEBF5}"/>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40;p18">
              <a:extLst>
                <a:ext uri="{FF2B5EF4-FFF2-40B4-BE49-F238E27FC236}">
                  <a16:creationId xmlns:a16="http://schemas.microsoft.com/office/drawing/2014/main" id="{8E3C82A2-271B-9475-6F5D-EDFFA6A76B4E}"/>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a:extLst>
              <a:ext uri="{FF2B5EF4-FFF2-40B4-BE49-F238E27FC236}">
                <a16:creationId xmlns:a16="http://schemas.microsoft.com/office/drawing/2014/main" id="{FD0C618A-2C44-3236-D868-DE82859BAD62}"/>
              </a:ext>
            </a:extLst>
          </p:cNvPr>
          <p:cNvSpPr txBox="1"/>
          <p:nvPr/>
        </p:nvSpPr>
        <p:spPr>
          <a:xfrm>
            <a:off x="1836959" y="3023931"/>
            <a:ext cx="2051526" cy="1077218"/>
          </a:xfrm>
          <a:prstGeom prst="rect">
            <a:avLst/>
          </a:prstGeom>
          <a:noFill/>
        </p:spPr>
        <p:txBody>
          <a:bodyPr wrap="square" rtlCol="0">
            <a:spAutoFit/>
          </a:bodyPr>
          <a:lstStyle/>
          <a:p>
            <a:pPr algn="ctr"/>
            <a:r>
              <a:rPr lang="en-US" sz="3200" b="1" dirty="0">
                <a:latin typeface="+mn-lt"/>
              </a:rPr>
              <a:t>SALES</a:t>
            </a:r>
            <a:br>
              <a:rPr lang="en-US" sz="3200" b="1" dirty="0">
                <a:latin typeface="+mn-lt"/>
              </a:rPr>
            </a:br>
            <a:r>
              <a:rPr lang="en-US" sz="3200" b="1" dirty="0">
                <a:latin typeface="+mn-lt"/>
              </a:rPr>
              <a:t>DATA</a:t>
            </a:r>
          </a:p>
        </p:txBody>
      </p:sp>
      <p:sp>
        <p:nvSpPr>
          <p:cNvPr id="45" name="TextBox 44">
            <a:extLst>
              <a:ext uri="{FF2B5EF4-FFF2-40B4-BE49-F238E27FC236}">
                <a16:creationId xmlns:a16="http://schemas.microsoft.com/office/drawing/2014/main" id="{25A26977-CB9E-C9FF-42FF-34260A2C6565}"/>
              </a:ext>
            </a:extLst>
          </p:cNvPr>
          <p:cNvSpPr txBox="1"/>
          <p:nvPr/>
        </p:nvSpPr>
        <p:spPr>
          <a:xfrm>
            <a:off x="4623268" y="2967576"/>
            <a:ext cx="1336722" cy="276999"/>
          </a:xfrm>
          <a:prstGeom prst="rect">
            <a:avLst/>
          </a:prstGeom>
          <a:noFill/>
        </p:spPr>
        <p:txBody>
          <a:bodyPr wrap="square" rtlCol="0">
            <a:spAutoFit/>
          </a:bodyPr>
          <a:lstStyle/>
          <a:p>
            <a:r>
              <a:rPr lang="en-US" sz="1200" dirty="0"/>
              <a:t>E-Commerce</a:t>
            </a:r>
            <a:endParaRPr lang="en-US" dirty="0"/>
          </a:p>
        </p:txBody>
      </p:sp>
      <p:sp>
        <p:nvSpPr>
          <p:cNvPr id="47" name="Rectangle: Rounded Corners 46">
            <a:extLst>
              <a:ext uri="{FF2B5EF4-FFF2-40B4-BE49-F238E27FC236}">
                <a16:creationId xmlns:a16="http://schemas.microsoft.com/office/drawing/2014/main" id="{9766572E-6E8D-EDC4-FF97-41B572FAE054}"/>
              </a:ext>
            </a:extLst>
          </p:cNvPr>
          <p:cNvSpPr/>
          <p:nvPr/>
        </p:nvSpPr>
        <p:spPr>
          <a:xfrm>
            <a:off x="7533376" y="1782927"/>
            <a:ext cx="2396001" cy="525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INVENTORY DETAILS</a:t>
            </a:r>
          </a:p>
        </p:txBody>
      </p:sp>
      <p:sp>
        <p:nvSpPr>
          <p:cNvPr id="49" name="Rectangle: Rounded Corners 48">
            <a:extLst>
              <a:ext uri="{FF2B5EF4-FFF2-40B4-BE49-F238E27FC236}">
                <a16:creationId xmlns:a16="http://schemas.microsoft.com/office/drawing/2014/main" id="{A67D94F3-EDF2-2CC0-C2B4-C8BE2E7351EC}"/>
              </a:ext>
            </a:extLst>
          </p:cNvPr>
          <p:cNvSpPr/>
          <p:nvPr/>
        </p:nvSpPr>
        <p:spPr>
          <a:xfrm>
            <a:off x="7533376" y="3360864"/>
            <a:ext cx="2396001" cy="525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PAYMENT DETAILS</a:t>
            </a:r>
          </a:p>
        </p:txBody>
      </p:sp>
      <p:sp>
        <p:nvSpPr>
          <p:cNvPr id="50" name="Rectangle: Rounded Corners 49">
            <a:extLst>
              <a:ext uri="{FF2B5EF4-FFF2-40B4-BE49-F238E27FC236}">
                <a16:creationId xmlns:a16="http://schemas.microsoft.com/office/drawing/2014/main" id="{79CFE1CD-FF54-5D64-D18F-EC985ECED2D0}"/>
              </a:ext>
            </a:extLst>
          </p:cNvPr>
          <p:cNvSpPr/>
          <p:nvPr/>
        </p:nvSpPr>
        <p:spPr>
          <a:xfrm>
            <a:off x="7538050" y="4978048"/>
            <a:ext cx="2396001" cy="525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ORDER DETAILS</a:t>
            </a:r>
          </a:p>
        </p:txBody>
      </p:sp>
      <p:sp>
        <p:nvSpPr>
          <p:cNvPr id="52" name="TextBox 51">
            <a:extLst>
              <a:ext uri="{FF2B5EF4-FFF2-40B4-BE49-F238E27FC236}">
                <a16:creationId xmlns:a16="http://schemas.microsoft.com/office/drawing/2014/main" id="{1CB4FC78-3504-FC43-8D63-6B67F8ED4496}"/>
              </a:ext>
            </a:extLst>
          </p:cNvPr>
          <p:cNvSpPr txBox="1"/>
          <p:nvPr/>
        </p:nvSpPr>
        <p:spPr>
          <a:xfrm>
            <a:off x="764771" y="565265"/>
            <a:ext cx="6035040" cy="369332"/>
          </a:xfrm>
          <a:prstGeom prst="rect">
            <a:avLst/>
          </a:prstGeom>
          <a:noFill/>
        </p:spPr>
        <p:txBody>
          <a:bodyPr wrap="square" rtlCol="0">
            <a:spAutoFit/>
          </a:bodyPr>
          <a:lstStyle/>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WHAT WE ARE GOING TO ACHIEVE: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7186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2"/>
        <p:cNvGrpSpPr/>
        <p:nvPr/>
      </p:nvGrpSpPr>
      <p:grpSpPr>
        <a:xfrm>
          <a:off x="0" y="0"/>
          <a:ext cx="0" cy="0"/>
          <a:chOff x="0" y="0"/>
          <a:chExt cx="0" cy="0"/>
        </a:xfrm>
      </p:grpSpPr>
      <p:sp>
        <p:nvSpPr>
          <p:cNvPr id="393" name="Google Shape;393;p82"/>
          <p:cNvSpPr txBox="1"/>
          <p:nvPr/>
        </p:nvSpPr>
        <p:spPr>
          <a:xfrm>
            <a:off x="457200" y="1498680"/>
            <a:ext cx="5516640" cy="994320"/>
          </a:xfrm>
          <a:prstGeom prst="rect">
            <a:avLst/>
          </a:prstGeom>
          <a:no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None/>
            </a:pPr>
            <a:r>
              <a:rPr lang="en-US" sz="2500" b="1">
                <a:solidFill>
                  <a:schemeClr val="dk2"/>
                </a:solidFill>
                <a:latin typeface="Times New Roman" panose="02020603050405020304"/>
                <a:ea typeface="Times New Roman" panose="02020603050405020304"/>
                <a:cs typeface="Times New Roman" panose="02020603050405020304"/>
                <a:sym typeface="Times New Roman" panose="02020603050405020304"/>
              </a:rPr>
              <a:t>DATASET SOURCES</a:t>
            </a:r>
            <a:endParaRPr lang="en-US" sz="2500" i="0" u="none" strike="noStrike" cap="none"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5" name="Google Shape;395;p82"/>
          <p:cNvSpPr txBox="1"/>
          <p:nvPr/>
        </p:nvSpPr>
        <p:spPr>
          <a:xfrm>
            <a:off x="6218163" y="1575334"/>
            <a:ext cx="5394478" cy="3536311"/>
          </a:xfrm>
          <a:prstGeom prst="rect">
            <a:avLst/>
          </a:prstGeom>
          <a:noFill/>
          <a:ln>
            <a:noFill/>
          </a:ln>
        </p:spPr>
        <p:txBody>
          <a:bodyPr spcFirstLastPara="1" wrap="square" lIns="91425" tIns="45700" rIns="91425" bIns="45700" anchor="t" anchorCtr="0">
            <a:noAutofit/>
          </a:bodyPr>
          <a:lstStyle/>
          <a:p>
            <a:pPr marR="0" lvl="0" algn="just">
              <a:lnSpc>
                <a:spcPct val="100000"/>
              </a:lnSpc>
              <a:spcBef>
                <a:spcPts val="0"/>
              </a:spcBef>
              <a:spcAft>
                <a:spcPts val="0"/>
              </a:spcAft>
              <a:buClr>
                <a:srgbClr val="000000"/>
              </a:buClr>
              <a:buSzPts val="1900"/>
            </a:pPr>
            <a:endParaRPr lang="en-US" sz="1900" i="0" u="none" strike="noStrike" cap="none" dirty="0">
              <a:solidFill>
                <a:srgbClr val="143A5B"/>
              </a:solidFill>
              <a:latin typeface="Times New Roman" panose="02020603050405020304"/>
              <a:ea typeface="Times New Roman" panose="02020603050405020304"/>
              <a:cs typeface="Times New Roman" panose="02020603050405020304"/>
            </a:endParaRPr>
          </a:p>
          <a:p>
            <a:pPr marR="0" lvl="0" algn="just">
              <a:lnSpc>
                <a:spcPct val="100000"/>
              </a:lnSpc>
              <a:spcBef>
                <a:spcPts val="0"/>
              </a:spcBef>
              <a:spcAft>
                <a:spcPts val="0"/>
              </a:spcAft>
              <a:buClr>
                <a:srgbClr val="000000"/>
              </a:buClr>
              <a:buSzPts val="1900"/>
            </a:pPr>
            <a:r>
              <a:rPr lang="en-US" sz="1900" i="0" u="none" strike="noStrike" cap="none" dirty="0">
                <a:solidFill>
                  <a:srgbClr val="143A5B"/>
                </a:solidFill>
                <a:latin typeface="Times New Roman" panose="02020603050405020304"/>
                <a:ea typeface="Times New Roman" panose="02020603050405020304"/>
                <a:cs typeface="Times New Roman" panose="02020603050405020304"/>
              </a:rPr>
              <a:t>Originally, our plan involved sourcing data from APIs across various E-Commerce Portals. However, we encountered challenges in identifying a suitable API due to the disparate data formats utilized by various companies, as well as the limited accessibility of data from certain entities. To overcome these obstacles, we opted to simulate data generation internally, ensuring consistency and control over the data acquisition process.</a:t>
            </a:r>
          </a:p>
        </p:txBody>
      </p:sp>
      <p:pic>
        <p:nvPicPr>
          <p:cNvPr id="1028" name="Picture 4" descr="Walmart Buys 75% Share of Flipkart ...">
            <a:extLst>
              <a:ext uri="{FF2B5EF4-FFF2-40B4-BE49-F238E27FC236}">
                <a16:creationId xmlns:a16="http://schemas.microsoft.com/office/drawing/2014/main" id="{135F5612-9464-C9D9-5937-3E7B4F22B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036" y="2749030"/>
            <a:ext cx="3483174" cy="19571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0"/>
        <p:cNvGrpSpPr/>
        <p:nvPr/>
      </p:nvGrpSpPr>
      <p:grpSpPr>
        <a:xfrm>
          <a:off x="0" y="0"/>
          <a:ext cx="0" cy="0"/>
          <a:chOff x="0" y="0"/>
          <a:chExt cx="0" cy="0"/>
        </a:xfrm>
      </p:grpSpPr>
      <p:sp>
        <p:nvSpPr>
          <p:cNvPr id="424" name="Google Shape;424;p86"/>
          <p:cNvSpPr txBox="1"/>
          <p:nvPr/>
        </p:nvSpPr>
        <p:spPr>
          <a:xfrm>
            <a:off x="935308" y="477565"/>
            <a:ext cx="10312560" cy="957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500" b="1">
                <a:solidFill>
                  <a:schemeClr val="dk2"/>
                </a:solidFill>
                <a:latin typeface="Times New Roman" panose="02020603050405020304"/>
                <a:ea typeface="Times New Roman" panose="02020603050405020304"/>
                <a:cs typeface="Times New Roman" panose="02020603050405020304"/>
                <a:sym typeface="Times New Roman" panose="02020603050405020304"/>
              </a:rPr>
              <a:t>ARCHITECTURE:</a:t>
            </a:r>
            <a:endParaRPr sz="2500" strike="noStrik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454" name="Google Shape;454;p86"/>
          <p:cNvCxnSpPr/>
          <p:nvPr/>
        </p:nvCxnSpPr>
        <p:spPr>
          <a:xfrm flipV="1">
            <a:off x="1057087" y="1160310"/>
            <a:ext cx="10028188" cy="15411"/>
          </a:xfrm>
          <a:prstGeom prst="straightConnector1">
            <a:avLst/>
          </a:prstGeom>
          <a:noFill/>
          <a:ln w="9525" cap="flat" cmpd="sng">
            <a:solidFill>
              <a:srgbClr val="FF7900"/>
            </a:solidFill>
            <a:prstDash val="solid"/>
            <a:miter lim="8000"/>
            <a:headEnd type="none" w="sm" len="sm"/>
            <a:tailEnd type="none" w="sm" len="sm"/>
          </a:ln>
        </p:spPr>
      </p:cxnSp>
      <p:sp>
        <p:nvSpPr>
          <p:cNvPr id="3" name="object 22">
            <a:extLst>
              <a:ext uri="{FF2B5EF4-FFF2-40B4-BE49-F238E27FC236}">
                <a16:creationId xmlns:a16="http://schemas.microsoft.com/office/drawing/2014/main" id="{83E189EC-C7AD-B2DD-8717-CB1336CE8B0E}"/>
              </a:ext>
            </a:extLst>
          </p:cNvPr>
          <p:cNvSpPr txBox="1"/>
          <p:nvPr/>
        </p:nvSpPr>
        <p:spPr>
          <a:xfrm>
            <a:off x="290731" y="1683068"/>
            <a:ext cx="1752600" cy="320040"/>
          </a:xfrm>
          <a:prstGeom prst="rect">
            <a:avLst/>
          </a:prstGeom>
          <a:solidFill>
            <a:srgbClr val="2D75B6"/>
          </a:solidFill>
          <a:ln w="12191">
            <a:solidFill>
              <a:srgbClr val="2E528F"/>
            </a:solidFill>
          </a:ln>
        </p:spPr>
        <p:txBody>
          <a:bodyPr vert="horz" wrap="square" lIns="0" tIns="24130" rIns="0" bIns="0" rtlCol="0">
            <a:spAutoFit/>
          </a:bodyPr>
          <a:lstStyle/>
          <a:p>
            <a:pPr marL="379095">
              <a:lnSpc>
                <a:spcPct val="100000"/>
              </a:lnSpc>
              <a:spcBef>
                <a:spcPts val="190"/>
              </a:spcBef>
            </a:pPr>
            <a:r>
              <a:rPr sz="1600" spc="-20" dirty="0">
                <a:solidFill>
                  <a:srgbClr val="FFFFFF"/>
                </a:solidFill>
                <a:latin typeface="Calibri"/>
                <a:cs typeface="Calibri"/>
              </a:rPr>
              <a:t>Data</a:t>
            </a:r>
            <a:r>
              <a:rPr sz="1600" spc="-15" dirty="0">
                <a:solidFill>
                  <a:srgbClr val="FFFFFF"/>
                </a:solidFill>
                <a:latin typeface="Calibri"/>
                <a:cs typeface="Calibri"/>
              </a:rPr>
              <a:t> </a:t>
            </a:r>
            <a:r>
              <a:rPr sz="1600" spc="-10" dirty="0">
                <a:solidFill>
                  <a:srgbClr val="FFFFFF"/>
                </a:solidFill>
                <a:latin typeface="Calibri"/>
                <a:cs typeface="Calibri"/>
              </a:rPr>
              <a:t>Source</a:t>
            </a:r>
            <a:endParaRPr sz="1600" dirty="0">
              <a:latin typeface="Calibri"/>
              <a:cs typeface="Calibri"/>
            </a:endParaRPr>
          </a:p>
        </p:txBody>
      </p:sp>
      <p:grpSp>
        <p:nvGrpSpPr>
          <p:cNvPr id="4" name="object 3">
            <a:extLst>
              <a:ext uri="{FF2B5EF4-FFF2-40B4-BE49-F238E27FC236}">
                <a16:creationId xmlns:a16="http://schemas.microsoft.com/office/drawing/2014/main" id="{92AA0FAF-D1A5-589B-2B91-18D7229D0CA4}"/>
              </a:ext>
            </a:extLst>
          </p:cNvPr>
          <p:cNvGrpSpPr/>
          <p:nvPr/>
        </p:nvGrpSpPr>
        <p:grpSpPr>
          <a:xfrm>
            <a:off x="290731" y="2810151"/>
            <a:ext cx="1765300" cy="1579880"/>
            <a:chOff x="252729" y="3184905"/>
            <a:chExt cx="1765300" cy="1579880"/>
          </a:xfrm>
        </p:grpSpPr>
        <p:sp>
          <p:nvSpPr>
            <p:cNvPr id="5" name="object 4">
              <a:extLst>
                <a:ext uri="{FF2B5EF4-FFF2-40B4-BE49-F238E27FC236}">
                  <a16:creationId xmlns:a16="http://schemas.microsoft.com/office/drawing/2014/main" id="{498BC265-3472-C6C6-F527-134FA8E67A2D}"/>
                </a:ext>
              </a:extLst>
            </p:cNvPr>
            <p:cNvSpPr/>
            <p:nvPr/>
          </p:nvSpPr>
          <p:spPr>
            <a:xfrm>
              <a:off x="259079" y="3191255"/>
              <a:ext cx="1752600" cy="1567180"/>
            </a:xfrm>
            <a:custGeom>
              <a:avLst/>
              <a:gdLst/>
              <a:ahLst/>
              <a:cxnLst/>
              <a:rect l="l" t="t" r="r" b="b"/>
              <a:pathLst>
                <a:path w="1752600" h="1567179">
                  <a:moveTo>
                    <a:pt x="1491488" y="0"/>
                  </a:moveTo>
                  <a:lnTo>
                    <a:pt x="261112" y="0"/>
                  </a:lnTo>
                  <a:lnTo>
                    <a:pt x="214176" y="4208"/>
                  </a:lnTo>
                  <a:lnTo>
                    <a:pt x="170001" y="16343"/>
                  </a:lnTo>
                  <a:lnTo>
                    <a:pt x="129323" y="35663"/>
                  </a:lnTo>
                  <a:lnTo>
                    <a:pt x="92880" y="61431"/>
                  </a:lnTo>
                  <a:lnTo>
                    <a:pt x="61410" y="92906"/>
                  </a:lnTo>
                  <a:lnTo>
                    <a:pt x="35649" y="129351"/>
                  </a:lnTo>
                  <a:lnTo>
                    <a:pt x="16335" y="170027"/>
                  </a:lnTo>
                  <a:lnTo>
                    <a:pt x="4206" y="214193"/>
                  </a:lnTo>
                  <a:lnTo>
                    <a:pt x="0" y="261112"/>
                  </a:lnTo>
                  <a:lnTo>
                    <a:pt x="0" y="1305560"/>
                  </a:lnTo>
                  <a:lnTo>
                    <a:pt x="4206" y="1352478"/>
                  </a:lnTo>
                  <a:lnTo>
                    <a:pt x="16335" y="1396644"/>
                  </a:lnTo>
                  <a:lnTo>
                    <a:pt x="35649" y="1437320"/>
                  </a:lnTo>
                  <a:lnTo>
                    <a:pt x="61410" y="1473765"/>
                  </a:lnTo>
                  <a:lnTo>
                    <a:pt x="92880" y="1505240"/>
                  </a:lnTo>
                  <a:lnTo>
                    <a:pt x="129323" y="1531008"/>
                  </a:lnTo>
                  <a:lnTo>
                    <a:pt x="170001" y="1550328"/>
                  </a:lnTo>
                  <a:lnTo>
                    <a:pt x="214176" y="1562463"/>
                  </a:lnTo>
                  <a:lnTo>
                    <a:pt x="261112" y="1566672"/>
                  </a:lnTo>
                  <a:lnTo>
                    <a:pt x="1491488" y="1566672"/>
                  </a:lnTo>
                  <a:lnTo>
                    <a:pt x="1538406" y="1562463"/>
                  </a:lnTo>
                  <a:lnTo>
                    <a:pt x="1582572" y="1550328"/>
                  </a:lnTo>
                  <a:lnTo>
                    <a:pt x="1623248" y="1531008"/>
                  </a:lnTo>
                  <a:lnTo>
                    <a:pt x="1659693" y="1505240"/>
                  </a:lnTo>
                  <a:lnTo>
                    <a:pt x="1691168" y="1473765"/>
                  </a:lnTo>
                  <a:lnTo>
                    <a:pt x="1716936" y="1437320"/>
                  </a:lnTo>
                  <a:lnTo>
                    <a:pt x="1736256" y="1396644"/>
                  </a:lnTo>
                  <a:lnTo>
                    <a:pt x="1748391" y="1352478"/>
                  </a:lnTo>
                  <a:lnTo>
                    <a:pt x="1752600" y="1305560"/>
                  </a:lnTo>
                  <a:lnTo>
                    <a:pt x="1752600" y="261112"/>
                  </a:lnTo>
                  <a:lnTo>
                    <a:pt x="1748391" y="214193"/>
                  </a:lnTo>
                  <a:lnTo>
                    <a:pt x="1736256" y="170027"/>
                  </a:lnTo>
                  <a:lnTo>
                    <a:pt x="1716936" y="129351"/>
                  </a:lnTo>
                  <a:lnTo>
                    <a:pt x="1691168" y="92906"/>
                  </a:lnTo>
                  <a:lnTo>
                    <a:pt x="1659693" y="61431"/>
                  </a:lnTo>
                  <a:lnTo>
                    <a:pt x="1623248" y="35663"/>
                  </a:lnTo>
                  <a:lnTo>
                    <a:pt x="1582572" y="16343"/>
                  </a:lnTo>
                  <a:lnTo>
                    <a:pt x="1538406" y="4208"/>
                  </a:lnTo>
                  <a:lnTo>
                    <a:pt x="1491488" y="0"/>
                  </a:lnTo>
                  <a:close/>
                </a:path>
              </a:pathLst>
            </a:custGeom>
            <a:solidFill>
              <a:schemeClr val="bg1"/>
            </a:solidFill>
          </p:spPr>
          <p:txBody>
            <a:bodyPr wrap="square" lIns="0" tIns="0" rIns="0" bIns="0" rtlCol="0"/>
            <a:lstStyle/>
            <a:p>
              <a:endParaRPr>
                <a:solidFill>
                  <a:schemeClr val="bg1"/>
                </a:solidFill>
              </a:endParaRPr>
            </a:p>
          </p:txBody>
        </p:sp>
        <p:sp>
          <p:nvSpPr>
            <p:cNvPr id="6" name="object 5">
              <a:extLst>
                <a:ext uri="{FF2B5EF4-FFF2-40B4-BE49-F238E27FC236}">
                  <a16:creationId xmlns:a16="http://schemas.microsoft.com/office/drawing/2014/main" id="{8538D2D7-78DF-9B94-350E-26D8603451DD}"/>
                </a:ext>
              </a:extLst>
            </p:cNvPr>
            <p:cNvSpPr/>
            <p:nvPr/>
          </p:nvSpPr>
          <p:spPr>
            <a:xfrm>
              <a:off x="259079" y="3191255"/>
              <a:ext cx="1752600" cy="1567180"/>
            </a:xfrm>
            <a:custGeom>
              <a:avLst/>
              <a:gdLst/>
              <a:ahLst/>
              <a:cxnLst/>
              <a:rect l="l" t="t" r="r" b="b"/>
              <a:pathLst>
                <a:path w="1752600" h="1567179">
                  <a:moveTo>
                    <a:pt x="0" y="261112"/>
                  </a:moveTo>
                  <a:lnTo>
                    <a:pt x="4206" y="214193"/>
                  </a:lnTo>
                  <a:lnTo>
                    <a:pt x="16335" y="170027"/>
                  </a:lnTo>
                  <a:lnTo>
                    <a:pt x="35649" y="129351"/>
                  </a:lnTo>
                  <a:lnTo>
                    <a:pt x="61410" y="92906"/>
                  </a:lnTo>
                  <a:lnTo>
                    <a:pt x="92880" y="61431"/>
                  </a:lnTo>
                  <a:lnTo>
                    <a:pt x="129323" y="35663"/>
                  </a:lnTo>
                  <a:lnTo>
                    <a:pt x="170001" y="16343"/>
                  </a:lnTo>
                  <a:lnTo>
                    <a:pt x="214176" y="4208"/>
                  </a:lnTo>
                  <a:lnTo>
                    <a:pt x="261112" y="0"/>
                  </a:lnTo>
                  <a:lnTo>
                    <a:pt x="1491488" y="0"/>
                  </a:lnTo>
                  <a:lnTo>
                    <a:pt x="1538406" y="4208"/>
                  </a:lnTo>
                  <a:lnTo>
                    <a:pt x="1582572" y="16343"/>
                  </a:lnTo>
                  <a:lnTo>
                    <a:pt x="1623248" y="35663"/>
                  </a:lnTo>
                  <a:lnTo>
                    <a:pt x="1659693" y="61431"/>
                  </a:lnTo>
                  <a:lnTo>
                    <a:pt x="1691168" y="92906"/>
                  </a:lnTo>
                  <a:lnTo>
                    <a:pt x="1716936" y="129351"/>
                  </a:lnTo>
                  <a:lnTo>
                    <a:pt x="1736256" y="170027"/>
                  </a:lnTo>
                  <a:lnTo>
                    <a:pt x="1748391" y="214193"/>
                  </a:lnTo>
                  <a:lnTo>
                    <a:pt x="1752600" y="261112"/>
                  </a:lnTo>
                  <a:lnTo>
                    <a:pt x="1752600" y="1305560"/>
                  </a:lnTo>
                  <a:lnTo>
                    <a:pt x="1748391" y="1352478"/>
                  </a:lnTo>
                  <a:lnTo>
                    <a:pt x="1736256" y="1396644"/>
                  </a:lnTo>
                  <a:lnTo>
                    <a:pt x="1716936" y="1437320"/>
                  </a:lnTo>
                  <a:lnTo>
                    <a:pt x="1691168" y="1473765"/>
                  </a:lnTo>
                  <a:lnTo>
                    <a:pt x="1659693" y="1505240"/>
                  </a:lnTo>
                  <a:lnTo>
                    <a:pt x="1623248" y="1531008"/>
                  </a:lnTo>
                  <a:lnTo>
                    <a:pt x="1582572" y="1550328"/>
                  </a:lnTo>
                  <a:lnTo>
                    <a:pt x="1538406" y="1562463"/>
                  </a:lnTo>
                  <a:lnTo>
                    <a:pt x="1491488" y="1566672"/>
                  </a:lnTo>
                  <a:lnTo>
                    <a:pt x="261112" y="1566672"/>
                  </a:lnTo>
                  <a:lnTo>
                    <a:pt x="214176" y="1562463"/>
                  </a:lnTo>
                  <a:lnTo>
                    <a:pt x="170001" y="1550328"/>
                  </a:lnTo>
                  <a:lnTo>
                    <a:pt x="129323" y="1531008"/>
                  </a:lnTo>
                  <a:lnTo>
                    <a:pt x="92880" y="1505240"/>
                  </a:lnTo>
                  <a:lnTo>
                    <a:pt x="61410" y="1473765"/>
                  </a:lnTo>
                  <a:lnTo>
                    <a:pt x="35649" y="1437320"/>
                  </a:lnTo>
                  <a:lnTo>
                    <a:pt x="16335" y="1396644"/>
                  </a:lnTo>
                  <a:lnTo>
                    <a:pt x="4206" y="1352478"/>
                  </a:lnTo>
                  <a:lnTo>
                    <a:pt x="0" y="1305560"/>
                  </a:lnTo>
                  <a:lnTo>
                    <a:pt x="0" y="261112"/>
                  </a:lnTo>
                  <a:close/>
                </a:path>
              </a:pathLst>
            </a:custGeom>
            <a:ln w="12192">
              <a:solidFill>
                <a:srgbClr val="2E528F"/>
              </a:solidFill>
            </a:ln>
          </p:spPr>
          <p:txBody>
            <a:bodyPr wrap="square" lIns="0" tIns="0" rIns="0" bIns="0" rtlCol="0"/>
            <a:lstStyle/>
            <a:p>
              <a:endParaRPr>
                <a:solidFill>
                  <a:schemeClr val="bg1"/>
                </a:solidFill>
              </a:endParaRPr>
            </a:p>
          </p:txBody>
        </p:sp>
      </p:grpSp>
      <p:sp>
        <p:nvSpPr>
          <p:cNvPr id="7" name="object 6">
            <a:extLst>
              <a:ext uri="{FF2B5EF4-FFF2-40B4-BE49-F238E27FC236}">
                <a16:creationId xmlns:a16="http://schemas.microsoft.com/office/drawing/2014/main" id="{5E606195-4D40-9CC8-560E-D1C6F854B140}"/>
              </a:ext>
            </a:extLst>
          </p:cNvPr>
          <p:cNvSpPr txBox="1"/>
          <p:nvPr/>
        </p:nvSpPr>
        <p:spPr>
          <a:xfrm>
            <a:off x="789841" y="3146679"/>
            <a:ext cx="767080" cy="238125"/>
          </a:xfrm>
          <a:prstGeom prst="rect">
            <a:avLst/>
          </a:prstGeom>
        </p:spPr>
        <p:txBody>
          <a:bodyPr vert="horz" wrap="square" lIns="0" tIns="12065" rIns="0" bIns="0" rtlCol="0">
            <a:spAutoFit/>
          </a:bodyPr>
          <a:lstStyle/>
          <a:p>
            <a:pPr marL="12700">
              <a:lnSpc>
                <a:spcPct val="100000"/>
              </a:lnSpc>
              <a:spcBef>
                <a:spcPts val="95"/>
              </a:spcBef>
            </a:pPr>
            <a:r>
              <a:rPr sz="1400" spc="-10" dirty="0">
                <a:solidFill>
                  <a:srgbClr val="C00000"/>
                </a:solidFill>
                <a:latin typeface="Calibri"/>
                <a:cs typeface="Calibri"/>
              </a:rPr>
              <a:t>Step No.</a:t>
            </a:r>
            <a:r>
              <a:rPr sz="1400" spc="-60" dirty="0">
                <a:solidFill>
                  <a:srgbClr val="C00000"/>
                </a:solidFill>
                <a:latin typeface="Calibri"/>
                <a:cs typeface="Calibri"/>
              </a:rPr>
              <a:t> </a:t>
            </a:r>
            <a:r>
              <a:rPr sz="1400" spc="-5" dirty="0">
                <a:solidFill>
                  <a:srgbClr val="C00000"/>
                </a:solidFill>
                <a:latin typeface="Calibri"/>
                <a:cs typeface="Calibri"/>
              </a:rPr>
              <a:t>1</a:t>
            </a:r>
            <a:endParaRPr sz="1400" dirty="0">
              <a:latin typeface="Calibri"/>
              <a:cs typeface="Calibri"/>
            </a:endParaRPr>
          </a:p>
        </p:txBody>
      </p:sp>
      <p:sp>
        <p:nvSpPr>
          <p:cNvPr id="8" name="object 23">
            <a:extLst>
              <a:ext uri="{FF2B5EF4-FFF2-40B4-BE49-F238E27FC236}">
                <a16:creationId xmlns:a16="http://schemas.microsoft.com/office/drawing/2014/main" id="{9699E523-879D-5D8A-B4C7-A2CE81FBD97B}"/>
              </a:ext>
            </a:extLst>
          </p:cNvPr>
          <p:cNvSpPr txBox="1"/>
          <p:nvPr/>
        </p:nvSpPr>
        <p:spPr>
          <a:xfrm>
            <a:off x="2454140" y="1683068"/>
            <a:ext cx="1752600" cy="320040"/>
          </a:xfrm>
          <a:prstGeom prst="rect">
            <a:avLst/>
          </a:prstGeom>
          <a:solidFill>
            <a:srgbClr val="2D75B6"/>
          </a:solidFill>
          <a:ln w="12192">
            <a:solidFill>
              <a:srgbClr val="2E528F"/>
            </a:solidFill>
          </a:ln>
        </p:spPr>
        <p:txBody>
          <a:bodyPr vert="horz" wrap="square" lIns="0" tIns="24130" rIns="0" bIns="0" rtlCol="0">
            <a:spAutoFit/>
          </a:bodyPr>
          <a:lstStyle/>
          <a:p>
            <a:pPr marL="270510">
              <a:lnSpc>
                <a:spcPct val="100000"/>
              </a:lnSpc>
              <a:spcBef>
                <a:spcPts val="190"/>
              </a:spcBef>
            </a:pPr>
            <a:r>
              <a:rPr sz="1600" spc="-5" dirty="0">
                <a:solidFill>
                  <a:srgbClr val="FFFFFF"/>
                </a:solidFill>
                <a:latin typeface="Calibri"/>
                <a:cs typeface="Calibri"/>
              </a:rPr>
              <a:t>Message</a:t>
            </a:r>
            <a:r>
              <a:rPr sz="1600" spc="-45" dirty="0">
                <a:solidFill>
                  <a:srgbClr val="FFFFFF"/>
                </a:solidFill>
                <a:latin typeface="Calibri"/>
                <a:cs typeface="Calibri"/>
              </a:rPr>
              <a:t> </a:t>
            </a:r>
            <a:r>
              <a:rPr sz="1600" spc="-15" dirty="0">
                <a:solidFill>
                  <a:srgbClr val="FFFFFF"/>
                </a:solidFill>
                <a:latin typeface="Calibri"/>
                <a:cs typeface="Calibri"/>
              </a:rPr>
              <a:t>Layer</a:t>
            </a:r>
            <a:endParaRPr sz="1600">
              <a:latin typeface="Calibri"/>
              <a:cs typeface="Calibri"/>
            </a:endParaRPr>
          </a:p>
        </p:txBody>
      </p:sp>
      <p:sp>
        <p:nvSpPr>
          <p:cNvPr id="9" name="object 8">
            <a:extLst>
              <a:ext uri="{FF2B5EF4-FFF2-40B4-BE49-F238E27FC236}">
                <a16:creationId xmlns:a16="http://schemas.microsoft.com/office/drawing/2014/main" id="{A2711477-4033-C930-7998-D6E31723D540}"/>
              </a:ext>
            </a:extLst>
          </p:cNvPr>
          <p:cNvSpPr/>
          <p:nvPr/>
        </p:nvSpPr>
        <p:spPr>
          <a:xfrm>
            <a:off x="2454140" y="2816501"/>
            <a:ext cx="1752600" cy="1567180"/>
          </a:xfrm>
          <a:custGeom>
            <a:avLst/>
            <a:gdLst/>
            <a:ahLst/>
            <a:cxnLst/>
            <a:rect l="l" t="t" r="r" b="b"/>
            <a:pathLst>
              <a:path w="1752600" h="1567179">
                <a:moveTo>
                  <a:pt x="0" y="261112"/>
                </a:moveTo>
                <a:lnTo>
                  <a:pt x="4208" y="214193"/>
                </a:lnTo>
                <a:lnTo>
                  <a:pt x="16343" y="170027"/>
                </a:lnTo>
                <a:lnTo>
                  <a:pt x="35663" y="129351"/>
                </a:lnTo>
                <a:lnTo>
                  <a:pt x="61431" y="92906"/>
                </a:lnTo>
                <a:lnTo>
                  <a:pt x="92906" y="61431"/>
                </a:lnTo>
                <a:lnTo>
                  <a:pt x="129351" y="35663"/>
                </a:lnTo>
                <a:lnTo>
                  <a:pt x="170027" y="16343"/>
                </a:lnTo>
                <a:lnTo>
                  <a:pt x="214193" y="4208"/>
                </a:lnTo>
                <a:lnTo>
                  <a:pt x="261112" y="0"/>
                </a:lnTo>
                <a:lnTo>
                  <a:pt x="1491488" y="0"/>
                </a:lnTo>
                <a:lnTo>
                  <a:pt x="1538406" y="4208"/>
                </a:lnTo>
                <a:lnTo>
                  <a:pt x="1582572" y="16343"/>
                </a:lnTo>
                <a:lnTo>
                  <a:pt x="1623248" y="35663"/>
                </a:lnTo>
                <a:lnTo>
                  <a:pt x="1659693" y="61431"/>
                </a:lnTo>
                <a:lnTo>
                  <a:pt x="1691168" y="92906"/>
                </a:lnTo>
                <a:lnTo>
                  <a:pt x="1716936" y="129351"/>
                </a:lnTo>
                <a:lnTo>
                  <a:pt x="1736256" y="170027"/>
                </a:lnTo>
                <a:lnTo>
                  <a:pt x="1748391" y="214193"/>
                </a:lnTo>
                <a:lnTo>
                  <a:pt x="1752600" y="261112"/>
                </a:lnTo>
                <a:lnTo>
                  <a:pt x="1752600" y="1305560"/>
                </a:lnTo>
                <a:lnTo>
                  <a:pt x="1748391" y="1352478"/>
                </a:lnTo>
                <a:lnTo>
                  <a:pt x="1736256" y="1396644"/>
                </a:lnTo>
                <a:lnTo>
                  <a:pt x="1716936" y="1437320"/>
                </a:lnTo>
                <a:lnTo>
                  <a:pt x="1691168" y="1473765"/>
                </a:lnTo>
                <a:lnTo>
                  <a:pt x="1659693" y="1505240"/>
                </a:lnTo>
                <a:lnTo>
                  <a:pt x="1623248" y="1531008"/>
                </a:lnTo>
                <a:lnTo>
                  <a:pt x="1582572" y="1550328"/>
                </a:lnTo>
                <a:lnTo>
                  <a:pt x="1538406" y="1562463"/>
                </a:lnTo>
                <a:lnTo>
                  <a:pt x="1491488" y="1566672"/>
                </a:lnTo>
                <a:lnTo>
                  <a:pt x="261112" y="1566672"/>
                </a:lnTo>
                <a:lnTo>
                  <a:pt x="214193" y="1562463"/>
                </a:lnTo>
                <a:lnTo>
                  <a:pt x="170027" y="1550328"/>
                </a:lnTo>
                <a:lnTo>
                  <a:pt x="129351" y="1531008"/>
                </a:lnTo>
                <a:lnTo>
                  <a:pt x="92906" y="1505240"/>
                </a:lnTo>
                <a:lnTo>
                  <a:pt x="61431" y="1473765"/>
                </a:lnTo>
                <a:lnTo>
                  <a:pt x="35663" y="1437320"/>
                </a:lnTo>
                <a:lnTo>
                  <a:pt x="16343" y="1396644"/>
                </a:lnTo>
                <a:lnTo>
                  <a:pt x="4208" y="1352478"/>
                </a:lnTo>
                <a:lnTo>
                  <a:pt x="0" y="1305560"/>
                </a:lnTo>
                <a:lnTo>
                  <a:pt x="0" y="261112"/>
                </a:lnTo>
                <a:close/>
              </a:path>
            </a:pathLst>
          </a:custGeom>
          <a:ln w="12192">
            <a:solidFill>
              <a:srgbClr val="2E528F"/>
            </a:solidFill>
          </a:ln>
        </p:spPr>
        <p:txBody>
          <a:bodyPr wrap="square" lIns="0" tIns="0" rIns="0" bIns="0" rtlCol="0"/>
          <a:lstStyle/>
          <a:p>
            <a:endParaRPr/>
          </a:p>
        </p:txBody>
      </p:sp>
      <p:sp>
        <p:nvSpPr>
          <p:cNvPr id="10" name="object 7">
            <a:extLst>
              <a:ext uri="{FF2B5EF4-FFF2-40B4-BE49-F238E27FC236}">
                <a16:creationId xmlns:a16="http://schemas.microsoft.com/office/drawing/2014/main" id="{5089A2D9-A47E-9C07-B724-B0EC4138A420}"/>
              </a:ext>
            </a:extLst>
          </p:cNvPr>
          <p:cNvSpPr txBox="1"/>
          <p:nvPr/>
        </p:nvSpPr>
        <p:spPr>
          <a:xfrm>
            <a:off x="494566" y="3473197"/>
            <a:ext cx="1344930" cy="574675"/>
          </a:xfrm>
          <a:prstGeom prst="rect">
            <a:avLst/>
          </a:prstGeom>
        </p:spPr>
        <p:txBody>
          <a:bodyPr vert="horz" wrap="square" lIns="0" tIns="12700" rIns="0" bIns="0" rtlCol="0">
            <a:spAutoFit/>
          </a:bodyPr>
          <a:lstStyle/>
          <a:p>
            <a:pPr marL="12700" marR="5080" indent="-2540" algn="ctr">
              <a:lnSpc>
                <a:spcPct val="100000"/>
              </a:lnSpc>
              <a:spcBef>
                <a:spcPts val="100"/>
              </a:spcBef>
            </a:pPr>
            <a:r>
              <a:rPr sz="1200" spc="-10" dirty="0">
                <a:solidFill>
                  <a:srgbClr val="C00000"/>
                </a:solidFill>
                <a:latin typeface="Calibri"/>
                <a:cs typeface="Calibri"/>
              </a:rPr>
              <a:t>Simulated</a:t>
            </a:r>
            <a:r>
              <a:rPr sz="1200" dirty="0">
                <a:solidFill>
                  <a:srgbClr val="C00000"/>
                </a:solidFill>
                <a:latin typeface="Calibri"/>
                <a:cs typeface="Calibri"/>
              </a:rPr>
              <a:t> </a:t>
            </a:r>
            <a:r>
              <a:rPr sz="1200" spc="-10" dirty="0">
                <a:solidFill>
                  <a:srgbClr val="C00000"/>
                </a:solidFill>
                <a:latin typeface="Calibri"/>
                <a:cs typeface="Calibri"/>
              </a:rPr>
              <a:t>Online </a:t>
            </a:r>
            <a:r>
              <a:rPr sz="1200" spc="-5" dirty="0">
                <a:solidFill>
                  <a:srgbClr val="C00000"/>
                </a:solidFill>
                <a:latin typeface="Calibri"/>
                <a:cs typeface="Calibri"/>
              </a:rPr>
              <a:t> </a:t>
            </a:r>
            <a:r>
              <a:rPr sz="1200" spc="-15" dirty="0">
                <a:solidFill>
                  <a:srgbClr val="C00000"/>
                </a:solidFill>
                <a:latin typeface="Calibri"/>
                <a:cs typeface="Calibri"/>
              </a:rPr>
              <a:t>Orders </a:t>
            </a:r>
            <a:r>
              <a:rPr sz="1200" dirty="0">
                <a:solidFill>
                  <a:srgbClr val="C00000"/>
                </a:solidFill>
                <a:latin typeface="Calibri"/>
                <a:cs typeface="Calibri"/>
              </a:rPr>
              <a:t>Data(Sales) to </a:t>
            </a:r>
            <a:r>
              <a:rPr sz="1200" spc="-265" dirty="0">
                <a:solidFill>
                  <a:srgbClr val="C00000"/>
                </a:solidFill>
                <a:latin typeface="Calibri"/>
                <a:cs typeface="Calibri"/>
              </a:rPr>
              <a:t> </a:t>
            </a:r>
            <a:r>
              <a:rPr sz="1200" spc="-10" dirty="0">
                <a:solidFill>
                  <a:srgbClr val="C00000"/>
                </a:solidFill>
                <a:latin typeface="Calibri"/>
                <a:cs typeface="Calibri"/>
              </a:rPr>
              <a:t>Kafka</a:t>
            </a:r>
            <a:r>
              <a:rPr sz="1200" spc="-15" dirty="0">
                <a:solidFill>
                  <a:srgbClr val="C00000"/>
                </a:solidFill>
                <a:latin typeface="Calibri"/>
                <a:cs typeface="Calibri"/>
              </a:rPr>
              <a:t> </a:t>
            </a:r>
            <a:r>
              <a:rPr sz="1200" spc="-30" dirty="0">
                <a:solidFill>
                  <a:srgbClr val="C00000"/>
                </a:solidFill>
                <a:latin typeface="Calibri"/>
                <a:cs typeface="Calibri"/>
              </a:rPr>
              <a:t>Topic</a:t>
            </a:r>
            <a:endParaRPr sz="1200" dirty="0">
              <a:latin typeface="Calibri"/>
              <a:cs typeface="Calibri"/>
            </a:endParaRPr>
          </a:p>
        </p:txBody>
      </p:sp>
      <p:sp>
        <p:nvSpPr>
          <p:cNvPr id="11" name="object 9">
            <a:extLst>
              <a:ext uri="{FF2B5EF4-FFF2-40B4-BE49-F238E27FC236}">
                <a16:creationId xmlns:a16="http://schemas.microsoft.com/office/drawing/2014/main" id="{A41B7AB3-9F27-194B-02C3-C9183EBEDA43}"/>
              </a:ext>
            </a:extLst>
          </p:cNvPr>
          <p:cNvSpPr txBox="1"/>
          <p:nvPr/>
        </p:nvSpPr>
        <p:spPr>
          <a:xfrm>
            <a:off x="2946900" y="3146678"/>
            <a:ext cx="767080" cy="238125"/>
          </a:xfrm>
          <a:prstGeom prst="rect">
            <a:avLst/>
          </a:prstGeom>
        </p:spPr>
        <p:txBody>
          <a:bodyPr vert="horz" wrap="square" lIns="0" tIns="11430" rIns="0" bIns="0" rtlCol="0">
            <a:spAutoFit/>
          </a:bodyPr>
          <a:lstStyle/>
          <a:p>
            <a:pPr marL="12700">
              <a:lnSpc>
                <a:spcPct val="100000"/>
              </a:lnSpc>
              <a:spcBef>
                <a:spcPts val="90"/>
              </a:spcBef>
            </a:pPr>
            <a:r>
              <a:rPr sz="1400" spc="-15" dirty="0">
                <a:solidFill>
                  <a:srgbClr val="C00000"/>
                </a:solidFill>
                <a:latin typeface="Calibri"/>
                <a:cs typeface="Calibri"/>
              </a:rPr>
              <a:t>Step</a:t>
            </a:r>
            <a:r>
              <a:rPr sz="1400" spc="-5" dirty="0">
                <a:solidFill>
                  <a:srgbClr val="C00000"/>
                </a:solidFill>
                <a:latin typeface="Calibri"/>
                <a:cs typeface="Calibri"/>
              </a:rPr>
              <a:t> </a:t>
            </a:r>
            <a:r>
              <a:rPr sz="1400" spc="-10" dirty="0">
                <a:solidFill>
                  <a:srgbClr val="C00000"/>
                </a:solidFill>
                <a:latin typeface="Calibri"/>
                <a:cs typeface="Calibri"/>
              </a:rPr>
              <a:t>No.</a:t>
            </a:r>
            <a:r>
              <a:rPr sz="1400" spc="-55" dirty="0">
                <a:solidFill>
                  <a:srgbClr val="C00000"/>
                </a:solidFill>
                <a:latin typeface="Calibri"/>
                <a:cs typeface="Calibri"/>
              </a:rPr>
              <a:t> </a:t>
            </a:r>
            <a:r>
              <a:rPr sz="1400" spc="-5" dirty="0">
                <a:solidFill>
                  <a:srgbClr val="C00000"/>
                </a:solidFill>
                <a:latin typeface="Calibri"/>
                <a:cs typeface="Calibri"/>
              </a:rPr>
              <a:t>2</a:t>
            </a:r>
            <a:endParaRPr sz="1400" dirty="0">
              <a:latin typeface="Calibri"/>
              <a:cs typeface="Calibri"/>
            </a:endParaRPr>
          </a:p>
        </p:txBody>
      </p:sp>
      <p:sp>
        <p:nvSpPr>
          <p:cNvPr id="12" name="object 10">
            <a:extLst>
              <a:ext uri="{FF2B5EF4-FFF2-40B4-BE49-F238E27FC236}">
                <a16:creationId xmlns:a16="http://schemas.microsoft.com/office/drawing/2014/main" id="{5DD63BC4-34A6-6BF0-7AFD-218C774A53D6}"/>
              </a:ext>
            </a:extLst>
          </p:cNvPr>
          <p:cNvSpPr txBox="1"/>
          <p:nvPr/>
        </p:nvSpPr>
        <p:spPr>
          <a:xfrm>
            <a:off x="2675437" y="3563666"/>
            <a:ext cx="1310005" cy="39243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C00000"/>
                </a:solidFill>
                <a:latin typeface="Calibri"/>
                <a:cs typeface="Calibri"/>
              </a:rPr>
              <a:t>Apache </a:t>
            </a:r>
            <a:r>
              <a:rPr sz="1200" spc="-10" dirty="0">
                <a:solidFill>
                  <a:srgbClr val="C00000"/>
                </a:solidFill>
                <a:latin typeface="Calibri"/>
                <a:cs typeface="Calibri"/>
              </a:rPr>
              <a:t>Kafka</a:t>
            </a:r>
            <a:r>
              <a:rPr sz="1200" spc="-30" dirty="0">
                <a:solidFill>
                  <a:srgbClr val="C00000"/>
                </a:solidFill>
                <a:latin typeface="Calibri"/>
                <a:cs typeface="Calibri"/>
              </a:rPr>
              <a:t> </a:t>
            </a:r>
            <a:r>
              <a:rPr sz="1200" spc="-5" dirty="0">
                <a:solidFill>
                  <a:srgbClr val="C00000"/>
                </a:solidFill>
                <a:latin typeface="Calibri"/>
                <a:cs typeface="Calibri"/>
              </a:rPr>
              <a:t>acts</a:t>
            </a:r>
            <a:r>
              <a:rPr sz="1200" dirty="0">
                <a:solidFill>
                  <a:srgbClr val="C00000"/>
                </a:solidFill>
                <a:latin typeface="Calibri"/>
                <a:cs typeface="Calibri"/>
              </a:rPr>
              <a:t> as</a:t>
            </a:r>
            <a:endParaRPr sz="1200">
              <a:latin typeface="Calibri"/>
              <a:cs typeface="Calibri"/>
            </a:endParaRPr>
          </a:p>
          <a:p>
            <a:pPr marL="12700">
              <a:lnSpc>
                <a:spcPct val="100000"/>
              </a:lnSpc>
              <a:spcBef>
                <a:spcPts val="5"/>
              </a:spcBef>
            </a:pPr>
            <a:r>
              <a:rPr sz="1200" dirty="0">
                <a:solidFill>
                  <a:srgbClr val="C00000"/>
                </a:solidFill>
                <a:latin typeface="Calibri"/>
                <a:cs typeface="Calibri"/>
              </a:rPr>
              <a:t>Message</a:t>
            </a:r>
            <a:r>
              <a:rPr sz="1200" spc="-50" dirty="0">
                <a:solidFill>
                  <a:srgbClr val="C00000"/>
                </a:solidFill>
                <a:latin typeface="Calibri"/>
                <a:cs typeface="Calibri"/>
              </a:rPr>
              <a:t> </a:t>
            </a:r>
            <a:r>
              <a:rPr sz="1200" spc="-20" dirty="0">
                <a:solidFill>
                  <a:srgbClr val="C00000"/>
                </a:solidFill>
                <a:latin typeface="Calibri"/>
                <a:cs typeface="Calibri"/>
              </a:rPr>
              <a:t>Broker</a:t>
            </a:r>
            <a:endParaRPr sz="1200">
              <a:latin typeface="Calibri"/>
              <a:cs typeface="Calibri"/>
            </a:endParaRPr>
          </a:p>
        </p:txBody>
      </p:sp>
      <p:sp>
        <p:nvSpPr>
          <p:cNvPr id="13" name="object 24">
            <a:extLst>
              <a:ext uri="{FF2B5EF4-FFF2-40B4-BE49-F238E27FC236}">
                <a16:creationId xmlns:a16="http://schemas.microsoft.com/office/drawing/2014/main" id="{02F6F7A3-4CB1-5BBA-C242-A0E65AFA53BA}"/>
              </a:ext>
            </a:extLst>
          </p:cNvPr>
          <p:cNvSpPr txBox="1"/>
          <p:nvPr/>
        </p:nvSpPr>
        <p:spPr>
          <a:xfrm>
            <a:off x="4617549" y="1677494"/>
            <a:ext cx="2767965" cy="320040"/>
          </a:xfrm>
          <a:prstGeom prst="rect">
            <a:avLst/>
          </a:prstGeom>
          <a:solidFill>
            <a:srgbClr val="2D75B6"/>
          </a:solidFill>
          <a:ln w="12192">
            <a:solidFill>
              <a:srgbClr val="2E528F"/>
            </a:solidFill>
          </a:ln>
        </p:spPr>
        <p:txBody>
          <a:bodyPr vert="horz" wrap="square" lIns="0" tIns="24130" rIns="0" bIns="0" rtlCol="0">
            <a:spAutoFit/>
          </a:bodyPr>
          <a:lstStyle/>
          <a:p>
            <a:pPr marL="106680">
              <a:lnSpc>
                <a:spcPct val="100000"/>
              </a:lnSpc>
              <a:spcBef>
                <a:spcPts val="190"/>
              </a:spcBef>
            </a:pPr>
            <a:r>
              <a:rPr sz="1600" spc="-20" dirty="0">
                <a:solidFill>
                  <a:srgbClr val="FFFFFF"/>
                </a:solidFill>
                <a:latin typeface="Calibri"/>
                <a:cs typeface="Calibri"/>
              </a:rPr>
              <a:t>Data</a:t>
            </a:r>
            <a:r>
              <a:rPr sz="1600" spc="-10" dirty="0">
                <a:solidFill>
                  <a:srgbClr val="FFFFFF"/>
                </a:solidFill>
                <a:latin typeface="Calibri"/>
                <a:cs typeface="Calibri"/>
              </a:rPr>
              <a:t> </a:t>
            </a:r>
            <a:r>
              <a:rPr sz="1600" spc="-5" dirty="0">
                <a:solidFill>
                  <a:srgbClr val="FFFFFF"/>
                </a:solidFill>
                <a:latin typeface="Calibri"/>
                <a:cs typeface="Calibri"/>
              </a:rPr>
              <a:t>Processing/Data</a:t>
            </a:r>
            <a:r>
              <a:rPr sz="1600" spc="-25" dirty="0">
                <a:solidFill>
                  <a:srgbClr val="FFFFFF"/>
                </a:solidFill>
                <a:latin typeface="Calibri"/>
                <a:cs typeface="Calibri"/>
              </a:rPr>
              <a:t> </a:t>
            </a:r>
            <a:r>
              <a:rPr sz="1600" spc="-5" dirty="0">
                <a:solidFill>
                  <a:srgbClr val="FFFFFF"/>
                </a:solidFill>
                <a:latin typeface="Calibri"/>
                <a:cs typeface="Calibri"/>
              </a:rPr>
              <a:t>Analytics</a:t>
            </a:r>
            <a:endParaRPr sz="1600">
              <a:latin typeface="Calibri"/>
              <a:cs typeface="Calibri"/>
            </a:endParaRPr>
          </a:p>
        </p:txBody>
      </p:sp>
      <p:sp>
        <p:nvSpPr>
          <p:cNvPr id="14" name="object 14">
            <a:extLst>
              <a:ext uri="{FF2B5EF4-FFF2-40B4-BE49-F238E27FC236}">
                <a16:creationId xmlns:a16="http://schemas.microsoft.com/office/drawing/2014/main" id="{10E355C9-5836-76D0-6964-0F175D3684CE}"/>
              </a:ext>
            </a:extLst>
          </p:cNvPr>
          <p:cNvSpPr/>
          <p:nvPr/>
        </p:nvSpPr>
        <p:spPr>
          <a:xfrm>
            <a:off x="4687198" y="2816501"/>
            <a:ext cx="2767965" cy="1567180"/>
          </a:xfrm>
          <a:custGeom>
            <a:avLst/>
            <a:gdLst/>
            <a:ahLst/>
            <a:cxnLst/>
            <a:rect l="l" t="t" r="r" b="b"/>
            <a:pathLst>
              <a:path w="2767965" h="1567179">
                <a:moveTo>
                  <a:pt x="0" y="261112"/>
                </a:moveTo>
                <a:lnTo>
                  <a:pt x="4208" y="214193"/>
                </a:lnTo>
                <a:lnTo>
                  <a:pt x="16343" y="170027"/>
                </a:lnTo>
                <a:lnTo>
                  <a:pt x="35663" y="129351"/>
                </a:lnTo>
                <a:lnTo>
                  <a:pt x="61431" y="92906"/>
                </a:lnTo>
                <a:lnTo>
                  <a:pt x="92906" y="61431"/>
                </a:lnTo>
                <a:lnTo>
                  <a:pt x="129351" y="35663"/>
                </a:lnTo>
                <a:lnTo>
                  <a:pt x="170027" y="16343"/>
                </a:lnTo>
                <a:lnTo>
                  <a:pt x="214193" y="4208"/>
                </a:lnTo>
                <a:lnTo>
                  <a:pt x="261112" y="0"/>
                </a:lnTo>
                <a:lnTo>
                  <a:pt x="2506471" y="0"/>
                </a:lnTo>
                <a:lnTo>
                  <a:pt x="2553390" y="4208"/>
                </a:lnTo>
                <a:lnTo>
                  <a:pt x="2597556" y="16343"/>
                </a:lnTo>
                <a:lnTo>
                  <a:pt x="2638232" y="35663"/>
                </a:lnTo>
                <a:lnTo>
                  <a:pt x="2674677" y="61431"/>
                </a:lnTo>
                <a:lnTo>
                  <a:pt x="2706152" y="92906"/>
                </a:lnTo>
                <a:lnTo>
                  <a:pt x="2731920" y="129351"/>
                </a:lnTo>
                <a:lnTo>
                  <a:pt x="2751240" y="170027"/>
                </a:lnTo>
                <a:lnTo>
                  <a:pt x="2763375" y="214193"/>
                </a:lnTo>
                <a:lnTo>
                  <a:pt x="2767584" y="261112"/>
                </a:lnTo>
                <a:lnTo>
                  <a:pt x="2767584" y="1305560"/>
                </a:lnTo>
                <a:lnTo>
                  <a:pt x="2763375" y="1352478"/>
                </a:lnTo>
                <a:lnTo>
                  <a:pt x="2751240" y="1396644"/>
                </a:lnTo>
                <a:lnTo>
                  <a:pt x="2731920" y="1437320"/>
                </a:lnTo>
                <a:lnTo>
                  <a:pt x="2706152" y="1473765"/>
                </a:lnTo>
                <a:lnTo>
                  <a:pt x="2674677" y="1505240"/>
                </a:lnTo>
                <a:lnTo>
                  <a:pt x="2638232" y="1531008"/>
                </a:lnTo>
                <a:lnTo>
                  <a:pt x="2597556" y="1550328"/>
                </a:lnTo>
                <a:lnTo>
                  <a:pt x="2553390" y="1562463"/>
                </a:lnTo>
                <a:lnTo>
                  <a:pt x="2506471" y="1566672"/>
                </a:lnTo>
                <a:lnTo>
                  <a:pt x="261112" y="1566672"/>
                </a:lnTo>
                <a:lnTo>
                  <a:pt x="214193" y="1562463"/>
                </a:lnTo>
                <a:lnTo>
                  <a:pt x="170027" y="1550328"/>
                </a:lnTo>
                <a:lnTo>
                  <a:pt x="129351" y="1531008"/>
                </a:lnTo>
                <a:lnTo>
                  <a:pt x="92906" y="1505240"/>
                </a:lnTo>
                <a:lnTo>
                  <a:pt x="61431" y="1473765"/>
                </a:lnTo>
                <a:lnTo>
                  <a:pt x="35663" y="1437320"/>
                </a:lnTo>
                <a:lnTo>
                  <a:pt x="16343" y="1396644"/>
                </a:lnTo>
                <a:lnTo>
                  <a:pt x="4208" y="1352478"/>
                </a:lnTo>
                <a:lnTo>
                  <a:pt x="0" y="1305560"/>
                </a:lnTo>
                <a:lnTo>
                  <a:pt x="0" y="261112"/>
                </a:lnTo>
                <a:close/>
              </a:path>
            </a:pathLst>
          </a:custGeom>
          <a:ln w="12192">
            <a:solidFill>
              <a:srgbClr val="2E528F"/>
            </a:solidFill>
          </a:ln>
        </p:spPr>
        <p:txBody>
          <a:bodyPr wrap="square" lIns="0" tIns="0" rIns="0" bIns="0" rtlCol="0"/>
          <a:lstStyle/>
          <a:p>
            <a:endParaRPr/>
          </a:p>
        </p:txBody>
      </p:sp>
      <p:sp>
        <p:nvSpPr>
          <p:cNvPr id="15" name="object 15">
            <a:extLst>
              <a:ext uri="{FF2B5EF4-FFF2-40B4-BE49-F238E27FC236}">
                <a16:creationId xmlns:a16="http://schemas.microsoft.com/office/drawing/2014/main" id="{0C4A61B8-F585-AF15-C118-6678E8071E62}"/>
              </a:ext>
            </a:extLst>
          </p:cNvPr>
          <p:cNvSpPr txBox="1"/>
          <p:nvPr/>
        </p:nvSpPr>
        <p:spPr>
          <a:xfrm>
            <a:off x="5617038" y="2908553"/>
            <a:ext cx="768985" cy="238125"/>
          </a:xfrm>
          <a:prstGeom prst="rect">
            <a:avLst/>
          </a:prstGeom>
        </p:spPr>
        <p:txBody>
          <a:bodyPr vert="horz" wrap="square" lIns="0" tIns="11430" rIns="0" bIns="0" rtlCol="0">
            <a:spAutoFit/>
          </a:bodyPr>
          <a:lstStyle/>
          <a:p>
            <a:pPr marL="12700">
              <a:lnSpc>
                <a:spcPct val="100000"/>
              </a:lnSpc>
              <a:spcBef>
                <a:spcPts val="90"/>
              </a:spcBef>
            </a:pPr>
            <a:r>
              <a:rPr sz="1400" spc="-15" dirty="0">
                <a:solidFill>
                  <a:srgbClr val="C00000"/>
                </a:solidFill>
                <a:latin typeface="Calibri"/>
                <a:cs typeface="Calibri"/>
              </a:rPr>
              <a:t>Step</a:t>
            </a:r>
            <a:r>
              <a:rPr sz="1400" spc="-5" dirty="0">
                <a:solidFill>
                  <a:srgbClr val="C00000"/>
                </a:solidFill>
                <a:latin typeface="Calibri"/>
                <a:cs typeface="Calibri"/>
              </a:rPr>
              <a:t> No.</a:t>
            </a:r>
            <a:r>
              <a:rPr sz="1400" spc="-50" dirty="0">
                <a:solidFill>
                  <a:srgbClr val="C00000"/>
                </a:solidFill>
                <a:latin typeface="Calibri"/>
                <a:cs typeface="Calibri"/>
              </a:rPr>
              <a:t> </a:t>
            </a:r>
            <a:r>
              <a:rPr sz="1400" spc="-5" dirty="0">
                <a:solidFill>
                  <a:srgbClr val="C00000"/>
                </a:solidFill>
                <a:latin typeface="Calibri"/>
                <a:cs typeface="Calibri"/>
              </a:rPr>
              <a:t>3</a:t>
            </a:r>
            <a:endParaRPr sz="1400">
              <a:latin typeface="Calibri"/>
              <a:cs typeface="Calibri"/>
            </a:endParaRPr>
          </a:p>
        </p:txBody>
      </p:sp>
      <p:sp>
        <p:nvSpPr>
          <p:cNvPr id="16" name="object 16">
            <a:extLst>
              <a:ext uri="{FF2B5EF4-FFF2-40B4-BE49-F238E27FC236}">
                <a16:creationId xmlns:a16="http://schemas.microsoft.com/office/drawing/2014/main" id="{013DAAD5-5463-278C-D345-10792CFADC48}"/>
              </a:ext>
            </a:extLst>
          </p:cNvPr>
          <p:cNvSpPr txBox="1"/>
          <p:nvPr/>
        </p:nvSpPr>
        <p:spPr>
          <a:xfrm>
            <a:off x="4879055" y="3186177"/>
            <a:ext cx="2425065" cy="574040"/>
          </a:xfrm>
          <a:prstGeom prst="rect">
            <a:avLst/>
          </a:prstGeom>
        </p:spPr>
        <p:txBody>
          <a:bodyPr vert="horz" wrap="square" lIns="0" tIns="12700" rIns="0" bIns="0" rtlCol="0">
            <a:spAutoFit/>
          </a:bodyPr>
          <a:lstStyle/>
          <a:p>
            <a:pPr marL="12700" marR="5080" algn="ctr">
              <a:lnSpc>
                <a:spcPct val="100000"/>
              </a:lnSpc>
              <a:spcBef>
                <a:spcPts val="100"/>
              </a:spcBef>
            </a:pPr>
            <a:r>
              <a:rPr sz="1200" spc="-10" dirty="0">
                <a:solidFill>
                  <a:srgbClr val="C00000"/>
                </a:solidFill>
                <a:latin typeface="Calibri"/>
                <a:cs typeface="Calibri"/>
              </a:rPr>
              <a:t>Building</a:t>
            </a:r>
            <a:r>
              <a:rPr sz="1200" spc="20" dirty="0">
                <a:solidFill>
                  <a:srgbClr val="C00000"/>
                </a:solidFill>
                <a:latin typeface="Calibri"/>
                <a:cs typeface="Calibri"/>
              </a:rPr>
              <a:t> </a:t>
            </a:r>
            <a:r>
              <a:rPr sz="1200" spc="-5" dirty="0">
                <a:solidFill>
                  <a:srgbClr val="C00000"/>
                </a:solidFill>
                <a:latin typeface="Calibri"/>
                <a:cs typeface="Calibri"/>
              </a:rPr>
              <a:t>Data</a:t>
            </a:r>
            <a:r>
              <a:rPr sz="1200" spc="-15" dirty="0">
                <a:solidFill>
                  <a:srgbClr val="C00000"/>
                </a:solidFill>
                <a:latin typeface="Calibri"/>
                <a:cs typeface="Calibri"/>
              </a:rPr>
              <a:t> </a:t>
            </a:r>
            <a:r>
              <a:rPr sz="1200" spc="-10" dirty="0">
                <a:solidFill>
                  <a:srgbClr val="C00000"/>
                </a:solidFill>
                <a:latin typeface="Calibri"/>
                <a:cs typeface="Calibri"/>
              </a:rPr>
              <a:t>Processing</a:t>
            </a:r>
            <a:r>
              <a:rPr sz="1200" spc="40" dirty="0">
                <a:solidFill>
                  <a:srgbClr val="C00000"/>
                </a:solidFill>
                <a:latin typeface="Calibri"/>
                <a:cs typeface="Calibri"/>
              </a:rPr>
              <a:t> </a:t>
            </a:r>
            <a:r>
              <a:rPr sz="1200" spc="-10" dirty="0">
                <a:solidFill>
                  <a:srgbClr val="C00000"/>
                </a:solidFill>
                <a:latin typeface="Calibri"/>
                <a:cs typeface="Calibri"/>
              </a:rPr>
              <a:t>Pipeline</a:t>
            </a:r>
            <a:r>
              <a:rPr sz="1200" spc="15" dirty="0">
                <a:solidFill>
                  <a:srgbClr val="C00000"/>
                </a:solidFill>
                <a:latin typeface="Calibri"/>
                <a:cs typeface="Calibri"/>
              </a:rPr>
              <a:t> </a:t>
            </a:r>
            <a:r>
              <a:rPr sz="1200" spc="-10" dirty="0">
                <a:solidFill>
                  <a:srgbClr val="C00000"/>
                </a:solidFill>
                <a:latin typeface="Calibri"/>
                <a:cs typeface="Calibri"/>
              </a:rPr>
              <a:t>using </a:t>
            </a:r>
            <a:r>
              <a:rPr sz="1200" spc="-254" dirty="0">
                <a:solidFill>
                  <a:srgbClr val="C00000"/>
                </a:solidFill>
                <a:latin typeface="Calibri"/>
                <a:cs typeface="Calibri"/>
              </a:rPr>
              <a:t> </a:t>
            </a:r>
            <a:r>
              <a:rPr sz="1200" spc="-5" dirty="0">
                <a:solidFill>
                  <a:srgbClr val="C00000"/>
                </a:solidFill>
                <a:latin typeface="Calibri"/>
                <a:cs typeface="Calibri"/>
              </a:rPr>
              <a:t>Apache</a:t>
            </a:r>
            <a:r>
              <a:rPr sz="1200" spc="5" dirty="0">
                <a:solidFill>
                  <a:srgbClr val="C00000"/>
                </a:solidFill>
                <a:latin typeface="Calibri"/>
                <a:cs typeface="Calibri"/>
              </a:rPr>
              <a:t> </a:t>
            </a:r>
            <a:r>
              <a:rPr sz="1200" spc="-5" dirty="0">
                <a:solidFill>
                  <a:srgbClr val="C00000"/>
                </a:solidFill>
                <a:latin typeface="Calibri"/>
                <a:cs typeface="Calibri"/>
              </a:rPr>
              <a:t>Spark(Python</a:t>
            </a:r>
            <a:r>
              <a:rPr sz="1200" dirty="0">
                <a:solidFill>
                  <a:srgbClr val="C00000"/>
                </a:solidFill>
                <a:latin typeface="Calibri"/>
                <a:cs typeface="Calibri"/>
              </a:rPr>
              <a:t> </a:t>
            </a:r>
            <a:r>
              <a:rPr sz="1200" spc="-5" dirty="0">
                <a:solidFill>
                  <a:srgbClr val="C00000"/>
                </a:solidFill>
                <a:latin typeface="Calibri"/>
                <a:cs typeface="Calibri"/>
              </a:rPr>
              <a:t>and</a:t>
            </a:r>
            <a:r>
              <a:rPr sz="1200" spc="-20" dirty="0">
                <a:solidFill>
                  <a:srgbClr val="C00000"/>
                </a:solidFill>
                <a:latin typeface="Calibri"/>
                <a:cs typeface="Calibri"/>
              </a:rPr>
              <a:t> </a:t>
            </a:r>
            <a:r>
              <a:rPr sz="1200" spc="-5" dirty="0">
                <a:solidFill>
                  <a:srgbClr val="C00000"/>
                </a:solidFill>
                <a:latin typeface="Calibri"/>
                <a:cs typeface="Calibri"/>
              </a:rPr>
              <a:t>Scala)</a:t>
            </a:r>
            <a:r>
              <a:rPr sz="1200" spc="5" dirty="0">
                <a:solidFill>
                  <a:srgbClr val="C00000"/>
                </a:solidFill>
                <a:latin typeface="Calibri"/>
                <a:cs typeface="Calibri"/>
              </a:rPr>
              <a:t> </a:t>
            </a:r>
            <a:r>
              <a:rPr sz="1200" spc="-5" dirty="0">
                <a:solidFill>
                  <a:srgbClr val="C00000"/>
                </a:solidFill>
                <a:latin typeface="Calibri"/>
                <a:cs typeface="Calibri"/>
              </a:rPr>
              <a:t>and </a:t>
            </a:r>
            <a:r>
              <a:rPr sz="1200" dirty="0">
                <a:solidFill>
                  <a:srgbClr val="C00000"/>
                </a:solidFill>
                <a:latin typeface="Calibri"/>
                <a:cs typeface="Calibri"/>
              </a:rPr>
              <a:t> </a:t>
            </a:r>
            <a:r>
              <a:rPr sz="1200" spc="-5" dirty="0">
                <a:solidFill>
                  <a:srgbClr val="C00000"/>
                </a:solidFill>
                <a:latin typeface="Calibri"/>
                <a:cs typeface="Calibri"/>
              </a:rPr>
              <a:t>Apache</a:t>
            </a:r>
            <a:r>
              <a:rPr sz="1200" spc="10" dirty="0">
                <a:solidFill>
                  <a:srgbClr val="C00000"/>
                </a:solidFill>
                <a:latin typeface="Calibri"/>
                <a:cs typeface="Calibri"/>
              </a:rPr>
              <a:t> </a:t>
            </a:r>
            <a:r>
              <a:rPr sz="1200" spc="-5" dirty="0">
                <a:solidFill>
                  <a:srgbClr val="C00000"/>
                </a:solidFill>
                <a:latin typeface="Calibri"/>
                <a:cs typeface="Calibri"/>
              </a:rPr>
              <a:t>Hadoop</a:t>
            </a:r>
            <a:endParaRPr sz="1200" dirty="0">
              <a:latin typeface="Calibri"/>
              <a:cs typeface="Calibri"/>
            </a:endParaRPr>
          </a:p>
        </p:txBody>
      </p:sp>
      <p:sp>
        <p:nvSpPr>
          <p:cNvPr id="17" name="object 17">
            <a:extLst>
              <a:ext uri="{FF2B5EF4-FFF2-40B4-BE49-F238E27FC236}">
                <a16:creationId xmlns:a16="http://schemas.microsoft.com/office/drawing/2014/main" id="{4D01F8D7-A796-C27C-93B1-F1111E8B22C9}"/>
              </a:ext>
            </a:extLst>
          </p:cNvPr>
          <p:cNvSpPr txBox="1"/>
          <p:nvPr/>
        </p:nvSpPr>
        <p:spPr>
          <a:xfrm>
            <a:off x="5484757" y="3882922"/>
            <a:ext cx="1172845" cy="391160"/>
          </a:xfrm>
          <a:prstGeom prst="rect">
            <a:avLst/>
          </a:prstGeom>
        </p:spPr>
        <p:txBody>
          <a:bodyPr vert="horz" wrap="square" lIns="0" tIns="12700" rIns="0" bIns="0" rtlCol="0">
            <a:spAutoFit/>
          </a:bodyPr>
          <a:lstStyle/>
          <a:p>
            <a:pPr marL="182880" indent="-170815">
              <a:lnSpc>
                <a:spcPct val="100000"/>
              </a:lnSpc>
              <a:spcBef>
                <a:spcPts val="100"/>
              </a:spcBef>
              <a:buFont typeface="Arial MT"/>
              <a:buChar char="•"/>
              <a:tabLst>
                <a:tab pos="183515" algn="l"/>
              </a:tabLst>
            </a:pPr>
            <a:r>
              <a:rPr sz="1200" spc="-5" dirty="0">
                <a:solidFill>
                  <a:srgbClr val="C00000"/>
                </a:solidFill>
                <a:latin typeface="Calibri"/>
                <a:cs typeface="Calibri"/>
              </a:rPr>
              <a:t>Data</a:t>
            </a:r>
            <a:r>
              <a:rPr sz="1200" spc="-50" dirty="0">
                <a:solidFill>
                  <a:srgbClr val="C00000"/>
                </a:solidFill>
                <a:latin typeface="Calibri"/>
                <a:cs typeface="Calibri"/>
              </a:rPr>
              <a:t> </a:t>
            </a:r>
            <a:r>
              <a:rPr sz="1200" spc="-5" dirty="0">
                <a:solidFill>
                  <a:srgbClr val="C00000"/>
                </a:solidFill>
                <a:latin typeface="Calibri"/>
                <a:cs typeface="Calibri"/>
              </a:rPr>
              <a:t>Ingestion</a:t>
            </a:r>
            <a:endParaRPr sz="1200" dirty="0">
              <a:latin typeface="Calibri"/>
              <a:cs typeface="Calibri"/>
            </a:endParaRPr>
          </a:p>
          <a:p>
            <a:pPr marL="182880" indent="-170815">
              <a:lnSpc>
                <a:spcPct val="100000"/>
              </a:lnSpc>
              <a:buFont typeface="Arial MT"/>
              <a:buChar char="•"/>
              <a:tabLst>
                <a:tab pos="183515" algn="l"/>
              </a:tabLst>
            </a:pPr>
            <a:r>
              <a:rPr sz="1200" spc="-5" dirty="0">
                <a:solidFill>
                  <a:srgbClr val="C00000"/>
                </a:solidFill>
                <a:latin typeface="Calibri"/>
                <a:cs typeface="Calibri"/>
              </a:rPr>
              <a:t>Data</a:t>
            </a:r>
            <a:r>
              <a:rPr sz="1200" spc="-50" dirty="0">
                <a:solidFill>
                  <a:srgbClr val="C00000"/>
                </a:solidFill>
                <a:latin typeface="Calibri"/>
                <a:cs typeface="Calibri"/>
              </a:rPr>
              <a:t> </a:t>
            </a:r>
            <a:r>
              <a:rPr sz="1200" spc="-10" dirty="0">
                <a:solidFill>
                  <a:srgbClr val="C00000"/>
                </a:solidFill>
                <a:latin typeface="Calibri"/>
                <a:cs typeface="Calibri"/>
              </a:rPr>
              <a:t>Processing</a:t>
            </a:r>
            <a:endParaRPr sz="1200" dirty="0">
              <a:latin typeface="Calibri"/>
              <a:cs typeface="Calibri"/>
            </a:endParaRPr>
          </a:p>
        </p:txBody>
      </p:sp>
      <p:sp>
        <p:nvSpPr>
          <p:cNvPr id="18" name="object 26">
            <a:extLst>
              <a:ext uri="{FF2B5EF4-FFF2-40B4-BE49-F238E27FC236}">
                <a16:creationId xmlns:a16="http://schemas.microsoft.com/office/drawing/2014/main" id="{61211761-8F99-1CC8-BC33-6B0E1B443295}"/>
              </a:ext>
            </a:extLst>
          </p:cNvPr>
          <p:cNvSpPr txBox="1"/>
          <p:nvPr/>
        </p:nvSpPr>
        <p:spPr>
          <a:xfrm>
            <a:off x="7796323" y="1645593"/>
            <a:ext cx="1795780" cy="320040"/>
          </a:xfrm>
          <a:prstGeom prst="rect">
            <a:avLst/>
          </a:prstGeom>
          <a:solidFill>
            <a:srgbClr val="2D75B6"/>
          </a:solidFill>
          <a:ln w="12192">
            <a:solidFill>
              <a:srgbClr val="2E528F"/>
            </a:solidFill>
          </a:ln>
        </p:spPr>
        <p:txBody>
          <a:bodyPr vert="horz" wrap="square" lIns="0" tIns="24130" rIns="0" bIns="0" rtlCol="0">
            <a:spAutoFit/>
          </a:bodyPr>
          <a:lstStyle/>
          <a:p>
            <a:pPr marL="372110">
              <a:lnSpc>
                <a:spcPct val="100000"/>
              </a:lnSpc>
              <a:spcBef>
                <a:spcPts val="190"/>
              </a:spcBef>
            </a:pPr>
            <a:r>
              <a:rPr sz="1600" spc="-15" dirty="0">
                <a:solidFill>
                  <a:srgbClr val="FFFFFF"/>
                </a:solidFill>
                <a:latin typeface="Calibri"/>
                <a:cs typeface="Calibri"/>
              </a:rPr>
              <a:t>Data</a:t>
            </a:r>
            <a:r>
              <a:rPr sz="1600" spc="-20" dirty="0">
                <a:solidFill>
                  <a:srgbClr val="FFFFFF"/>
                </a:solidFill>
                <a:latin typeface="Calibri"/>
                <a:cs typeface="Calibri"/>
              </a:rPr>
              <a:t> </a:t>
            </a:r>
            <a:r>
              <a:rPr sz="1600" spc="-15" dirty="0">
                <a:solidFill>
                  <a:srgbClr val="FFFFFF"/>
                </a:solidFill>
                <a:latin typeface="Calibri"/>
                <a:cs typeface="Calibri"/>
              </a:rPr>
              <a:t>Storage</a:t>
            </a:r>
            <a:endParaRPr sz="1600" dirty="0">
              <a:latin typeface="Calibri"/>
              <a:cs typeface="Calibri"/>
            </a:endParaRPr>
          </a:p>
        </p:txBody>
      </p:sp>
      <p:sp>
        <p:nvSpPr>
          <p:cNvPr id="19" name="object 25">
            <a:extLst>
              <a:ext uri="{FF2B5EF4-FFF2-40B4-BE49-F238E27FC236}">
                <a16:creationId xmlns:a16="http://schemas.microsoft.com/office/drawing/2014/main" id="{EC0EFB79-F5BE-BC03-7064-54E404C4345C}"/>
              </a:ext>
            </a:extLst>
          </p:cNvPr>
          <p:cNvSpPr txBox="1"/>
          <p:nvPr/>
        </p:nvSpPr>
        <p:spPr>
          <a:xfrm>
            <a:off x="10002912" y="1645593"/>
            <a:ext cx="1597660" cy="320040"/>
          </a:xfrm>
          <a:prstGeom prst="rect">
            <a:avLst/>
          </a:prstGeom>
          <a:solidFill>
            <a:srgbClr val="2D75B6"/>
          </a:solidFill>
          <a:ln w="12192">
            <a:solidFill>
              <a:srgbClr val="2E528F"/>
            </a:solidFill>
          </a:ln>
        </p:spPr>
        <p:txBody>
          <a:bodyPr vert="horz" wrap="square" lIns="0" tIns="24130" rIns="0" bIns="0" rtlCol="0">
            <a:spAutoFit/>
          </a:bodyPr>
          <a:lstStyle/>
          <a:p>
            <a:pPr marL="149860">
              <a:lnSpc>
                <a:spcPct val="100000"/>
              </a:lnSpc>
              <a:spcBef>
                <a:spcPts val="190"/>
              </a:spcBef>
            </a:pPr>
            <a:r>
              <a:rPr sz="1600" spc="-10" dirty="0">
                <a:solidFill>
                  <a:srgbClr val="FFFFFF"/>
                </a:solidFill>
                <a:latin typeface="Calibri"/>
                <a:cs typeface="Calibri"/>
              </a:rPr>
              <a:t>Visualisation/UI</a:t>
            </a:r>
            <a:endParaRPr sz="1600">
              <a:latin typeface="Calibri"/>
              <a:cs typeface="Calibri"/>
            </a:endParaRPr>
          </a:p>
        </p:txBody>
      </p:sp>
      <p:sp>
        <p:nvSpPr>
          <p:cNvPr id="20" name="object 19">
            <a:extLst>
              <a:ext uri="{FF2B5EF4-FFF2-40B4-BE49-F238E27FC236}">
                <a16:creationId xmlns:a16="http://schemas.microsoft.com/office/drawing/2014/main" id="{BF9A423E-E912-D6A9-DDB6-F545C3ABB7D0}"/>
              </a:ext>
            </a:extLst>
          </p:cNvPr>
          <p:cNvSpPr/>
          <p:nvPr/>
        </p:nvSpPr>
        <p:spPr>
          <a:xfrm>
            <a:off x="7935621" y="2814385"/>
            <a:ext cx="1795780" cy="1567180"/>
          </a:xfrm>
          <a:custGeom>
            <a:avLst/>
            <a:gdLst/>
            <a:ahLst/>
            <a:cxnLst/>
            <a:rect l="l" t="t" r="r" b="b"/>
            <a:pathLst>
              <a:path w="1795779" h="1567179">
                <a:moveTo>
                  <a:pt x="0" y="261112"/>
                </a:moveTo>
                <a:lnTo>
                  <a:pt x="4208" y="214193"/>
                </a:lnTo>
                <a:lnTo>
                  <a:pt x="16343" y="170027"/>
                </a:lnTo>
                <a:lnTo>
                  <a:pt x="35663" y="129351"/>
                </a:lnTo>
                <a:lnTo>
                  <a:pt x="61431" y="92906"/>
                </a:lnTo>
                <a:lnTo>
                  <a:pt x="92906" y="61431"/>
                </a:lnTo>
                <a:lnTo>
                  <a:pt x="129351" y="35663"/>
                </a:lnTo>
                <a:lnTo>
                  <a:pt x="170027" y="16343"/>
                </a:lnTo>
                <a:lnTo>
                  <a:pt x="214193" y="4208"/>
                </a:lnTo>
                <a:lnTo>
                  <a:pt x="261112" y="0"/>
                </a:lnTo>
                <a:lnTo>
                  <a:pt x="1534160" y="0"/>
                </a:lnTo>
                <a:lnTo>
                  <a:pt x="1581078" y="4208"/>
                </a:lnTo>
                <a:lnTo>
                  <a:pt x="1625244" y="16343"/>
                </a:lnTo>
                <a:lnTo>
                  <a:pt x="1665920" y="35663"/>
                </a:lnTo>
                <a:lnTo>
                  <a:pt x="1702365" y="61431"/>
                </a:lnTo>
                <a:lnTo>
                  <a:pt x="1733840" y="92906"/>
                </a:lnTo>
                <a:lnTo>
                  <a:pt x="1759608" y="129351"/>
                </a:lnTo>
                <a:lnTo>
                  <a:pt x="1778928" y="170027"/>
                </a:lnTo>
                <a:lnTo>
                  <a:pt x="1791063" y="214193"/>
                </a:lnTo>
                <a:lnTo>
                  <a:pt x="1795272" y="261112"/>
                </a:lnTo>
                <a:lnTo>
                  <a:pt x="1795272" y="1305560"/>
                </a:lnTo>
                <a:lnTo>
                  <a:pt x="1791063" y="1352478"/>
                </a:lnTo>
                <a:lnTo>
                  <a:pt x="1778928" y="1396644"/>
                </a:lnTo>
                <a:lnTo>
                  <a:pt x="1759608" y="1437320"/>
                </a:lnTo>
                <a:lnTo>
                  <a:pt x="1733840" y="1473765"/>
                </a:lnTo>
                <a:lnTo>
                  <a:pt x="1702365" y="1505240"/>
                </a:lnTo>
                <a:lnTo>
                  <a:pt x="1665920" y="1531008"/>
                </a:lnTo>
                <a:lnTo>
                  <a:pt x="1625244" y="1550328"/>
                </a:lnTo>
                <a:lnTo>
                  <a:pt x="1581078" y="1562463"/>
                </a:lnTo>
                <a:lnTo>
                  <a:pt x="1534160" y="1566672"/>
                </a:lnTo>
                <a:lnTo>
                  <a:pt x="261112" y="1566672"/>
                </a:lnTo>
                <a:lnTo>
                  <a:pt x="214193" y="1562463"/>
                </a:lnTo>
                <a:lnTo>
                  <a:pt x="170027" y="1550328"/>
                </a:lnTo>
                <a:lnTo>
                  <a:pt x="129351" y="1531008"/>
                </a:lnTo>
                <a:lnTo>
                  <a:pt x="92906" y="1505240"/>
                </a:lnTo>
                <a:lnTo>
                  <a:pt x="61431" y="1473765"/>
                </a:lnTo>
                <a:lnTo>
                  <a:pt x="35663" y="1437320"/>
                </a:lnTo>
                <a:lnTo>
                  <a:pt x="16343" y="1396644"/>
                </a:lnTo>
                <a:lnTo>
                  <a:pt x="4208" y="1352478"/>
                </a:lnTo>
                <a:lnTo>
                  <a:pt x="0" y="1305560"/>
                </a:lnTo>
                <a:lnTo>
                  <a:pt x="0" y="261112"/>
                </a:lnTo>
                <a:close/>
              </a:path>
            </a:pathLst>
          </a:custGeom>
          <a:ln w="12192">
            <a:solidFill>
              <a:srgbClr val="2E528F"/>
            </a:solidFill>
          </a:ln>
        </p:spPr>
        <p:txBody>
          <a:bodyPr wrap="square" lIns="0" tIns="0" rIns="0" bIns="0" rtlCol="0"/>
          <a:lstStyle/>
          <a:p>
            <a:endParaRPr/>
          </a:p>
        </p:txBody>
      </p:sp>
      <p:sp>
        <p:nvSpPr>
          <p:cNvPr id="21" name="object 20">
            <a:extLst>
              <a:ext uri="{FF2B5EF4-FFF2-40B4-BE49-F238E27FC236}">
                <a16:creationId xmlns:a16="http://schemas.microsoft.com/office/drawing/2014/main" id="{2BD13920-5C54-59C7-0614-699A90D2351A}"/>
              </a:ext>
            </a:extLst>
          </p:cNvPr>
          <p:cNvSpPr txBox="1"/>
          <p:nvPr/>
        </p:nvSpPr>
        <p:spPr>
          <a:xfrm>
            <a:off x="8385003" y="2948417"/>
            <a:ext cx="767080" cy="226985"/>
          </a:xfrm>
          <a:prstGeom prst="rect">
            <a:avLst/>
          </a:prstGeom>
        </p:spPr>
        <p:txBody>
          <a:bodyPr vert="horz" wrap="square" lIns="0" tIns="11430" rIns="0" bIns="0" rtlCol="0">
            <a:spAutoFit/>
          </a:bodyPr>
          <a:lstStyle/>
          <a:p>
            <a:pPr marL="12700">
              <a:lnSpc>
                <a:spcPct val="100000"/>
              </a:lnSpc>
              <a:spcBef>
                <a:spcPts val="90"/>
              </a:spcBef>
            </a:pPr>
            <a:r>
              <a:rPr sz="1400" spc="-15" dirty="0">
                <a:solidFill>
                  <a:srgbClr val="C00000"/>
                </a:solidFill>
                <a:latin typeface="Calibri"/>
                <a:cs typeface="Calibri"/>
              </a:rPr>
              <a:t>Step</a:t>
            </a:r>
            <a:r>
              <a:rPr sz="1400" spc="-5" dirty="0">
                <a:solidFill>
                  <a:srgbClr val="C00000"/>
                </a:solidFill>
                <a:latin typeface="Calibri"/>
                <a:cs typeface="Calibri"/>
              </a:rPr>
              <a:t> </a:t>
            </a:r>
            <a:r>
              <a:rPr sz="1400" spc="-10" dirty="0">
                <a:solidFill>
                  <a:srgbClr val="C00000"/>
                </a:solidFill>
                <a:latin typeface="Calibri"/>
                <a:cs typeface="Calibri"/>
              </a:rPr>
              <a:t>No.</a:t>
            </a:r>
            <a:r>
              <a:rPr sz="1400" spc="-55" dirty="0">
                <a:solidFill>
                  <a:srgbClr val="C00000"/>
                </a:solidFill>
                <a:latin typeface="Calibri"/>
                <a:cs typeface="Calibri"/>
              </a:rPr>
              <a:t> </a:t>
            </a:r>
            <a:r>
              <a:rPr sz="1400" spc="-5" dirty="0">
                <a:solidFill>
                  <a:srgbClr val="C00000"/>
                </a:solidFill>
                <a:latin typeface="Calibri"/>
                <a:cs typeface="Calibri"/>
              </a:rPr>
              <a:t>4</a:t>
            </a:r>
            <a:endParaRPr sz="1400" dirty="0">
              <a:latin typeface="Calibri"/>
              <a:cs typeface="Calibri"/>
            </a:endParaRPr>
          </a:p>
        </p:txBody>
      </p:sp>
      <p:sp>
        <p:nvSpPr>
          <p:cNvPr id="22" name="object 21">
            <a:extLst>
              <a:ext uri="{FF2B5EF4-FFF2-40B4-BE49-F238E27FC236}">
                <a16:creationId xmlns:a16="http://schemas.microsoft.com/office/drawing/2014/main" id="{84A31A73-D32D-18E2-EE2A-FBB1A0637206}"/>
              </a:ext>
            </a:extLst>
          </p:cNvPr>
          <p:cNvSpPr txBox="1"/>
          <p:nvPr/>
        </p:nvSpPr>
        <p:spPr>
          <a:xfrm>
            <a:off x="8252722" y="3265740"/>
            <a:ext cx="1179195" cy="940435"/>
          </a:xfrm>
          <a:prstGeom prst="rect">
            <a:avLst/>
          </a:prstGeom>
        </p:spPr>
        <p:txBody>
          <a:bodyPr vert="horz" wrap="square" lIns="0" tIns="12700" rIns="0" bIns="0" rtlCol="0">
            <a:spAutoFit/>
          </a:bodyPr>
          <a:lstStyle/>
          <a:p>
            <a:pPr marL="12065" marR="5080" algn="ctr">
              <a:lnSpc>
                <a:spcPct val="100000"/>
              </a:lnSpc>
              <a:spcBef>
                <a:spcPts val="100"/>
              </a:spcBef>
            </a:pPr>
            <a:r>
              <a:rPr sz="1200" dirty="0">
                <a:solidFill>
                  <a:srgbClr val="C00000"/>
                </a:solidFill>
                <a:latin typeface="Calibri"/>
                <a:cs typeface="Calibri"/>
              </a:rPr>
              <a:t>A</a:t>
            </a:r>
            <a:r>
              <a:rPr sz="1200" spc="10" dirty="0">
                <a:solidFill>
                  <a:srgbClr val="C00000"/>
                </a:solidFill>
                <a:latin typeface="Calibri"/>
                <a:cs typeface="Calibri"/>
              </a:rPr>
              <a:t>gg</a:t>
            </a:r>
            <a:r>
              <a:rPr sz="1200" spc="-35" dirty="0">
                <a:solidFill>
                  <a:srgbClr val="C00000"/>
                </a:solidFill>
                <a:latin typeface="Calibri"/>
                <a:cs typeface="Calibri"/>
              </a:rPr>
              <a:t>r</a:t>
            </a:r>
            <a:r>
              <a:rPr sz="1200" dirty="0">
                <a:solidFill>
                  <a:srgbClr val="C00000"/>
                </a:solidFill>
                <a:latin typeface="Calibri"/>
                <a:cs typeface="Calibri"/>
              </a:rPr>
              <a:t>e</a:t>
            </a:r>
            <a:r>
              <a:rPr sz="1200" spc="-15" dirty="0">
                <a:solidFill>
                  <a:srgbClr val="C00000"/>
                </a:solidFill>
                <a:latin typeface="Calibri"/>
                <a:cs typeface="Calibri"/>
              </a:rPr>
              <a:t>g</a:t>
            </a:r>
            <a:r>
              <a:rPr sz="1200" dirty="0">
                <a:solidFill>
                  <a:srgbClr val="C00000"/>
                </a:solidFill>
                <a:latin typeface="Calibri"/>
                <a:cs typeface="Calibri"/>
              </a:rPr>
              <a:t>a</a:t>
            </a:r>
            <a:r>
              <a:rPr sz="1200" spc="-20" dirty="0">
                <a:solidFill>
                  <a:srgbClr val="C00000"/>
                </a:solidFill>
                <a:latin typeface="Calibri"/>
                <a:cs typeface="Calibri"/>
              </a:rPr>
              <a:t>t</a:t>
            </a:r>
            <a:r>
              <a:rPr sz="1200" dirty="0">
                <a:solidFill>
                  <a:srgbClr val="C00000"/>
                </a:solidFill>
                <a:latin typeface="Calibri"/>
                <a:cs typeface="Calibri"/>
              </a:rPr>
              <a:t>ed</a:t>
            </a:r>
            <a:r>
              <a:rPr sz="1200" spc="-15" dirty="0">
                <a:solidFill>
                  <a:srgbClr val="C00000"/>
                </a:solidFill>
                <a:latin typeface="Calibri"/>
                <a:cs typeface="Calibri"/>
              </a:rPr>
              <a:t> </a:t>
            </a:r>
            <a:r>
              <a:rPr sz="1200" dirty="0">
                <a:solidFill>
                  <a:srgbClr val="C00000"/>
                </a:solidFill>
                <a:latin typeface="Calibri"/>
                <a:cs typeface="Calibri"/>
              </a:rPr>
              <a:t>Da</a:t>
            </a:r>
            <a:r>
              <a:rPr sz="1200" spc="-20" dirty="0">
                <a:solidFill>
                  <a:srgbClr val="C00000"/>
                </a:solidFill>
                <a:latin typeface="Calibri"/>
                <a:cs typeface="Calibri"/>
              </a:rPr>
              <a:t>t</a:t>
            </a:r>
            <a:r>
              <a:rPr sz="1200" dirty="0">
                <a:solidFill>
                  <a:srgbClr val="C00000"/>
                </a:solidFill>
                <a:latin typeface="Calibri"/>
                <a:cs typeface="Calibri"/>
              </a:rPr>
              <a:t>a</a:t>
            </a:r>
            <a:r>
              <a:rPr sz="1200" spc="-35" dirty="0">
                <a:solidFill>
                  <a:srgbClr val="C00000"/>
                </a:solidFill>
                <a:latin typeface="Calibri"/>
                <a:cs typeface="Calibri"/>
              </a:rPr>
              <a:t> </a:t>
            </a:r>
            <a:r>
              <a:rPr sz="1200" spc="-15" dirty="0">
                <a:solidFill>
                  <a:srgbClr val="C00000"/>
                </a:solidFill>
                <a:latin typeface="Calibri"/>
                <a:cs typeface="Calibri"/>
              </a:rPr>
              <a:t>i</a:t>
            </a:r>
            <a:r>
              <a:rPr sz="1200" dirty="0">
                <a:solidFill>
                  <a:srgbClr val="C00000"/>
                </a:solidFill>
                <a:latin typeface="Calibri"/>
                <a:cs typeface="Calibri"/>
              </a:rPr>
              <a:t>s  </a:t>
            </a:r>
            <a:r>
              <a:rPr sz="1200" spc="-10" dirty="0">
                <a:solidFill>
                  <a:srgbClr val="C00000"/>
                </a:solidFill>
                <a:latin typeface="Calibri"/>
                <a:cs typeface="Calibri"/>
              </a:rPr>
              <a:t>stored in</a:t>
            </a:r>
            <a:r>
              <a:rPr sz="1200" spc="-5" dirty="0">
                <a:solidFill>
                  <a:srgbClr val="C00000"/>
                </a:solidFill>
                <a:latin typeface="Calibri"/>
                <a:cs typeface="Calibri"/>
              </a:rPr>
              <a:t> </a:t>
            </a:r>
            <a:r>
              <a:rPr sz="1200" dirty="0">
                <a:solidFill>
                  <a:srgbClr val="C00000"/>
                </a:solidFill>
                <a:latin typeface="Calibri"/>
                <a:cs typeface="Calibri"/>
              </a:rPr>
              <a:t>MySQL </a:t>
            </a:r>
            <a:r>
              <a:rPr sz="1200" spc="5" dirty="0">
                <a:solidFill>
                  <a:srgbClr val="C00000"/>
                </a:solidFill>
                <a:latin typeface="Calibri"/>
                <a:cs typeface="Calibri"/>
              </a:rPr>
              <a:t> </a:t>
            </a:r>
            <a:r>
              <a:rPr sz="1200" spc="-5" dirty="0">
                <a:solidFill>
                  <a:srgbClr val="C00000"/>
                </a:solidFill>
                <a:latin typeface="Calibri"/>
                <a:cs typeface="Calibri"/>
              </a:rPr>
              <a:t>Database and </a:t>
            </a:r>
            <a:r>
              <a:rPr sz="1200" dirty="0">
                <a:solidFill>
                  <a:srgbClr val="C00000"/>
                </a:solidFill>
                <a:latin typeface="Calibri"/>
                <a:cs typeface="Calibri"/>
              </a:rPr>
              <a:t> </a:t>
            </a:r>
            <a:r>
              <a:rPr sz="1200" spc="-10" dirty="0">
                <a:solidFill>
                  <a:srgbClr val="C00000"/>
                </a:solidFill>
                <a:latin typeface="Calibri"/>
                <a:cs typeface="Calibri"/>
              </a:rPr>
              <a:t>HDFS(Distributed </a:t>
            </a:r>
            <a:r>
              <a:rPr sz="1200" spc="-5" dirty="0">
                <a:solidFill>
                  <a:srgbClr val="C00000"/>
                </a:solidFill>
                <a:latin typeface="Calibri"/>
                <a:cs typeface="Calibri"/>
              </a:rPr>
              <a:t> Storage)</a:t>
            </a:r>
            <a:endParaRPr sz="1200" dirty="0">
              <a:latin typeface="Calibri"/>
              <a:cs typeface="Calibri"/>
            </a:endParaRPr>
          </a:p>
        </p:txBody>
      </p:sp>
      <p:sp>
        <p:nvSpPr>
          <p:cNvPr id="23" name="object 11">
            <a:extLst>
              <a:ext uri="{FF2B5EF4-FFF2-40B4-BE49-F238E27FC236}">
                <a16:creationId xmlns:a16="http://schemas.microsoft.com/office/drawing/2014/main" id="{96418FD6-8D0A-5EF2-C276-3FAC08711380}"/>
              </a:ext>
            </a:extLst>
          </p:cNvPr>
          <p:cNvSpPr/>
          <p:nvPr/>
        </p:nvSpPr>
        <p:spPr>
          <a:xfrm>
            <a:off x="10002912" y="2814385"/>
            <a:ext cx="1640205" cy="1567180"/>
          </a:xfrm>
          <a:custGeom>
            <a:avLst/>
            <a:gdLst/>
            <a:ahLst/>
            <a:cxnLst/>
            <a:rect l="l" t="t" r="r" b="b"/>
            <a:pathLst>
              <a:path w="1640204" h="1567179">
                <a:moveTo>
                  <a:pt x="0" y="261112"/>
                </a:moveTo>
                <a:lnTo>
                  <a:pt x="4208" y="214193"/>
                </a:lnTo>
                <a:lnTo>
                  <a:pt x="16343" y="170027"/>
                </a:lnTo>
                <a:lnTo>
                  <a:pt x="35663" y="129351"/>
                </a:lnTo>
                <a:lnTo>
                  <a:pt x="61431" y="92906"/>
                </a:lnTo>
                <a:lnTo>
                  <a:pt x="92906" y="61431"/>
                </a:lnTo>
                <a:lnTo>
                  <a:pt x="129351" y="35663"/>
                </a:lnTo>
                <a:lnTo>
                  <a:pt x="170027" y="16343"/>
                </a:lnTo>
                <a:lnTo>
                  <a:pt x="214193" y="4208"/>
                </a:lnTo>
                <a:lnTo>
                  <a:pt x="261111" y="0"/>
                </a:lnTo>
                <a:lnTo>
                  <a:pt x="1378711" y="0"/>
                </a:lnTo>
                <a:lnTo>
                  <a:pt x="1425630" y="4208"/>
                </a:lnTo>
                <a:lnTo>
                  <a:pt x="1469796" y="16343"/>
                </a:lnTo>
                <a:lnTo>
                  <a:pt x="1510472" y="35663"/>
                </a:lnTo>
                <a:lnTo>
                  <a:pt x="1546917" y="61431"/>
                </a:lnTo>
                <a:lnTo>
                  <a:pt x="1578392" y="92906"/>
                </a:lnTo>
                <a:lnTo>
                  <a:pt x="1604160" y="129351"/>
                </a:lnTo>
                <a:lnTo>
                  <a:pt x="1623480" y="170027"/>
                </a:lnTo>
                <a:lnTo>
                  <a:pt x="1635615" y="214193"/>
                </a:lnTo>
                <a:lnTo>
                  <a:pt x="1639824" y="261112"/>
                </a:lnTo>
                <a:lnTo>
                  <a:pt x="1639824" y="1305560"/>
                </a:lnTo>
                <a:lnTo>
                  <a:pt x="1635615" y="1352478"/>
                </a:lnTo>
                <a:lnTo>
                  <a:pt x="1623480" y="1396644"/>
                </a:lnTo>
                <a:lnTo>
                  <a:pt x="1604160" y="1437320"/>
                </a:lnTo>
                <a:lnTo>
                  <a:pt x="1578392" y="1473765"/>
                </a:lnTo>
                <a:lnTo>
                  <a:pt x="1546917" y="1505240"/>
                </a:lnTo>
                <a:lnTo>
                  <a:pt x="1510472" y="1531008"/>
                </a:lnTo>
                <a:lnTo>
                  <a:pt x="1469796" y="1550328"/>
                </a:lnTo>
                <a:lnTo>
                  <a:pt x="1425630" y="1562463"/>
                </a:lnTo>
                <a:lnTo>
                  <a:pt x="1378711" y="1566672"/>
                </a:lnTo>
                <a:lnTo>
                  <a:pt x="261111" y="1566672"/>
                </a:lnTo>
                <a:lnTo>
                  <a:pt x="214193" y="1562463"/>
                </a:lnTo>
                <a:lnTo>
                  <a:pt x="170027" y="1550328"/>
                </a:lnTo>
                <a:lnTo>
                  <a:pt x="129351" y="1531008"/>
                </a:lnTo>
                <a:lnTo>
                  <a:pt x="92906" y="1505240"/>
                </a:lnTo>
                <a:lnTo>
                  <a:pt x="61431" y="1473765"/>
                </a:lnTo>
                <a:lnTo>
                  <a:pt x="35663" y="1437320"/>
                </a:lnTo>
                <a:lnTo>
                  <a:pt x="16343" y="1396644"/>
                </a:lnTo>
                <a:lnTo>
                  <a:pt x="4208" y="1352478"/>
                </a:lnTo>
                <a:lnTo>
                  <a:pt x="0" y="1305560"/>
                </a:lnTo>
                <a:lnTo>
                  <a:pt x="0" y="261112"/>
                </a:lnTo>
                <a:close/>
              </a:path>
            </a:pathLst>
          </a:custGeom>
          <a:ln w="12192">
            <a:solidFill>
              <a:srgbClr val="2E528F"/>
            </a:solidFill>
          </a:ln>
        </p:spPr>
        <p:txBody>
          <a:bodyPr wrap="square" lIns="0" tIns="0" rIns="0" bIns="0" rtlCol="0"/>
          <a:lstStyle/>
          <a:p>
            <a:endParaRPr/>
          </a:p>
        </p:txBody>
      </p:sp>
      <p:sp>
        <p:nvSpPr>
          <p:cNvPr id="24" name="object 12">
            <a:extLst>
              <a:ext uri="{FF2B5EF4-FFF2-40B4-BE49-F238E27FC236}">
                <a16:creationId xmlns:a16="http://schemas.microsoft.com/office/drawing/2014/main" id="{2D1EC23E-A3E1-872B-B905-7A70421BDF1F}"/>
              </a:ext>
            </a:extLst>
          </p:cNvPr>
          <p:cNvSpPr txBox="1"/>
          <p:nvPr/>
        </p:nvSpPr>
        <p:spPr>
          <a:xfrm>
            <a:off x="10416964" y="2942846"/>
            <a:ext cx="767080" cy="238125"/>
          </a:xfrm>
          <a:prstGeom prst="rect">
            <a:avLst/>
          </a:prstGeom>
        </p:spPr>
        <p:txBody>
          <a:bodyPr vert="horz" wrap="square" lIns="0" tIns="12065" rIns="0" bIns="0" rtlCol="0">
            <a:spAutoFit/>
          </a:bodyPr>
          <a:lstStyle/>
          <a:p>
            <a:pPr marL="12700">
              <a:lnSpc>
                <a:spcPct val="100000"/>
              </a:lnSpc>
              <a:spcBef>
                <a:spcPts val="95"/>
              </a:spcBef>
            </a:pPr>
            <a:r>
              <a:rPr sz="1400" spc="-10" dirty="0">
                <a:solidFill>
                  <a:srgbClr val="C00000"/>
                </a:solidFill>
                <a:latin typeface="Calibri"/>
                <a:cs typeface="Calibri"/>
              </a:rPr>
              <a:t>Step No.</a:t>
            </a:r>
            <a:r>
              <a:rPr sz="1400" spc="-60" dirty="0">
                <a:solidFill>
                  <a:srgbClr val="C00000"/>
                </a:solidFill>
                <a:latin typeface="Calibri"/>
                <a:cs typeface="Calibri"/>
              </a:rPr>
              <a:t> </a:t>
            </a:r>
            <a:r>
              <a:rPr sz="1400" spc="-5" dirty="0">
                <a:solidFill>
                  <a:srgbClr val="C00000"/>
                </a:solidFill>
                <a:latin typeface="Calibri"/>
                <a:cs typeface="Calibri"/>
              </a:rPr>
              <a:t>5</a:t>
            </a:r>
            <a:endParaRPr sz="1400" dirty="0">
              <a:latin typeface="Calibri"/>
              <a:cs typeface="Calibri"/>
            </a:endParaRPr>
          </a:p>
        </p:txBody>
      </p:sp>
      <p:sp>
        <p:nvSpPr>
          <p:cNvPr id="25" name="object 13">
            <a:extLst>
              <a:ext uri="{FF2B5EF4-FFF2-40B4-BE49-F238E27FC236}">
                <a16:creationId xmlns:a16="http://schemas.microsoft.com/office/drawing/2014/main" id="{4AECA3F4-F023-15E2-9F76-3377F64D2CA4}"/>
              </a:ext>
            </a:extLst>
          </p:cNvPr>
          <p:cNvSpPr txBox="1"/>
          <p:nvPr/>
        </p:nvSpPr>
        <p:spPr>
          <a:xfrm>
            <a:off x="10151851" y="3357179"/>
            <a:ext cx="1297305" cy="757555"/>
          </a:xfrm>
          <a:prstGeom prst="rect">
            <a:avLst/>
          </a:prstGeom>
        </p:spPr>
        <p:txBody>
          <a:bodyPr vert="horz" wrap="square" lIns="0" tIns="12700" rIns="0" bIns="0" rtlCol="0">
            <a:spAutoFit/>
          </a:bodyPr>
          <a:lstStyle/>
          <a:p>
            <a:pPr marL="12700" marR="5080" indent="-635" algn="ctr">
              <a:lnSpc>
                <a:spcPct val="100000"/>
              </a:lnSpc>
              <a:spcBef>
                <a:spcPts val="100"/>
              </a:spcBef>
            </a:pPr>
            <a:r>
              <a:rPr sz="1200" spc="-10" dirty="0">
                <a:solidFill>
                  <a:srgbClr val="C00000"/>
                </a:solidFill>
                <a:latin typeface="Calibri"/>
                <a:cs typeface="Calibri"/>
              </a:rPr>
              <a:t>Building</a:t>
            </a:r>
            <a:r>
              <a:rPr sz="1200" spc="5" dirty="0">
                <a:solidFill>
                  <a:srgbClr val="C00000"/>
                </a:solidFill>
                <a:latin typeface="Calibri"/>
                <a:cs typeface="Calibri"/>
              </a:rPr>
              <a:t> </a:t>
            </a:r>
            <a:r>
              <a:rPr sz="1200" spc="-10" dirty="0">
                <a:solidFill>
                  <a:srgbClr val="C00000"/>
                </a:solidFill>
                <a:latin typeface="Calibri"/>
                <a:cs typeface="Calibri"/>
              </a:rPr>
              <a:t>Real-Time </a:t>
            </a:r>
            <a:r>
              <a:rPr sz="1200" spc="-5" dirty="0">
                <a:solidFill>
                  <a:srgbClr val="C00000"/>
                </a:solidFill>
                <a:latin typeface="Calibri"/>
                <a:cs typeface="Calibri"/>
              </a:rPr>
              <a:t> Sales</a:t>
            </a:r>
            <a:r>
              <a:rPr sz="1200" spc="15" dirty="0">
                <a:solidFill>
                  <a:srgbClr val="C00000"/>
                </a:solidFill>
                <a:latin typeface="Calibri"/>
                <a:cs typeface="Calibri"/>
              </a:rPr>
              <a:t> </a:t>
            </a:r>
            <a:r>
              <a:rPr sz="1200" spc="-10" dirty="0">
                <a:solidFill>
                  <a:srgbClr val="C00000"/>
                </a:solidFill>
                <a:latin typeface="Calibri"/>
                <a:cs typeface="Calibri"/>
              </a:rPr>
              <a:t>Dashboard </a:t>
            </a:r>
            <a:r>
              <a:rPr sz="1200" spc="-5" dirty="0">
                <a:solidFill>
                  <a:srgbClr val="C00000"/>
                </a:solidFill>
                <a:latin typeface="Calibri"/>
                <a:cs typeface="Calibri"/>
              </a:rPr>
              <a:t> using Python Django </a:t>
            </a:r>
            <a:r>
              <a:rPr sz="1200" spc="-260" dirty="0">
                <a:solidFill>
                  <a:srgbClr val="C00000"/>
                </a:solidFill>
                <a:latin typeface="Calibri"/>
                <a:cs typeface="Calibri"/>
              </a:rPr>
              <a:t> </a:t>
            </a:r>
            <a:r>
              <a:rPr sz="1200" spc="-5" dirty="0">
                <a:solidFill>
                  <a:srgbClr val="C00000"/>
                </a:solidFill>
                <a:latin typeface="Calibri"/>
                <a:cs typeface="Calibri"/>
              </a:rPr>
              <a:t>and</a:t>
            </a:r>
            <a:r>
              <a:rPr sz="1200" dirty="0">
                <a:solidFill>
                  <a:srgbClr val="C00000"/>
                </a:solidFill>
                <a:latin typeface="Calibri"/>
                <a:cs typeface="Calibri"/>
              </a:rPr>
              <a:t> </a:t>
            </a:r>
            <a:r>
              <a:rPr sz="1200" spc="-5" dirty="0">
                <a:solidFill>
                  <a:srgbClr val="C00000"/>
                </a:solidFill>
                <a:latin typeface="Calibri"/>
                <a:cs typeface="Calibri"/>
              </a:rPr>
              <a:t>Chart.js</a:t>
            </a:r>
            <a:endParaRPr sz="1200" dirty="0">
              <a:latin typeface="Calibri"/>
              <a:cs typeface="Calibri"/>
            </a:endParaRPr>
          </a:p>
        </p:txBody>
      </p:sp>
      <p:pic>
        <p:nvPicPr>
          <p:cNvPr id="26" name="object 31">
            <a:extLst>
              <a:ext uri="{FF2B5EF4-FFF2-40B4-BE49-F238E27FC236}">
                <a16:creationId xmlns:a16="http://schemas.microsoft.com/office/drawing/2014/main" id="{0ADF71B6-10C1-4C80-433B-2B9A5DD8B3D0}"/>
              </a:ext>
            </a:extLst>
          </p:cNvPr>
          <p:cNvPicPr/>
          <p:nvPr/>
        </p:nvPicPr>
        <p:blipFill>
          <a:blip r:embed="rId3" cstate="print"/>
          <a:stretch>
            <a:fillRect/>
          </a:stretch>
        </p:blipFill>
        <p:spPr>
          <a:xfrm>
            <a:off x="386394" y="5174932"/>
            <a:ext cx="1618521" cy="470182"/>
          </a:xfrm>
          <a:prstGeom prst="rect">
            <a:avLst/>
          </a:prstGeom>
        </p:spPr>
      </p:pic>
      <p:pic>
        <p:nvPicPr>
          <p:cNvPr id="27" name="object 30">
            <a:extLst>
              <a:ext uri="{FF2B5EF4-FFF2-40B4-BE49-F238E27FC236}">
                <a16:creationId xmlns:a16="http://schemas.microsoft.com/office/drawing/2014/main" id="{573EA22C-B547-2444-D84F-2B9BA360D8FD}"/>
              </a:ext>
            </a:extLst>
          </p:cNvPr>
          <p:cNvPicPr/>
          <p:nvPr/>
        </p:nvPicPr>
        <p:blipFill>
          <a:blip r:embed="rId4" cstate="print"/>
          <a:stretch>
            <a:fillRect/>
          </a:stretch>
        </p:blipFill>
        <p:spPr>
          <a:xfrm>
            <a:off x="2511601" y="4934365"/>
            <a:ext cx="1637675" cy="763325"/>
          </a:xfrm>
          <a:prstGeom prst="rect">
            <a:avLst/>
          </a:prstGeom>
        </p:spPr>
      </p:pic>
      <p:pic>
        <p:nvPicPr>
          <p:cNvPr id="28" name="object 32">
            <a:extLst>
              <a:ext uri="{FF2B5EF4-FFF2-40B4-BE49-F238E27FC236}">
                <a16:creationId xmlns:a16="http://schemas.microsoft.com/office/drawing/2014/main" id="{6C51FBA2-2DB5-E206-6D8C-80A410CE4B20}"/>
              </a:ext>
            </a:extLst>
          </p:cNvPr>
          <p:cNvPicPr/>
          <p:nvPr/>
        </p:nvPicPr>
        <p:blipFill>
          <a:blip r:embed="rId5" cstate="print"/>
          <a:stretch>
            <a:fillRect/>
          </a:stretch>
        </p:blipFill>
        <p:spPr>
          <a:xfrm>
            <a:off x="4714938" y="4596699"/>
            <a:ext cx="2767584" cy="1438655"/>
          </a:xfrm>
          <a:prstGeom prst="rect">
            <a:avLst/>
          </a:prstGeom>
        </p:spPr>
      </p:pic>
      <p:pic>
        <p:nvPicPr>
          <p:cNvPr id="29" name="object 33">
            <a:extLst>
              <a:ext uri="{FF2B5EF4-FFF2-40B4-BE49-F238E27FC236}">
                <a16:creationId xmlns:a16="http://schemas.microsoft.com/office/drawing/2014/main" id="{546E90A1-21A6-8A78-EBEA-5F14957B4D7E}"/>
              </a:ext>
            </a:extLst>
          </p:cNvPr>
          <p:cNvPicPr/>
          <p:nvPr/>
        </p:nvPicPr>
        <p:blipFill>
          <a:blip r:embed="rId6" cstate="print"/>
          <a:stretch>
            <a:fillRect/>
          </a:stretch>
        </p:blipFill>
        <p:spPr>
          <a:xfrm>
            <a:off x="8048184" y="4728390"/>
            <a:ext cx="1723869" cy="1175272"/>
          </a:xfrm>
          <a:prstGeom prst="rect">
            <a:avLst/>
          </a:prstGeom>
        </p:spPr>
      </p:pic>
      <p:pic>
        <p:nvPicPr>
          <p:cNvPr id="30" name="object 35">
            <a:extLst>
              <a:ext uri="{FF2B5EF4-FFF2-40B4-BE49-F238E27FC236}">
                <a16:creationId xmlns:a16="http://schemas.microsoft.com/office/drawing/2014/main" id="{F83C5D13-DACA-7783-A1C5-8FEB5DFF6ED4}"/>
              </a:ext>
            </a:extLst>
          </p:cNvPr>
          <p:cNvPicPr/>
          <p:nvPr/>
        </p:nvPicPr>
        <p:blipFill>
          <a:blip r:embed="rId7" cstate="print"/>
          <a:stretch>
            <a:fillRect/>
          </a:stretch>
        </p:blipFill>
        <p:spPr>
          <a:xfrm>
            <a:off x="10151852" y="4753357"/>
            <a:ext cx="491164" cy="656666"/>
          </a:xfrm>
          <a:prstGeom prst="rect">
            <a:avLst/>
          </a:prstGeom>
        </p:spPr>
      </p:pic>
      <p:sp>
        <p:nvSpPr>
          <p:cNvPr id="31" name="object 36">
            <a:extLst>
              <a:ext uri="{FF2B5EF4-FFF2-40B4-BE49-F238E27FC236}">
                <a16:creationId xmlns:a16="http://schemas.microsoft.com/office/drawing/2014/main" id="{91968773-E0FD-DE29-2A5D-D092E59D7DD1}"/>
              </a:ext>
            </a:extLst>
          </p:cNvPr>
          <p:cNvSpPr txBox="1"/>
          <p:nvPr/>
        </p:nvSpPr>
        <p:spPr>
          <a:xfrm>
            <a:off x="10736977" y="4936600"/>
            <a:ext cx="696595" cy="299720"/>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FF6284"/>
                </a:solidFill>
                <a:latin typeface="Calibri"/>
                <a:cs typeface="Calibri"/>
              </a:rPr>
              <a:t>Chart</a:t>
            </a:r>
            <a:r>
              <a:rPr sz="1800" b="1" spc="-5" dirty="0">
                <a:solidFill>
                  <a:srgbClr val="FF6284"/>
                </a:solidFill>
                <a:latin typeface="Calibri"/>
                <a:cs typeface="Calibri"/>
              </a:rPr>
              <a:t>.js</a:t>
            </a:r>
            <a:endParaRPr sz="1800" dirty="0">
              <a:latin typeface="Calibri"/>
              <a:cs typeface="Calibri"/>
            </a:endParaRPr>
          </a:p>
        </p:txBody>
      </p:sp>
      <p:pic>
        <p:nvPicPr>
          <p:cNvPr id="32" name="object 34">
            <a:extLst>
              <a:ext uri="{FF2B5EF4-FFF2-40B4-BE49-F238E27FC236}">
                <a16:creationId xmlns:a16="http://schemas.microsoft.com/office/drawing/2014/main" id="{54E7336C-5D3B-33F0-89C8-47003A32545A}"/>
              </a:ext>
            </a:extLst>
          </p:cNvPr>
          <p:cNvPicPr/>
          <p:nvPr/>
        </p:nvPicPr>
        <p:blipFill>
          <a:blip r:embed="rId8" cstate="print"/>
          <a:stretch>
            <a:fillRect/>
          </a:stretch>
        </p:blipFill>
        <p:spPr>
          <a:xfrm>
            <a:off x="10121870" y="5522001"/>
            <a:ext cx="1639824" cy="5730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8"/>
        <p:cNvGrpSpPr/>
        <p:nvPr/>
      </p:nvGrpSpPr>
      <p:grpSpPr>
        <a:xfrm>
          <a:off x="0" y="0"/>
          <a:ext cx="0" cy="0"/>
          <a:chOff x="0" y="0"/>
          <a:chExt cx="0" cy="0"/>
        </a:xfrm>
      </p:grpSpPr>
      <p:sp>
        <p:nvSpPr>
          <p:cNvPr id="463" name="Google Shape;463;p87"/>
          <p:cNvSpPr txBox="1"/>
          <p:nvPr/>
        </p:nvSpPr>
        <p:spPr>
          <a:xfrm>
            <a:off x="462750" y="561800"/>
            <a:ext cx="7613100" cy="100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u="sng">
                <a:solidFill>
                  <a:schemeClr val="dk2"/>
                </a:solidFill>
                <a:latin typeface="Times New Roman" panose="02020603050405020304"/>
                <a:ea typeface="Times New Roman" panose="02020603050405020304"/>
                <a:cs typeface="Times New Roman" panose="02020603050405020304"/>
                <a:sym typeface="Times New Roman" panose="02020603050405020304"/>
              </a:rPr>
              <a:t>TOOLS AND TECHNOLOGIES USED:</a:t>
            </a:r>
            <a:endParaRPr sz="2500" b="1" u="sng">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800">
              <a:solidFill>
                <a:schemeClr val="dk2"/>
              </a:solidFill>
            </a:endParaRPr>
          </a:p>
        </p:txBody>
      </p:sp>
      <p:sp>
        <p:nvSpPr>
          <p:cNvPr id="3" name="TextBox 2">
            <a:extLst>
              <a:ext uri="{FF2B5EF4-FFF2-40B4-BE49-F238E27FC236}">
                <a16:creationId xmlns:a16="http://schemas.microsoft.com/office/drawing/2014/main" id="{29E102D2-336F-4E8D-4FA9-A00DA5F20CBD}"/>
              </a:ext>
            </a:extLst>
          </p:cNvPr>
          <p:cNvSpPr txBox="1"/>
          <p:nvPr/>
        </p:nvSpPr>
        <p:spPr>
          <a:xfrm>
            <a:off x="584617" y="1334125"/>
            <a:ext cx="4640104" cy="4770537"/>
          </a:xfrm>
          <a:prstGeom prst="rect">
            <a:avLst/>
          </a:prstGeom>
          <a:noFill/>
        </p:spPr>
        <p:txBody>
          <a:bodyPr wrap="square" rtlCol="0">
            <a:spAutoFit/>
          </a:bodyPr>
          <a:lstStyle/>
          <a:p>
            <a:endParaRPr lang="en-US" sz="1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r>
              <a:rPr lang="en-US" sz="1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Big Data Technologies:</a:t>
            </a: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p>
          <a:p>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Kafka</a:t>
            </a:r>
            <a:endPar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endParaRPr>
          </a:p>
          <a:p>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Apache Spark </a:t>
            </a:r>
          </a:p>
          <a:p>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8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PySpark</a:t>
            </a: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for real-time data processing</a:t>
            </a:r>
          </a:p>
          <a:p>
            <a:endParaRPr lang="en-US" sz="1800" dirty="0">
              <a:solidFill>
                <a:schemeClr val="dk1"/>
              </a:solidFill>
              <a:latin typeface="Times New Roman" panose="02020603050405020304" pitchFamily="18" charset="0"/>
              <a:cs typeface="Times New Roman" panose="02020603050405020304" pitchFamily="18" charset="0"/>
              <a:sym typeface="Times New Roman" panose="02020603050405020304"/>
            </a:endParaRPr>
          </a:p>
          <a:p>
            <a:pPr marL="285750" indent="-285750">
              <a:buFont typeface="Arial" panose="020B0604020202020204" pitchFamily="34" charset="0"/>
              <a:buChar char="•"/>
            </a:pPr>
            <a:r>
              <a:rPr lang="en-US" sz="1800" b="1" dirty="0">
                <a:solidFill>
                  <a:schemeClr val="dk1"/>
                </a:solidFill>
                <a:latin typeface="Times New Roman" panose="02020603050405020304" pitchFamily="18" charset="0"/>
                <a:cs typeface="Times New Roman" panose="02020603050405020304" pitchFamily="18" charset="0"/>
                <a:sym typeface="Times New Roman" panose="02020603050405020304"/>
              </a:rPr>
              <a:t>Persistent Storage:</a:t>
            </a:r>
          </a:p>
          <a:p>
            <a:r>
              <a:rPr lang="en-US" sz="1800" dirty="0">
                <a:solidFill>
                  <a:schemeClr val="dk1"/>
                </a:solidFill>
                <a:latin typeface="Times New Roman" panose="02020603050405020304" pitchFamily="18" charset="0"/>
                <a:cs typeface="Times New Roman" panose="02020603050405020304" pitchFamily="18" charset="0"/>
                <a:sym typeface="Times New Roman" panose="02020603050405020304"/>
              </a:rPr>
              <a:t>	MySQL</a:t>
            </a:r>
          </a:p>
          <a:p>
            <a:r>
              <a:rPr lang="en-US" sz="1800" dirty="0">
                <a:solidFill>
                  <a:schemeClr val="dk1"/>
                </a:solidFill>
                <a:latin typeface="Times New Roman" panose="02020603050405020304" pitchFamily="18" charset="0"/>
                <a:cs typeface="Times New Roman" panose="02020603050405020304" pitchFamily="18" charset="0"/>
                <a:sym typeface="Times New Roman" panose="02020603050405020304"/>
              </a:rPr>
              <a:t>	HDFS</a:t>
            </a:r>
            <a:endParaRPr lang="en-US" sz="1800" dirty="0">
              <a:solidFill>
                <a:schemeClr val="dk1"/>
              </a:solidFill>
              <a:latin typeface="Times New Roman" panose="02020603050405020304" pitchFamily="18" charset="0"/>
              <a:cs typeface="Times New Roman" panose="02020603050405020304" pitchFamily="18" charset="0"/>
            </a:endParaRPr>
          </a:p>
          <a:p>
            <a:endPar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r>
              <a:rPr lang="en-US" sz="1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Languages and Libraries:</a:t>
            </a: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endParaRPr>
          </a:p>
          <a:p>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Python for scripting</a:t>
            </a:r>
            <a:endPar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endParaRPr>
          </a:p>
          <a:p>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8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PySpark</a:t>
            </a: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for Spark application</a:t>
            </a:r>
          </a:p>
          <a:p>
            <a:endPar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buFont typeface="Arial" panose="020B0604020202020204" pitchFamily="34" charset="0"/>
              <a:buChar char="•"/>
            </a:pPr>
            <a:r>
              <a:rPr lang="en-US" sz="1800" b="1" dirty="0">
                <a:solidFill>
                  <a:schemeClr val="dk1"/>
                </a:solidFill>
                <a:latin typeface="Times New Roman" panose="02020603050405020304" pitchFamily="18" charset="0"/>
                <a:cs typeface="Times New Roman" panose="02020603050405020304" pitchFamily="18" charset="0"/>
              </a:rPr>
              <a:t>Visualization </a:t>
            </a:r>
            <a:r>
              <a:rPr lang="en-US" sz="1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endParaRPr>
          </a:p>
          <a:p>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800" dirty="0">
                <a:solidFill>
                  <a:schemeClr val="dk1"/>
                </a:solidFill>
                <a:latin typeface="Times New Roman" panose="02020603050405020304" pitchFamily="18" charset="0"/>
                <a:cs typeface="Times New Roman" panose="02020603050405020304" pitchFamily="18" charset="0"/>
              </a:rPr>
              <a:t> Django </a:t>
            </a: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p>
          <a:p>
            <a:pPr lvl="1">
              <a:spcAft>
                <a:spcPts val="1200"/>
              </a:spcAft>
            </a:pP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800" dirty="0">
                <a:solidFill>
                  <a:schemeClr val="dk1"/>
                </a:solidFill>
                <a:latin typeface="Times New Roman" panose="02020603050405020304" pitchFamily="18" charset="0"/>
                <a:cs typeface="Times New Roman" panose="02020603050405020304" pitchFamily="18" charset="0"/>
              </a:rPr>
              <a:t>Chart.js</a:t>
            </a:r>
          </a:p>
        </p:txBody>
      </p:sp>
      <p:grpSp>
        <p:nvGrpSpPr>
          <p:cNvPr id="4" name="Google Shape;4861;p41">
            <a:extLst>
              <a:ext uri="{FF2B5EF4-FFF2-40B4-BE49-F238E27FC236}">
                <a16:creationId xmlns:a16="http://schemas.microsoft.com/office/drawing/2014/main" id="{0B6C46AF-9C21-422B-7B1B-7FF7B28C0274}"/>
              </a:ext>
            </a:extLst>
          </p:cNvPr>
          <p:cNvGrpSpPr/>
          <p:nvPr/>
        </p:nvGrpSpPr>
        <p:grpSpPr>
          <a:xfrm>
            <a:off x="8983490" y="3597182"/>
            <a:ext cx="1442152" cy="1098847"/>
            <a:chOff x="7946906" y="3097744"/>
            <a:chExt cx="624233" cy="519804"/>
          </a:xfrm>
        </p:grpSpPr>
        <p:sp>
          <p:nvSpPr>
            <p:cNvPr id="5" name="Google Shape;4862;p41">
              <a:extLst>
                <a:ext uri="{FF2B5EF4-FFF2-40B4-BE49-F238E27FC236}">
                  <a16:creationId xmlns:a16="http://schemas.microsoft.com/office/drawing/2014/main" id="{73674D48-97FD-744E-89E9-59EE8F95371E}"/>
                </a:ext>
              </a:extLst>
            </p:cNvPr>
            <p:cNvSpPr/>
            <p:nvPr/>
          </p:nvSpPr>
          <p:spPr>
            <a:xfrm>
              <a:off x="7996697" y="3165834"/>
              <a:ext cx="27480" cy="19358"/>
            </a:xfrm>
            <a:custGeom>
              <a:avLst/>
              <a:gdLst/>
              <a:ahLst/>
              <a:cxnLst/>
              <a:rect l="l" t="t" r="r" b="b"/>
              <a:pathLst>
                <a:path w="856" h="603" extrusionOk="0">
                  <a:moveTo>
                    <a:pt x="128" y="1"/>
                  </a:moveTo>
                  <a:cubicBezTo>
                    <a:pt x="64" y="1"/>
                    <a:pt x="1" y="64"/>
                    <a:pt x="1" y="128"/>
                  </a:cubicBezTo>
                  <a:lnTo>
                    <a:pt x="1" y="508"/>
                  </a:lnTo>
                  <a:cubicBezTo>
                    <a:pt x="1" y="571"/>
                    <a:pt x="64" y="603"/>
                    <a:pt x="128" y="603"/>
                  </a:cubicBezTo>
                  <a:lnTo>
                    <a:pt x="761" y="603"/>
                  </a:lnTo>
                  <a:cubicBezTo>
                    <a:pt x="824" y="603"/>
                    <a:pt x="856" y="571"/>
                    <a:pt x="856" y="508"/>
                  </a:cubicBezTo>
                  <a:lnTo>
                    <a:pt x="856" y="128"/>
                  </a:lnTo>
                  <a:cubicBezTo>
                    <a:pt x="856" y="64"/>
                    <a:pt x="824" y="1"/>
                    <a:pt x="761"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63;p41">
              <a:extLst>
                <a:ext uri="{FF2B5EF4-FFF2-40B4-BE49-F238E27FC236}">
                  <a16:creationId xmlns:a16="http://schemas.microsoft.com/office/drawing/2014/main" id="{24A64501-304A-D01B-0EAF-9DA694F46AEC}"/>
                </a:ext>
              </a:extLst>
            </p:cNvPr>
            <p:cNvSpPr/>
            <p:nvPr/>
          </p:nvSpPr>
          <p:spPr>
            <a:xfrm>
              <a:off x="7996697" y="3272607"/>
              <a:ext cx="27480" cy="20353"/>
            </a:xfrm>
            <a:custGeom>
              <a:avLst/>
              <a:gdLst/>
              <a:ahLst/>
              <a:cxnLst/>
              <a:rect l="l" t="t" r="r" b="b"/>
              <a:pathLst>
                <a:path w="856" h="634" extrusionOk="0">
                  <a:moveTo>
                    <a:pt x="128" y="0"/>
                  </a:moveTo>
                  <a:cubicBezTo>
                    <a:pt x="64" y="0"/>
                    <a:pt x="1" y="64"/>
                    <a:pt x="1" y="127"/>
                  </a:cubicBezTo>
                  <a:lnTo>
                    <a:pt x="1" y="507"/>
                  </a:lnTo>
                  <a:cubicBezTo>
                    <a:pt x="1" y="570"/>
                    <a:pt x="64" y="634"/>
                    <a:pt x="128" y="634"/>
                  </a:cubicBezTo>
                  <a:lnTo>
                    <a:pt x="761" y="634"/>
                  </a:lnTo>
                  <a:cubicBezTo>
                    <a:pt x="824" y="634"/>
                    <a:pt x="856" y="570"/>
                    <a:pt x="856" y="507"/>
                  </a:cubicBezTo>
                  <a:lnTo>
                    <a:pt x="856" y="127"/>
                  </a:lnTo>
                  <a:cubicBezTo>
                    <a:pt x="856" y="64"/>
                    <a:pt x="824" y="0"/>
                    <a:pt x="761"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64;p41">
              <a:extLst>
                <a:ext uri="{FF2B5EF4-FFF2-40B4-BE49-F238E27FC236}">
                  <a16:creationId xmlns:a16="http://schemas.microsoft.com/office/drawing/2014/main" id="{3B8FCBD7-C420-D596-BD67-F6ADCDCC72F4}"/>
                </a:ext>
              </a:extLst>
            </p:cNvPr>
            <p:cNvSpPr/>
            <p:nvPr/>
          </p:nvSpPr>
          <p:spPr>
            <a:xfrm>
              <a:off x="7957051" y="3176267"/>
              <a:ext cx="31557" cy="30786"/>
            </a:xfrm>
            <a:custGeom>
              <a:avLst/>
              <a:gdLst/>
              <a:ahLst/>
              <a:cxnLst/>
              <a:rect l="l" t="t" r="r" b="b"/>
              <a:pathLst>
                <a:path w="983" h="959" extrusionOk="0">
                  <a:moveTo>
                    <a:pt x="587" y="1"/>
                  </a:moveTo>
                  <a:cubicBezTo>
                    <a:pt x="555" y="1"/>
                    <a:pt x="523" y="8"/>
                    <a:pt x="508" y="24"/>
                  </a:cubicBezTo>
                  <a:lnTo>
                    <a:pt x="64" y="468"/>
                  </a:lnTo>
                  <a:cubicBezTo>
                    <a:pt x="1" y="531"/>
                    <a:pt x="1" y="594"/>
                    <a:pt x="64" y="658"/>
                  </a:cubicBezTo>
                  <a:lnTo>
                    <a:pt x="317" y="911"/>
                  </a:lnTo>
                  <a:cubicBezTo>
                    <a:pt x="333" y="943"/>
                    <a:pt x="365" y="959"/>
                    <a:pt x="397" y="959"/>
                  </a:cubicBezTo>
                  <a:cubicBezTo>
                    <a:pt x="428" y="959"/>
                    <a:pt x="460" y="943"/>
                    <a:pt x="476" y="911"/>
                  </a:cubicBezTo>
                  <a:lnTo>
                    <a:pt x="919" y="468"/>
                  </a:lnTo>
                  <a:cubicBezTo>
                    <a:pt x="983" y="404"/>
                    <a:pt x="983" y="341"/>
                    <a:pt x="919" y="309"/>
                  </a:cubicBezTo>
                  <a:lnTo>
                    <a:pt x="666" y="24"/>
                  </a:lnTo>
                  <a:cubicBezTo>
                    <a:pt x="650" y="8"/>
                    <a:pt x="618" y="1"/>
                    <a:pt x="587"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865;p41">
              <a:extLst>
                <a:ext uri="{FF2B5EF4-FFF2-40B4-BE49-F238E27FC236}">
                  <a16:creationId xmlns:a16="http://schemas.microsoft.com/office/drawing/2014/main" id="{36F23F26-5B9A-5360-1937-E350DE2BFC27}"/>
                </a:ext>
              </a:extLst>
            </p:cNvPr>
            <p:cNvSpPr/>
            <p:nvPr/>
          </p:nvSpPr>
          <p:spPr>
            <a:xfrm>
              <a:off x="8033294" y="3251740"/>
              <a:ext cx="30562" cy="30786"/>
            </a:xfrm>
            <a:custGeom>
              <a:avLst/>
              <a:gdLst/>
              <a:ahLst/>
              <a:cxnLst/>
              <a:rect l="l" t="t" r="r" b="b"/>
              <a:pathLst>
                <a:path w="952" h="959" extrusionOk="0">
                  <a:moveTo>
                    <a:pt x="567" y="1"/>
                  </a:moveTo>
                  <a:cubicBezTo>
                    <a:pt x="539" y="1"/>
                    <a:pt x="508" y="17"/>
                    <a:pt x="476" y="48"/>
                  </a:cubicBezTo>
                  <a:lnTo>
                    <a:pt x="33" y="492"/>
                  </a:lnTo>
                  <a:cubicBezTo>
                    <a:pt x="1" y="523"/>
                    <a:pt x="1" y="618"/>
                    <a:pt x="33" y="650"/>
                  </a:cubicBezTo>
                  <a:lnTo>
                    <a:pt x="286" y="935"/>
                  </a:lnTo>
                  <a:cubicBezTo>
                    <a:pt x="318" y="951"/>
                    <a:pt x="349" y="959"/>
                    <a:pt x="381" y="959"/>
                  </a:cubicBezTo>
                  <a:cubicBezTo>
                    <a:pt x="413" y="959"/>
                    <a:pt x="444" y="951"/>
                    <a:pt x="476" y="935"/>
                  </a:cubicBezTo>
                  <a:lnTo>
                    <a:pt x="919" y="460"/>
                  </a:lnTo>
                  <a:cubicBezTo>
                    <a:pt x="951" y="428"/>
                    <a:pt x="951" y="365"/>
                    <a:pt x="919" y="302"/>
                  </a:cubicBezTo>
                  <a:lnTo>
                    <a:pt x="634" y="48"/>
                  </a:lnTo>
                  <a:cubicBezTo>
                    <a:pt x="619" y="17"/>
                    <a:pt x="595" y="1"/>
                    <a:pt x="567"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866;p41">
              <a:extLst>
                <a:ext uri="{FF2B5EF4-FFF2-40B4-BE49-F238E27FC236}">
                  <a16:creationId xmlns:a16="http://schemas.microsoft.com/office/drawing/2014/main" id="{B2D195E9-D0A0-000C-E035-620E4A05336A}"/>
                </a:ext>
              </a:extLst>
            </p:cNvPr>
            <p:cNvSpPr/>
            <p:nvPr/>
          </p:nvSpPr>
          <p:spPr>
            <a:xfrm>
              <a:off x="7946906" y="3215657"/>
              <a:ext cx="20353" cy="27480"/>
            </a:xfrm>
            <a:custGeom>
              <a:avLst/>
              <a:gdLst/>
              <a:ahLst/>
              <a:cxnLst/>
              <a:rect l="l" t="t" r="r" b="b"/>
              <a:pathLst>
                <a:path w="634" h="856" extrusionOk="0">
                  <a:moveTo>
                    <a:pt x="127" y="1"/>
                  </a:moveTo>
                  <a:cubicBezTo>
                    <a:pt x="63" y="1"/>
                    <a:pt x="0" y="32"/>
                    <a:pt x="0" y="96"/>
                  </a:cubicBezTo>
                  <a:lnTo>
                    <a:pt x="0" y="729"/>
                  </a:lnTo>
                  <a:cubicBezTo>
                    <a:pt x="0" y="792"/>
                    <a:pt x="63" y="856"/>
                    <a:pt x="127" y="856"/>
                  </a:cubicBezTo>
                  <a:lnTo>
                    <a:pt x="507" y="856"/>
                  </a:lnTo>
                  <a:cubicBezTo>
                    <a:pt x="570" y="856"/>
                    <a:pt x="633" y="792"/>
                    <a:pt x="633" y="729"/>
                  </a:cubicBezTo>
                  <a:lnTo>
                    <a:pt x="633" y="96"/>
                  </a:lnTo>
                  <a:cubicBezTo>
                    <a:pt x="633" y="32"/>
                    <a:pt x="570" y="1"/>
                    <a:pt x="507"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867;p41">
              <a:extLst>
                <a:ext uri="{FF2B5EF4-FFF2-40B4-BE49-F238E27FC236}">
                  <a16:creationId xmlns:a16="http://schemas.microsoft.com/office/drawing/2014/main" id="{72825166-E4DE-5008-DD4D-961C6D1FB1C2}"/>
                </a:ext>
              </a:extLst>
            </p:cNvPr>
            <p:cNvSpPr/>
            <p:nvPr/>
          </p:nvSpPr>
          <p:spPr>
            <a:xfrm>
              <a:off x="8054675" y="3215657"/>
              <a:ext cx="19326" cy="27480"/>
            </a:xfrm>
            <a:custGeom>
              <a:avLst/>
              <a:gdLst/>
              <a:ahLst/>
              <a:cxnLst/>
              <a:rect l="l" t="t" r="r" b="b"/>
              <a:pathLst>
                <a:path w="602" h="856" extrusionOk="0">
                  <a:moveTo>
                    <a:pt x="127" y="1"/>
                  </a:moveTo>
                  <a:cubicBezTo>
                    <a:pt x="32" y="1"/>
                    <a:pt x="0" y="32"/>
                    <a:pt x="0" y="96"/>
                  </a:cubicBezTo>
                  <a:lnTo>
                    <a:pt x="0" y="729"/>
                  </a:lnTo>
                  <a:cubicBezTo>
                    <a:pt x="0" y="792"/>
                    <a:pt x="32" y="856"/>
                    <a:pt x="127" y="856"/>
                  </a:cubicBezTo>
                  <a:lnTo>
                    <a:pt x="475" y="856"/>
                  </a:lnTo>
                  <a:cubicBezTo>
                    <a:pt x="570" y="856"/>
                    <a:pt x="602" y="792"/>
                    <a:pt x="602" y="729"/>
                  </a:cubicBezTo>
                  <a:lnTo>
                    <a:pt x="602" y="96"/>
                  </a:lnTo>
                  <a:cubicBezTo>
                    <a:pt x="602" y="32"/>
                    <a:pt x="538" y="1"/>
                    <a:pt x="475"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68;p41">
              <a:extLst>
                <a:ext uri="{FF2B5EF4-FFF2-40B4-BE49-F238E27FC236}">
                  <a16:creationId xmlns:a16="http://schemas.microsoft.com/office/drawing/2014/main" id="{150BAFD2-8E46-29A3-335A-6D6BAABE1525}"/>
                </a:ext>
              </a:extLst>
            </p:cNvPr>
            <p:cNvSpPr/>
            <p:nvPr/>
          </p:nvSpPr>
          <p:spPr>
            <a:xfrm>
              <a:off x="7957051" y="3251740"/>
              <a:ext cx="31557" cy="30786"/>
            </a:xfrm>
            <a:custGeom>
              <a:avLst/>
              <a:gdLst/>
              <a:ahLst/>
              <a:cxnLst/>
              <a:rect l="l" t="t" r="r" b="b"/>
              <a:pathLst>
                <a:path w="983" h="959" extrusionOk="0">
                  <a:moveTo>
                    <a:pt x="397" y="1"/>
                  </a:moveTo>
                  <a:cubicBezTo>
                    <a:pt x="365" y="1"/>
                    <a:pt x="333" y="17"/>
                    <a:pt x="317" y="48"/>
                  </a:cubicBezTo>
                  <a:lnTo>
                    <a:pt x="64" y="302"/>
                  </a:lnTo>
                  <a:cubicBezTo>
                    <a:pt x="1" y="365"/>
                    <a:pt x="1" y="428"/>
                    <a:pt x="64" y="460"/>
                  </a:cubicBezTo>
                  <a:lnTo>
                    <a:pt x="508" y="935"/>
                  </a:lnTo>
                  <a:cubicBezTo>
                    <a:pt x="523" y="951"/>
                    <a:pt x="555" y="959"/>
                    <a:pt x="587" y="959"/>
                  </a:cubicBezTo>
                  <a:cubicBezTo>
                    <a:pt x="618" y="959"/>
                    <a:pt x="650" y="951"/>
                    <a:pt x="666" y="935"/>
                  </a:cubicBezTo>
                  <a:lnTo>
                    <a:pt x="919" y="650"/>
                  </a:lnTo>
                  <a:cubicBezTo>
                    <a:pt x="983" y="618"/>
                    <a:pt x="983" y="523"/>
                    <a:pt x="919" y="492"/>
                  </a:cubicBezTo>
                  <a:lnTo>
                    <a:pt x="476" y="48"/>
                  </a:lnTo>
                  <a:cubicBezTo>
                    <a:pt x="460" y="17"/>
                    <a:pt x="428" y="1"/>
                    <a:pt x="397"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869;p41">
              <a:extLst>
                <a:ext uri="{FF2B5EF4-FFF2-40B4-BE49-F238E27FC236}">
                  <a16:creationId xmlns:a16="http://schemas.microsoft.com/office/drawing/2014/main" id="{C51F9FDB-5BDB-8707-7442-C6FA786FBCE4}"/>
                </a:ext>
              </a:extLst>
            </p:cNvPr>
            <p:cNvSpPr/>
            <p:nvPr/>
          </p:nvSpPr>
          <p:spPr>
            <a:xfrm>
              <a:off x="8033294" y="3176267"/>
              <a:ext cx="30562" cy="30786"/>
            </a:xfrm>
            <a:custGeom>
              <a:avLst/>
              <a:gdLst/>
              <a:ahLst/>
              <a:cxnLst/>
              <a:rect l="l" t="t" r="r" b="b"/>
              <a:pathLst>
                <a:path w="952" h="959" extrusionOk="0">
                  <a:moveTo>
                    <a:pt x="381" y="1"/>
                  </a:moveTo>
                  <a:cubicBezTo>
                    <a:pt x="349" y="1"/>
                    <a:pt x="318" y="8"/>
                    <a:pt x="286" y="24"/>
                  </a:cubicBezTo>
                  <a:lnTo>
                    <a:pt x="33" y="309"/>
                  </a:lnTo>
                  <a:cubicBezTo>
                    <a:pt x="1" y="341"/>
                    <a:pt x="1" y="404"/>
                    <a:pt x="33" y="468"/>
                  </a:cubicBezTo>
                  <a:lnTo>
                    <a:pt x="476" y="911"/>
                  </a:lnTo>
                  <a:cubicBezTo>
                    <a:pt x="508" y="943"/>
                    <a:pt x="539" y="959"/>
                    <a:pt x="571" y="959"/>
                  </a:cubicBezTo>
                  <a:cubicBezTo>
                    <a:pt x="603" y="959"/>
                    <a:pt x="634" y="943"/>
                    <a:pt x="666" y="911"/>
                  </a:cubicBezTo>
                  <a:lnTo>
                    <a:pt x="919" y="658"/>
                  </a:lnTo>
                  <a:cubicBezTo>
                    <a:pt x="951" y="594"/>
                    <a:pt x="951" y="531"/>
                    <a:pt x="919" y="468"/>
                  </a:cubicBezTo>
                  <a:lnTo>
                    <a:pt x="476" y="24"/>
                  </a:lnTo>
                  <a:cubicBezTo>
                    <a:pt x="444" y="8"/>
                    <a:pt x="413" y="1"/>
                    <a:pt x="381"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870;p41">
              <a:extLst>
                <a:ext uri="{FF2B5EF4-FFF2-40B4-BE49-F238E27FC236}">
                  <a16:creationId xmlns:a16="http://schemas.microsoft.com/office/drawing/2014/main" id="{DB4CD825-6454-04C7-3E9D-DE9504BE0691}"/>
                </a:ext>
              </a:extLst>
            </p:cNvPr>
            <p:cNvSpPr/>
            <p:nvPr/>
          </p:nvSpPr>
          <p:spPr>
            <a:xfrm>
              <a:off x="7966200" y="3184132"/>
              <a:ext cx="89502" cy="89502"/>
            </a:xfrm>
            <a:custGeom>
              <a:avLst/>
              <a:gdLst/>
              <a:ahLst/>
              <a:cxnLst/>
              <a:rect l="l" t="t" r="r" b="b"/>
              <a:pathLst>
                <a:path w="2788" h="2788" extrusionOk="0">
                  <a:moveTo>
                    <a:pt x="1394" y="318"/>
                  </a:moveTo>
                  <a:cubicBezTo>
                    <a:pt x="1996" y="318"/>
                    <a:pt x="2503" y="793"/>
                    <a:pt x="2503" y="1394"/>
                  </a:cubicBezTo>
                  <a:cubicBezTo>
                    <a:pt x="2471" y="1996"/>
                    <a:pt x="1996" y="2503"/>
                    <a:pt x="1394" y="2503"/>
                  </a:cubicBezTo>
                  <a:cubicBezTo>
                    <a:pt x="793" y="2503"/>
                    <a:pt x="286" y="2028"/>
                    <a:pt x="286" y="1394"/>
                  </a:cubicBezTo>
                  <a:cubicBezTo>
                    <a:pt x="286" y="793"/>
                    <a:pt x="793" y="318"/>
                    <a:pt x="1394" y="318"/>
                  </a:cubicBezTo>
                  <a:close/>
                  <a:moveTo>
                    <a:pt x="1394" y="1"/>
                  </a:moveTo>
                  <a:cubicBezTo>
                    <a:pt x="603" y="1"/>
                    <a:pt x="1" y="634"/>
                    <a:pt x="1" y="1394"/>
                  </a:cubicBezTo>
                  <a:cubicBezTo>
                    <a:pt x="1" y="2186"/>
                    <a:pt x="634" y="2788"/>
                    <a:pt x="1394" y="2788"/>
                  </a:cubicBezTo>
                  <a:cubicBezTo>
                    <a:pt x="2154" y="2788"/>
                    <a:pt x="2788" y="2186"/>
                    <a:pt x="2788" y="1394"/>
                  </a:cubicBezTo>
                  <a:cubicBezTo>
                    <a:pt x="2788" y="634"/>
                    <a:pt x="2154" y="1"/>
                    <a:pt x="1394"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871;p41">
              <a:extLst>
                <a:ext uri="{FF2B5EF4-FFF2-40B4-BE49-F238E27FC236}">
                  <a16:creationId xmlns:a16="http://schemas.microsoft.com/office/drawing/2014/main" id="{B08C4C47-2FA7-4690-78BD-2954D78BFCDA}"/>
                </a:ext>
              </a:extLst>
            </p:cNvPr>
            <p:cNvSpPr/>
            <p:nvPr/>
          </p:nvSpPr>
          <p:spPr>
            <a:xfrm>
              <a:off x="8159361" y="3431225"/>
              <a:ext cx="194220" cy="172808"/>
            </a:xfrm>
            <a:custGeom>
              <a:avLst/>
              <a:gdLst/>
              <a:ahLst/>
              <a:cxnLst/>
              <a:rect l="l" t="t" r="r" b="b"/>
              <a:pathLst>
                <a:path w="6050" h="5383" extrusionOk="0">
                  <a:moveTo>
                    <a:pt x="3032" y="919"/>
                  </a:moveTo>
                  <a:cubicBezTo>
                    <a:pt x="3770" y="919"/>
                    <a:pt x="4467" y="1395"/>
                    <a:pt x="4720" y="2153"/>
                  </a:cubicBezTo>
                  <a:cubicBezTo>
                    <a:pt x="5005" y="3071"/>
                    <a:pt x="4498" y="4085"/>
                    <a:pt x="3580" y="4370"/>
                  </a:cubicBezTo>
                  <a:cubicBezTo>
                    <a:pt x="3388" y="4434"/>
                    <a:pt x="3195" y="4464"/>
                    <a:pt x="3007" y="4464"/>
                  </a:cubicBezTo>
                  <a:cubicBezTo>
                    <a:pt x="2261" y="4464"/>
                    <a:pt x="1584" y="3988"/>
                    <a:pt x="1331" y="3230"/>
                  </a:cubicBezTo>
                  <a:cubicBezTo>
                    <a:pt x="1046" y="2311"/>
                    <a:pt x="1553" y="1298"/>
                    <a:pt x="2471" y="1013"/>
                  </a:cubicBezTo>
                  <a:cubicBezTo>
                    <a:pt x="2656" y="949"/>
                    <a:pt x="2845" y="919"/>
                    <a:pt x="3032" y="919"/>
                  </a:cubicBezTo>
                  <a:close/>
                  <a:moveTo>
                    <a:pt x="2997" y="0"/>
                  </a:moveTo>
                  <a:cubicBezTo>
                    <a:pt x="2727" y="0"/>
                    <a:pt x="2454" y="41"/>
                    <a:pt x="2186" y="126"/>
                  </a:cubicBezTo>
                  <a:cubicBezTo>
                    <a:pt x="761" y="601"/>
                    <a:pt x="1" y="2121"/>
                    <a:pt x="476" y="3546"/>
                  </a:cubicBezTo>
                  <a:cubicBezTo>
                    <a:pt x="834" y="4671"/>
                    <a:pt x="1893" y="5383"/>
                    <a:pt x="3037" y="5383"/>
                  </a:cubicBezTo>
                  <a:cubicBezTo>
                    <a:pt x="3311" y="5383"/>
                    <a:pt x="3589" y="5342"/>
                    <a:pt x="3865" y="5257"/>
                  </a:cubicBezTo>
                  <a:cubicBezTo>
                    <a:pt x="5258" y="4782"/>
                    <a:pt x="6050" y="3261"/>
                    <a:pt x="5575" y="1868"/>
                  </a:cubicBezTo>
                  <a:cubicBezTo>
                    <a:pt x="5191" y="717"/>
                    <a:pt x="4126" y="0"/>
                    <a:pt x="2997"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872;p41">
              <a:extLst>
                <a:ext uri="{FF2B5EF4-FFF2-40B4-BE49-F238E27FC236}">
                  <a16:creationId xmlns:a16="http://schemas.microsoft.com/office/drawing/2014/main" id="{CC62C797-1FBE-9EDB-E638-46BA2E2E99E6}"/>
                </a:ext>
              </a:extLst>
            </p:cNvPr>
            <p:cNvSpPr/>
            <p:nvPr/>
          </p:nvSpPr>
          <p:spPr>
            <a:xfrm>
              <a:off x="8208189" y="3417710"/>
              <a:ext cx="42728" cy="35249"/>
            </a:xfrm>
            <a:custGeom>
              <a:avLst/>
              <a:gdLst/>
              <a:ahLst/>
              <a:cxnLst/>
              <a:rect l="l" t="t" r="r" b="b"/>
              <a:pathLst>
                <a:path w="1331" h="1098" extrusionOk="0">
                  <a:moveTo>
                    <a:pt x="1000" y="1"/>
                  </a:moveTo>
                  <a:cubicBezTo>
                    <a:pt x="984" y="1"/>
                    <a:pt x="967" y="3"/>
                    <a:pt x="950" y="9"/>
                  </a:cubicBezTo>
                  <a:lnTo>
                    <a:pt x="127" y="294"/>
                  </a:lnTo>
                  <a:cubicBezTo>
                    <a:pt x="32" y="326"/>
                    <a:pt x="0" y="421"/>
                    <a:pt x="0" y="484"/>
                  </a:cubicBezTo>
                  <a:lnTo>
                    <a:pt x="190" y="991"/>
                  </a:lnTo>
                  <a:cubicBezTo>
                    <a:pt x="190" y="1062"/>
                    <a:pt x="244" y="1097"/>
                    <a:pt x="310" y="1097"/>
                  </a:cubicBezTo>
                  <a:cubicBezTo>
                    <a:pt x="333" y="1097"/>
                    <a:pt x="356" y="1093"/>
                    <a:pt x="380" y="1086"/>
                  </a:cubicBezTo>
                  <a:lnTo>
                    <a:pt x="1203" y="832"/>
                  </a:lnTo>
                  <a:cubicBezTo>
                    <a:pt x="1299" y="801"/>
                    <a:pt x="1330" y="706"/>
                    <a:pt x="1299" y="611"/>
                  </a:cubicBezTo>
                  <a:lnTo>
                    <a:pt x="1140" y="135"/>
                  </a:lnTo>
                  <a:cubicBezTo>
                    <a:pt x="1140" y="57"/>
                    <a:pt x="1076" y="1"/>
                    <a:pt x="1000"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73;p41">
              <a:extLst>
                <a:ext uri="{FF2B5EF4-FFF2-40B4-BE49-F238E27FC236}">
                  <a16:creationId xmlns:a16="http://schemas.microsoft.com/office/drawing/2014/main" id="{65673CE2-D73B-6759-09B6-D78243CCE1E4}"/>
                </a:ext>
              </a:extLst>
            </p:cNvPr>
            <p:cNvSpPr/>
            <p:nvPr/>
          </p:nvSpPr>
          <p:spPr>
            <a:xfrm>
              <a:off x="8261029" y="3582299"/>
              <a:ext cx="43756" cy="35249"/>
            </a:xfrm>
            <a:custGeom>
              <a:avLst/>
              <a:gdLst/>
              <a:ahLst/>
              <a:cxnLst/>
              <a:rect l="l" t="t" r="r" b="b"/>
              <a:pathLst>
                <a:path w="1363" h="1098" extrusionOk="0">
                  <a:moveTo>
                    <a:pt x="1035" y="0"/>
                  </a:moveTo>
                  <a:cubicBezTo>
                    <a:pt x="1016" y="0"/>
                    <a:pt x="998" y="4"/>
                    <a:pt x="983" y="12"/>
                  </a:cubicBezTo>
                  <a:lnTo>
                    <a:pt x="159" y="266"/>
                  </a:lnTo>
                  <a:cubicBezTo>
                    <a:pt x="64" y="297"/>
                    <a:pt x="1" y="392"/>
                    <a:pt x="33" y="487"/>
                  </a:cubicBezTo>
                  <a:lnTo>
                    <a:pt x="191" y="962"/>
                  </a:lnTo>
                  <a:cubicBezTo>
                    <a:pt x="217" y="1040"/>
                    <a:pt x="286" y="1097"/>
                    <a:pt x="362" y="1097"/>
                  </a:cubicBezTo>
                  <a:cubicBezTo>
                    <a:pt x="379" y="1097"/>
                    <a:pt x="396" y="1095"/>
                    <a:pt x="413" y="1089"/>
                  </a:cubicBezTo>
                  <a:lnTo>
                    <a:pt x="1236" y="804"/>
                  </a:lnTo>
                  <a:cubicBezTo>
                    <a:pt x="1331" y="772"/>
                    <a:pt x="1363" y="677"/>
                    <a:pt x="1331" y="614"/>
                  </a:cubicBezTo>
                  <a:lnTo>
                    <a:pt x="1173" y="107"/>
                  </a:lnTo>
                  <a:cubicBezTo>
                    <a:pt x="1149" y="36"/>
                    <a:pt x="1089" y="0"/>
                    <a:pt x="1035"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74;p41">
              <a:extLst>
                <a:ext uri="{FF2B5EF4-FFF2-40B4-BE49-F238E27FC236}">
                  <a16:creationId xmlns:a16="http://schemas.microsoft.com/office/drawing/2014/main" id="{3163943D-D4C3-8D9A-DF6D-D547E07F17DE}"/>
                </a:ext>
              </a:extLst>
            </p:cNvPr>
            <p:cNvSpPr/>
            <p:nvPr/>
          </p:nvSpPr>
          <p:spPr>
            <a:xfrm>
              <a:off x="8159361" y="3457228"/>
              <a:ext cx="39711" cy="43178"/>
            </a:xfrm>
            <a:custGeom>
              <a:avLst/>
              <a:gdLst/>
              <a:ahLst/>
              <a:cxnLst/>
              <a:rect l="l" t="t" r="r" b="b"/>
              <a:pathLst>
                <a:path w="1237" h="1345" extrusionOk="0">
                  <a:moveTo>
                    <a:pt x="591" y="0"/>
                  </a:moveTo>
                  <a:cubicBezTo>
                    <a:pt x="525" y="0"/>
                    <a:pt x="468" y="30"/>
                    <a:pt x="444" y="76"/>
                  </a:cubicBezTo>
                  <a:lnTo>
                    <a:pt x="33" y="868"/>
                  </a:lnTo>
                  <a:cubicBezTo>
                    <a:pt x="1" y="963"/>
                    <a:pt x="33" y="1058"/>
                    <a:pt x="128" y="1090"/>
                  </a:cubicBezTo>
                  <a:lnTo>
                    <a:pt x="571" y="1311"/>
                  </a:lnTo>
                  <a:cubicBezTo>
                    <a:pt x="605" y="1334"/>
                    <a:pt x="638" y="1344"/>
                    <a:pt x="669" y="1344"/>
                  </a:cubicBezTo>
                  <a:cubicBezTo>
                    <a:pt x="725" y="1344"/>
                    <a:pt x="772" y="1309"/>
                    <a:pt x="793" y="1248"/>
                  </a:cubicBezTo>
                  <a:lnTo>
                    <a:pt x="1204" y="488"/>
                  </a:lnTo>
                  <a:cubicBezTo>
                    <a:pt x="1236" y="393"/>
                    <a:pt x="1204" y="298"/>
                    <a:pt x="1109" y="266"/>
                  </a:cubicBezTo>
                  <a:lnTo>
                    <a:pt x="666" y="13"/>
                  </a:lnTo>
                  <a:cubicBezTo>
                    <a:pt x="641" y="4"/>
                    <a:pt x="615" y="0"/>
                    <a:pt x="591"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75;p41">
              <a:extLst>
                <a:ext uri="{FF2B5EF4-FFF2-40B4-BE49-F238E27FC236}">
                  <a16:creationId xmlns:a16="http://schemas.microsoft.com/office/drawing/2014/main" id="{AAE7085C-420C-0DDF-9627-D8D6818932F4}"/>
                </a:ext>
              </a:extLst>
            </p:cNvPr>
            <p:cNvSpPr/>
            <p:nvPr/>
          </p:nvSpPr>
          <p:spPr>
            <a:xfrm>
              <a:off x="8313902" y="3535077"/>
              <a:ext cx="39679" cy="42953"/>
            </a:xfrm>
            <a:custGeom>
              <a:avLst/>
              <a:gdLst/>
              <a:ahLst/>
              <a:cxnLst/>
              <a:rect l="l" t="t" r="r" b="b"/>
              <a:pathLst>
                <a:path w="1236" h="1338" extrusionOk="0">
                  <a:moveTo>
                    <a:pt x="572" y="0"/>
                  </a:moveTo>
                  <a:cubicBezTo>
                    <a:pt x="518" y="0"/>
                    <a:pt x="457" y="45"/>
                    <a:pt x="412" y="90"/>
                  </a:cubicBezTo>
                  <a:lnTo>
                    <a:pt x="32" y="850"/>
                  </a:lnTo>
                  <a:cubicBezTo>
                    <a:pt x="1" y="945"/>
                    <a:pt x="32" y="1040"/>
                    <a:pt x="96" y="1071"/>
                  </a:cubicBezTo>
                  <a:lnTo>
                    <a:pt x="571" y="1325"/>
                  </a:lnTo>
                  <a:cubicBezTo>
                    <a:pt x="596" y="1333"/>
                    <a:pt x="622" y="1337"/>
                    <a:pt x="646" y="1337"/>
                  </a:cubicBezTo>
                  <a:cubicBezTo>
                    <a:pt x="712" y="1337"/>
                    <a:pt x="769" y="1308"/>
                    <a:pt x="792" y="1261"/>
                  </a:cubicBezTo>
                  <a:lnTo>
                    <a:pt x="1172" y="470"/>
                  </a:lnTo>
                  <a:cubicBezTo>
                    <a:pt x="1236" y="406"/>
                    <a:pt x="1172" y="280"/>
                    <a:pt x="1109" y="248"/>
                  </a:cubicBezTo>
                  <a:lnTo>
                    <a:pt x="634" y="26"/>
                  </a:lnTo>
                  <a:cubicBezTo>
                    <a:pt x="615" y="8"/>
                    <a:pt x="594" y="0"/>
                    <a:pt x="572"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76;p41">
              <a:extLst>
                <a:ext uri="{FF2B5EF4-FFF2-40B4-BE49-F238E27FC236}">
                  <a16:creationId xmlns:a16="http://schemas.microsoft.com/office/drawing/2014/main" id="{3643403C-62B0-1C83-C13F-22BB4CFD6CEE}"/>
                </a:ext>
              </a:extLst>
            </p:cNvPr>
            <p:cNvSpPr/>
            <p:nvPr/>
          </p:nvSpPr>
          <p:spPr>
            <a:xfrm>
              <a:off x="8156312" y="3523424"/>
              <a:ext cx="36661" cy="42279"/>
            </a:xfrm>
            <a:custGeom>
              <a:avLst/>
              <a:gdLst/>
              <a:ahLst/>
              <a:cxnLst/>
              <a:rect l="l" t="t" r="r" b="b"/>
              <a:pathLst>
                <a:path w="1142" h="1317" extrusionOk="0">
                  <a:moveTo>
                    <a:pt x="672" y="1"/>
                  </a:moveTo>
                  <a:cubicBezTo>
                    <a:pt x="659" y="1"/>
                    <a:pt x="646" y="4"/>
                    <a:pt x="634" y="9"/>
                  </a:cubicBezTo>
                  <a:lnTo>
                    <a:pt x="128" y="168"/>
                  </a:lnTo>
                  <a:cubicBezTo>
                    <a:pt x="33" y="199"/>
                    <a:pt x="1" y="294"/>
                    <a:pt x="33" y="389"/>
                  </a:cubicBezTo>
                  <a:lnTo>
                    <a:pt x="286" y="1213"/>
                  </a:lnTo>
                  <a:cubicBezTo>
                    <a:pt x="312" y="1265"/>
                    <a:pt x="380" y="1316"/>
                    <a:pt x="456" y="1316"/>
                  </a:cubicBezTo>
                  <a:cubicBezTo>
                    <a:pt x="473" y="1316"/>
                    <a:pt x="490" y="1314"/>
                    <a:pt x="508" y="1308"/>
                  </a:cubicBezTo>
                  <a:lnTo>
                    <a:pt x="983" y="1149"/>
                  </a:lnTo>
                  <a:cubicBezTo>
                    <a:pt x="1078" y="1118"/>
                    <a:pt x="1141" y="1023"/>
                    <a:pt x="1109" y="928"/>
                  </a:cubicBezTo>
                  <a:lnTo>
                    <a:pt x="824" y="104"/>
                  </a:lnTo>
                  <a:cubicBezTo>
                    <a:pt x="798" y="53"/>
                    <a:pt x="730" y="1"/>
                    <a:pt x="672"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77;p41">
              <a:extLst>
                <a:ext uri="{FF2B5EF4-FFF2-40B4-BE49-F238E27FC236}">
                  <a16:creationId xmlns:a16="http://schemas.microsoft.com/office/drawing/2014/main" id="{367717A4-35D7-8A50-E75E-4D81384970A6}"/>
                </a:ext>
              </a:extLst>
            </p:cNvPr>
            <p:cNvSpPr/>
            <p:nvPr/>
          </p:nvSpPr>
          <p:spPr>
            <a:xfrm>
              <a:off x="8320002" y="3469555"/>
              <a:ext cx="36629" cy="42375"/>
            </a:xfrm>
            <a:custGeom>
              <a:avLst/>
              <a:gdLst/>
              <a:ahLst/>
              <a:cxnLst/>
              <a:rect l="l" t="t" r="r" b="b"/>
              <a:pathLst>
                <a:path w="1141" h="1320" extrusionOk="0">
                  <a:moveTo>
                    <a:pt x="672" y="1"/>
                  </a:moveTo>
                  <a:cubicBezTo>
                    <a:pt x="658" y="1"/>
                    <a:pt x="646" y="3"/>
                    <a:pt x="634" y="9"/>
                  </a:cubicBezTo>
                  <a:lnTo>
                    <a:pt x="127" y="167"/>
                  </a:lnTo>
                  <a:cubicBezTo>
                    <a:pt x="64" y="199"/>
                    <a:pt x="1" y="294"/>
                    <a:pt x="32" y="389"/>
                  </a:cubicBezTo>
                  <a:lnTo>
                    <a:pt x="317" y="1212"/>
                  </a:lnTo>
                  <a:cubicBezTo>
                    <a:pt x="317" y="1284"/>
                    <a:pt x="371" y="1319"/>
                    <a:pt x="438" y="1319"/>
                  </a:cubicBezTo>
                  <a:cubicBezTo>
                    <a:pt x="460" y="1319"/>
                    <a:pt x="484" y="1315"/>
                    <a:pt x="507" y="1307"/>
                  </a:cubicBezTo>
                  <a:lnTo>
                    <a:pt x="1014" y="1149"/>
                  </a:lnTo>
                  <a:cubicBezTo>
                    <a:pt x="1077" y="1117"/>
                    <a:pt x="1141" y="1022"/>
                    <a:pt x="1109" y="927"/>
                  </a:cubicBezTo>
                  <a:lnTo>
                    <a:pt x="824" y="104"/>
                  </a:lnTo>
                  <a:cubicBezTo>
                    <a:pt x="798" y="52"/>
                    <a:pt x="730" y="1"/>
                    <a:pt x="672"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78;p41">
              <a:extLst>
                <a:ext uri="{FF2B5EF4-FFF2-40B4-BE49-F238E27FC236}">
                  <a16:creationId xmlns:a16="http://schemas.microsoft.com/office/drawing/2014/main" id="{19C5A113-13D3-138E-E693-832EB23C2268}"/>
                </a:ext>
              </a:extLst>
            </p:cNvPr>
            <p:cNvSpPr/>
            <p:nvPr/>
          </p:nvSpPr>
          <p:spPr>
            <a:xfrm>
              <a:off x="8194962" y="3575526"/>
              <a:ext cx="44751" cy="38074"/>
            </a:xfrm>
            <a:custGeom>
              <a:avLst/>
              <a:gdLst/>
              <a:ahLst/>
              <a:cxnLst/>
              <a:rect l="l" t="t" r="r" b="b"/>
              <a:pathLst>
                <a:path w="1394" h="1186" extrusionOk="0">
                  <a:moveTo>
                    <a:pt x="409" y="0"/>
                  </a:moveTo>
                  <a:cubicBezTo>
                    <a:pt x="353" y="0"/>
                    <a:pt x="306" y="35"/>
                    <a:pt x="285" y="97"/>
                  </a:cubicBezTo>
                  <a:lnTo>
                    <a:pt x="32" y="572"/>
                  </a:lnTo>
                  <a:cubicBezTo>
                    <a:pt x="0" y="635"/>
                    <a:pt x="32" y="730"/>
                    <a:pt x="127" y="793"/>
                  </a:cubicBezTo>
                  <a:lnTo>
                    <a:pt x="887" y="1173"/>
                  </a:lnTo>
                  <a:cubicBezTo>
                    <a:pt x="913" y="1182"/>
                    <a:pt x="938" y="1186"/>
                    <a:pt x="962" y="1186"/>
                  </a:cubicBezTo>
                  <a:cubicBezTo>
                    <a:pt x="1028" y="1186"/>
                    <a:pt x="1086" y="1156"/>
                    <a:pt x="1109" y="1110"/>
                  </a:cubicBezTo>
                  <a:lnTo>
                    <a:pt x="1362" y="635"/>
                  </a:lnTo>
                  <a:cubicBezTo>
                    <a:pt x="1394" y="572"/>
                    <a:pt x="1362" y="445"/>
                    <a:pt x="1267" y="413"/>
                  </a:cubicBezTo>
                  <a:lnTo>
                    <a:pt x="507" y="33"/>
                  </a:lnTo>
                  <a:cubicBezTo>
                    <a:pt x="473" y="11"/>
                    <a:pt x="440" y="0"/>
                    <a:pt x="409"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79;p41">
              <a:extLst>
                <a:ext uri="{FF2B5EF4-FFF2-40B4-BE49-F238E27FC236}">
                  <a16:creationId xmlns:a16="http://schemas.microsoft.com/office/drawing/2014/main" id="{63EC4836-795E-A0C0-D5DC-BE462B9D72B9}"/>
                </a:ext>
              </a:extLst>
            </p:cNvPr>
            <p:cNvSpPr/>
            <p:nvPr/>
          </p:nvSpPr>
          <p:spPr>
            <a:xfrm>
              <a:off x="8273228" y="3421658"/>
              <a:ext cx="44783" cy="38074"/>
            </a:xfrm>
            <a:custGeom>
              <a:avLst/>
              <a:gdLst/>
              <a:ahLst/>
              <a:cxnLst/>
              <a:rect l="l" t="t" r="r" b="b"/>
              <a:pathLst>
                <a:path w="1395" h="1186" extrusionOk="0">
                  <a:moveTo>
                    <a:pt x="432" y="0"/>
                  </a:moveTo>
                  <a:cubicBezTo>
                    <a:pt x="366" y="0"/>
                    <a:pt x="309" y="29"/>
                    <a:pt x="286" y="76"/>
                  </a:cubicBezTo>
                  <a:lnTo>
                    <a:pt x="33" y="551"/>
                  </a:lnTo>
                  <a:cubicBezTo>
                    <a:pt x="1" y="646"/>
                    <a:pt x="33" y="741"/>
                    <a:pt x="96" y="773"/>
                  </a:cubicBezTo>
                  <a:lnTo>
                    <a:pt x="888" y="1153"/>
                  </a:lnTo>
                  <a:cubicBezTo>
                    <a:pt x="921" y="1175"/>
                    <a:pt x="955" y="1186"/>
                    <a:pt x="986" y="1186"/>
                  </a:cubicBezTo>
                  <a:cubicBezTo>
                    <a:pt x="1042" y="1186"/>
                    <a:pt x="1089" y="1151"/>
                    <a:pt x="1109" y="1089"/>
                  </a:cubicBezTo>
                  <a:lnTo>
                    <a:pt x="1331" y="646"/>
                  </a:lnTo>
                  <a:cubicBezTo>
                    <a:pt x="1394" y="551"/>
                    <a:pt x="1363" y="456"/>
                    <a:pt x="1268" y="424"/>
                  </a:cubicBezTo>
                  <a:lnTo>
                    <a:pt x="508" y="12"/>
                  </a:lnTo>
                  <a:cubicBezTo>
                    <a:pt x="482" y="4"/>
                    <a:pt x="457" y="0"/>
                    <a:pt x="432"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80;p41">
              <a:extLst>
                <a:ext uri="{FF2B5EF4-FFF2-40B4-BE49-F238E27FC236}">
                  <a16:creationId xmlns:a16="http://schemas.microsoft.com/office/drawing/2014/main" id="{A498F629-AD1C-6665-7324-0BAEA445D5F5}"/>
                </a:ext>
              </a:extLst>
            </p:cNvPr>
            <p:cNvSpPr/>
            <p:nvPr/>
          </p:nvSpPr>
          <p:spPr>
            <a:xfrm>
              <a:off x="8054675" y="3097744"/>
              <a:ext cx="492067" cy="356851"/>
            </a:xfrm>
            <a:custGeom>
              <a:avLst/>
              <a:gdLst/>
              <a:ahLst/>
              <a:cxnLst/>
              <a:rect l="l" t="t" r="r" b="b"/>
              <a:pathLst>
                <a:path w="15328" h="11116" extrusionOk="0">
                  <a:moveTo>
                    <a:pt x="665" y="0"/>
                  </a:moveTo>
                  <a:cubicBezTo>
                    <a:pt x="285" y="0"/>
                    <a:pt x="0" y="317"/>
                    <a:pt x="0" y="665"/>
                  </a:cubicBezTo>
                  <a:lnTo>
                    <a:pt x="0" y="10451"/>
                  </a:lnTo>
                  <a:cubicBezTo>
                    <a:pt x="0" y="10831"/>
                    <a:pt x="285" y="11116"/>
                    <a:pt x="665" y="11116"/>
                  </a:cubicBezTo>
                  <a:lnTo>
                    <a:pt x="14663" y="11116"/>
                  </a:lnTo>
                  <a:cubicBezTo>
                    <a:pt x="15011" y="11116"/>
                    <a:pt x="15328" y="10831"/>
                    <a:pt x="15328" y="10451"/>
                  </a:cubicBezTo>
                  <a:lnTo>
                    <a:pt x="15328" y="665"/>
                  </a:lnTo>
                  <a:cubicBezTo>
                    <a:pt x="15328" y="317"/>
                    <a:pt x="15011" y="0"/>
                    <a:pt x="14663"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881;p41">
              <a:extLst>
                <a:ext uri="{FF2B5EF4-FFF2-40B4-BE49-F238E27FC236}">
                  <a16:creationId xmlns:a16="http://schemas.microsoft.com/office/drawing/2014/main" id="{F25D35F5-D01B-9227-77F0-2E3C96E80FB4}"/>
                </a:ext>
              </a:extLst>
            </p:cNvPr>
            <p:cNvSpPr/>
            <p:nvPr/>
          </p:nvSpPr>
          <p:spPr>
            <a:xfrm>
              <a:off x="8072973" y="3117038"/>
              <a:ext cx="455470" cy="290817"/>
            </a:xfrm>
            <a:custGeom>
              <a:avLst/>
              <a:gdLst/>
              <a:ahLst/>
              <a:cxnLst/>
              <a:rect l="l" t="t" r="r" b="b"/>
              <a:pathLst>
                <a:path w="14188" h="9059" extrusionOk="0">
                  <a:moveTo>
                    <a:pt x="95" y="1"/>
                  </a:moveTo>
                  <a:cubicBezTo>
                    <a:pt x="32" y="1"/>
                    <a:pt x="0" y="64"/>
                    <a:pt x="0" y="64"/>
                  </a:cubicBezTo>
                  <a:lnTo>
                    <a:pt x="0" y="8995"/>
                  </a:lnTo>
                  <a:cubicBezTo>
                    <a:pt x="0" y="9026"/>
                    <a:pt x="32" y="9058"/>
                    <a:pt x="95" y="9058"/>
                  </a:cubicBezTo>
                  <a:lnTo>
                    <a:pt x="14093" y="9058"/>
                  </a:lnTo>
                  <a:cubicBezTo>
                    <a:pt x="14156" y="9058"/>
                    <a:pt x="14188" y="8995"/>
                    <a:pt x="14188" y="8995"/>
                  </a:cubicBezTo>
                  <a:lnTo>
                    <a:pt x="14188" y="64"/>
                  </a:lnTo>
                  <a:cubicBezTo>
                    <a:pt x="14188" y="64"/>
                    <a:pt x="14156" y="1"/>
                    <a:pt x="14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882;p41">
              <a:extLst>
                <a:ext uri="{FF2B5EF4-FFF2-40B4-BE49-F238E27FC236}">
                  <a16:creationId xmlns:a16="http://schemas.microsoft.com/office/drawing/2014/main" id="{A21C40D6-9E68-95D2-B8BC-4DA150B69486}"/>
                </a:ext>
              </a:extLst>
            </p:cNvPr>
            <p:cNvSpPr/>
            <p:nvPr/>
          </p:nvSpPr>
          <p:spPr>
            <a:xfrm>
              <a:off x="8029249" y="3427116"/>
              <a:ext cx="541890" cy="33579"/>
            </a:xfrm>
            <a:custGeom>
              <a:avLst/>
              <a:gdLst/>
              <a:ahLst/>
              <a:cxnLst/>
              <a:rect l="l" t="t" r="r" b="b"/>
              <a:pathLst>
                <a:path w="16880" h="1046" extrusionOk="0">
                  <a:moveTo>
                    <a:pt x="760" y="1"/>
                  </a:moveTo>
                  <a:cubicBezTo>
                    <a:pt x="349" y="1"/>
                    <a:pt x="0" y="223"/>
                    <a:pt x="0" y="508"/>
                  </a:cubicBezTo>
                  <a:cubicBezTo>
                    <a:pt x="0" y="793"/>
                    <a:pt x="349" y="1046"/>
                    <a:pt x="760" y="1046"/>
                  </a:cubicBezTo>
                  <a:lnTo>
                    <a:pt x="16120" y="1046"/>
                  </a:lnTo>
                  <a:cubicBezTo>
                    <a:pt x="16563" y="1046"/>
                    <a:pt x="16880" y="793"/>
                    <a:pt x="16880" y="508"/>
                  </a:cubicBezTo>
                  <a:cubicBezTo>
                    <a:pt x="16880" y="223"/>
                    <a:pt x="16563" y="1"/>
                    <a:pt x="1612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883;p41">
              <a:extLst>
                <a:ext uri="{FF2B5EF4-FFF2-40B4-BE49-F238E27FC236}">
                  <a16:creationId xmlns:a16="http://schemas.microsoft.com/office/drawing/2014/main" id="{5615FCF3-8DD3-C66B-82D6-394C3330F2FC}"/>
                </a:ext>
              </a:extLst>
            </p:cNvPr>
            <p:cNvSpPr/>
            <p:nvPr/>
          </p:nvSpPr>
          <p:spPr>
            <a:xfrm>
              <a:off x="8072973" y="3117038"/>
              <a:ext cx="455470" cy="35634"/>
            </a:xfrm>
            <a:custGeom>
              <a:avLst/>
              <a:gdLst/>
              <a:ahLst/>
              <a:cxnLst/>
              <a:rect l="l" t="t" r="r" b="b"/>
              <a:pathLst>
                <a:path w="14188" h="1110" extrusionOk="0">
                  <a:moveTo>
                    <a:pt x="95" y="1"/>
                  </a:moveTo>
                  <a:cubicBezTo>
                    <a:pt x="32" y="1"/>
                    <a:pt x="0" y="64"/>
                    <a:pt x="0" y="64"/>
                  </a:cubicBezTo>
                  <a:lnTo>
                    <a:pt x="0" y="1109"/>
                  </a:lnTo>
                  <a:lnTo>
                    <a:pt x="14188" y="1109"/>
                  </a:lnTo>
                  <a:lnTo>
                    <a:pt x="14188" y="64"/>
                  </a:lnTo>
                  <a:cubicBezTo>
                    <a:pt x="14188" y="64"/>
                    <a:pt x="14156" y="1"/>
                    <a:pt x="1409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884;p41">
              <a:extLst>
                <a:ext uri="{FF2B5EF4-FFF2-40B4-BE49-F238E27FC236}">
                  <a16:creationId xmlns:a16="http://schemas.microsoft.com/office/drawing/2014/main" id="{C0C70AD0-6397-D4CE-0FC0-269F3734D476}"/>
                </a:ext>
              </a:extLst>
            </p:cNvPr>
            <p:cNvSpPr/>
            <p:nvPr/>
          </p:nvSpPr>
          <p:spPr>
            <a:xfrm>
              <a:off x="8087194" y="3127214"/>
              <a:ext cx="14254" cy="15281"/>
            </a:xfrm>
            <a:custGeom>
              <a:avLst/>
              <a:gdLst/>
              <a:ahLst/>
              <a:cxnLst/>
              <a:rect l="l" t="t" r="r" b="b"/>
              <a:pathLst>
                <a:path w="444" h="476" extrusionOk="0">
                  <a:moveTo>
                    <a:pt x="222" y="1"/>
                  </a:moveTo>
                  <a:cubicBezTo>
                    <a:pt x="95" y="1"/>
                    <a:pt x="0" y="96"/>
                    <a:pt x="0" y="222"/>
                  </a:cubicBezTo>
                  <a:cubicBezTo>
                    <a:pt x="0" y="349"/>
                    <a:pt x="95" y="476"/>
                    <a:pt x="222" y="476"/>
                  </a:cubicBezTo>
                  <a:cubicBezTo>
                    <a:pt x="317" y="476"/>
                    <a:pt x="444" y="381"/>
                    <a:pt x="444" y="222"/>
                  </a:cubicBezTo>
                  <a:cubicBezTo>
                    <a:pt x="444" y="96"/>
                    <a:pt x="317" y="1"/>
                    <a:pt x="2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885;p41">
              <a:extLst>
                <a:ext uri="{FF2B5EF4-FFF2-40B4-BE49-F238E27FC236}">
                  <a16:creationId xmlns:a16="http://schemas.microsoft.com/office/drawing/2014/main" id="{9B8EBB5E-B9C7-7D73-110A-889DE28EE478}"/>
                </a:ext>
              </a:extLst>
            </p:cNvPr>
            <p:cNvSpPr/>
            <p:nvPr/>
          </p:nvSpPr>
          <p:spPr>
            <a:xfrm>
              <a:off x="8104466" y="3127214"/>
              <a:ext cx="14286" cy="15281"/>
            </a:xfrm>
            <a:custGeom>
              <a:avLst/>
              <a:gdLst/>
              <a:ahLst/>
              <a:cxnLst/>
              <a:rect l="l" t="t" r="r" b="b"/>
              <a:pathLst>
                <a:path w="445" h="476" extrusionOk="0">
                  <a:moveTo>
                    <a:pt x="223" y="1"/>
                  </a:moveTo>
                  <a:cubicBezTo>
                    <a:pt x="127" y="1"/>
                    <a:pt x="1" y="96"/>
                    <a:pt x="1" y="222"/>
                  </a:cubicBezTo>
                  <a:cubicBezTo>
                    <a:pt x="1" y="349"/>
                    <a:pt x="127" y="476"/>
                    <a:pt x="223" y="476"/>
                  </a:cubicBezTo>
                  <a:cubicBezTo>
                    <a:pt x="349" y="476"/>
                    <a:pt x="444" y="381"/>
                    <a:pt x="444" y="222"/>
                  </a:cubicBezTo>
                  <a:cubicBezTo>
                    <a:pt x="444" y="96"/>
                    <a:pt x="349" y="1"/>
                    <a:pt x="22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886;p41">
              <a:extLst>
                <a:ext uri="{FF2B5EF4-FFF2-40B4-BE49-F238E27FC236}">
                  <a16:creationId xmlns:a16="http://schemas.microsoft.com/office/drawing/2014/main" id="{72733204-6D99-1F35-36AA-DF607E453DD9}"/>
                </a:ext>
              </a:extLst>
            </p:cNvPr>
            <p:cNvSpPr/>
            <p:nvPr/>
          </p:nvSpPr>
          <p:spPr>
            <a:xfrm>
              <a:off x="8122764" y="3127214"/>
              <a:ext cx="14286" cy="15281"/>
            </a:xfrm>
            <a:custGeom>
              <a:avLst/>
              <a:gdLst/>
              <a:ahLst/>
              <a:cxnLst/>
              <a:rect l="l" t="t" r="r" b="b"/>
              <a:pathLst>
                <a:path w="445" h="476" extrusionOk="0">
                  <a:moveTo>
                    <a:pt x="223" y="1"/>
                  </a:moveTo>
                  <a:cubicBezTo>
                    <a:pt x="96" y="1"/>
                    <a:pt x="1" y="96"/>
                    <a:pt x="1" y="222"/>
                  </a:cubicBezTo>
                  <a:cubicBezTo>
                    <a:pt x="1" y="349"/>
                    <a:pt x="96" y="476"/>
                    <a:pt x="223" y="476"/>
                  </a:cubicBezTo>
                  <a:cubicBezTo>
                    <a:pt x="349" y="476"/>
                    <a:pt x="444" y="381"/>
                    <a:pt x="444" y="222"/>
                  </a:cubicBezTo>
                  <a:cubicBezTo>
                    <a:pt x="444" y="96"/>
                    <a:pt x="349" y="1"/>
                    <a:pt x="22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887;p41">
              <a:extLst>
                <a:ext uri="{FF2B5EF4-FFF2-40B4-BE49-F238E27FC236}">
                  <a16:creationId xmlns:a16="http://schemas.microsoft.com/office/drawing/2014/main" id="{E2A3DD44-E752-50EE-18E7-E6A6F3BDBC8D}"/>
                </a:ext>
              </a:extLst>
            </p:cNvPr>
            <p:cNvSpPr/>
            <p:nvPr/>
          </p:nvSpPr>
          <p:spPr>
            <a:xfrm>
              <a:off x="8071946" y="3151612"/>
              <a:ext cx="456498" cy="51878"/>
            </a:xfrm>
            <a:custGeom>
              <a:avLst/>
              <a:gdLst/>
              <a:ahLst/>
              <a:cxnLst/>
              <a:rect l="l" t="t" r="r" b="b"/>
              <a:pathLst>
                <a:path w="14220" h="1616" extrusionOk="0">
                  <a:moveTo>
                    <a:pt x="0" y="1"/>
                  </a:moveTo>
                  <a:lnTo>
                    <a:pt x="0" y="1616"/>
                  </a:lnTo>
                  <a:lnTo>
                    <a:pt x="14220" y="1616"/>
                  </a:lnTo>
                  <a:lnTo>
                    <a:pt x="1422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88;p41">
              <a:extLst>
                <a:ext uri="{FF2B5EF4-FFF2-40B4-BE49-F238E27FC236}">
                  <a16:creationId xmlns:a16="http://schemas.microsoft.com/office/drawing/2014/main" id="{15B5183D-772A-3A34-227E-D0F94529FA05}"/>
                </a:ext>
              </a:extLst>
            </p:cNvPr>
            <p:cNvSpPr/>
            <p:nvPr/>
          </p:nvSpPr>
          <p:spPr>
            <a:xfrm>
              <a:off x="8087194" y="3168883"/>
              <a:ext cx="79325" cy="21380"/>
            </a:xfrm>
            <a:custGeom>
              <a:avLst/>
              <a:gdLst/>
              <a:ahLst/>
              <a:cxnLst/>
              <a:rect l="l" t="t" r="r" b="b"/>
              <a:pathLst>
                <a:path w="2471" h="666" extrusionOk="0">
                  <a:moveTo>
                    <a:pt x="0" y="1"/>
                  </a:moveTo>
                  <a:lnTo>
                    <a:pt x="0" y="666"/>
                  </a:lnTo>
                  <a:lnTo>
                    <a:pt x="2471" y="666"/>
                  </a:lnTo>
                  <a:lnTo>
                    <a:pt x="2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89;p41">
              <a:extLst>
                <a:ext uri="{FF2B5EF4-FFF2-40B4-BE49-F238E27FC236}">
                  <a16:creationId xmlns:a16="http://schemas.microsoft.com/office/drawing/2014/main" id="{4F495121-19AB-A59E-5616-1D1DA1646714}"/>
                </a:ext>
              </a:extLst>
            </p:cNvPr>
            <p:cNvSpPr/>
            <p:nvPr/>
          </p:nvSpPr>
          <p:spPr>
            <a:xfrm>
              <a:off x="8207161" y="3168883"/>
              <a:ext cx="155569" cy="21380"/>
            </a:xfrm>
            <a:custGeom>
              <a:avLst/>
              <a:gdLst/>
              <a:ahLst/>
              <a:cxnLst/>
              <a:rect l="l" t="t" r="r" b="b"/>
              <a:pathLst>
                <a:path w="4846" h="666" extrusionOk="0">
                  <a:moveTo>
                    <a:pt x="0" y="1"/>
                  </a:moveTo>
                  <a:lnTo>
                    <a:pt x="0" y="666"/>
                  </a:lnTo>
                  <a:lnTo>
                    <a:pt x="4846" y="666"/>
                  </a:lnTo>
                  <a:lnTo>
                    <a:pt x="48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90;p41">
              <a:extLst>
                <a:ext uri="{FF2B5EF4-FFF2-40B4-BE49-F238E27FC236}">
                  <a16:creationId xmlns:a16="http://schemas.microsoft.com/office/drawing/2014/main" id="{7F9FB04C-26C4-298D-18DF-8473241F160D}"/>
                </a:ext>
              </a:extLst>
            </p:cNvPr>
            <p:cNvSpPr/>
            <p:nvPr/>
          </p:nvSpPr>
          <p:spPr>
            <a:xfrm>
              <a:off x="8391173" y="3168883"/>
              <a:ext cx="108827" cy="21380"/>
            </a:xfrm>
            <a:custGeom>
              <a:avLst/>
              <a:gdLst/>
              <a:ahLst/>
              <a:cxnLst/>
              <a:rect l="l" t="t" r="r" b="b"/>
              <a:pathLst>
                <a:path w="3390" h="666" extrusionOk="0">
                  <a:moveTo>
                    <a:pt x="1" y="1"/>
                  </a:moveTo>
                  <a:lnTo>
                    <a:pt x="1" y="666"/>
                  </a:lnTo>
                  <a:lnTo>
                    <a:pt x="3389" y="666"/>
                  </a:lnTo>
                  <a:lnTo>
                    <a:pt x="33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91;p41">
              <a:extLst>
                <a:ext uri="{FF2B5EF4-FFF2-40B4-BE49-F238E27FC236}">
                  <a16:creationId xmlns:a16="http://schemas.microsoft.com/office/drawing/2014/main" id="{03FA182D-85FD-68C7-AFFC-62D8501CE0A2}"/>
                </a:ext>
              </a:extLst>
            </p:cNvPr>
            <p:cNvSpPr/>
            <p:nvPr/>
          </p:nvSpPr>
          <p:spPr>
            <a:xfrm>
              <a:off x="8087194" y="3231933"/>
              <a:ext cx="111877" cy="15281"/>
            </a:xfrm>
            <a:custGeom>
              <a:avLst/>
              <a:gdLst/>
              <a:ahLst/>
              <a:cxnLst/>
              <a:rect l="l" t="t" r="r" b="b"/>
              <a:pathLst>
                <a:path w="3485" h="476" extrusionOk="0">
                  <a:moveTo>
                    <a:pt x="0" y="0"/>
                  </a:moveTo>
                  <a:lnTo>
                    <a:pt x="0" y="475"/>
                  </a:lnTo>
                  <a:lnTo>
                    <a:pt x="3484" y="475"/>
                  </a:lnTo>
                  <a:lnTo>
                    <a:pt x="348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92;p41">
              <a:extLst>
                <a:ext uri="{FF2B5EF4-FFF2-40B4-BE49-F238E27FC236}">
                  <a16:creationId xmlns:a16="http://schemas.microsoft.com/office/drawing/2014/main" id="{A32B43F1-6494-ECF3-BD73-BA541C2627D8}"/>
                </a:ext>
              </a:extLst>
            </p:cNvPr>
            <p:cNvSpPr/>
            <p:nvPr/>
          </p:nvSpPr>
          <p:spPr>
            <a:xfrm>
              <a:off x="8087194" y="3258353"/>
              <a:ext cx="111877" cy="16308"/>
            </a:xfrm>
            <a:custGeom>
              <a:avLst/>
              <a:gdLst/>
              <a:ahLst/>
              <a:cxnLst/>
              <a:rect l="l" t="t" r="r" b="b"/>
              <a:pathLst>
                <a:path w="3485" h="508" extrusionOk="0">
                  <a:moveTo>
                    <a:pt x="0" y="1"/>
                  </a:moveTo>
                  <a:lnTo>
                    <a:pt x="0" y="508"/>
                  </a:lnTo>
                  <a:lnTo>
                    <a:pt x="3484" y="508"/>
                  </a:lnTo>
                  <a:lnTo>
                    <a:pt x="348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93;p41">
              <a:extLst>
                <a:ext uri="{FF2B5EF4-FFF2-40B4-BE49-F238E27FC236}">
                  <a16:creationId xmlns:a16="http://schemas.microsoft.com/office/drawing/2014/main" id="{0AD756BC-6623-4FEB-A8D4-1ECCD7D48DD5}"/>
                </a:ext>
              </a:extLst>
            </p:cNvPr>
            <p:cNvSpPr/>
            <p:nvPr/>
          </p:nvSpPr>
          <p:spPr>
            <a:xfrm>
              <a:off x="8087194" y="3284805"/>
              <a:ext cx="111877" cy="16276"/>
            </a:xfrm>
            <a:custGeom>
              <a:avLst/>
              <a:gdLst/>
              <a:ahLst/>
              <a:cxnLst/>
              <a:rect l="l" t="t" r="r" b="b"/>
              <a:pathLst>
                <a:path w="3485" h="507" extrusionOk="0">
                  <a:moveTo>
                    <a:pt x="0" y="0"/>
                  </a:moveTo>
                  <a:lnTo>
                    <a:pt x="0" y="507"/>
                  </a:lnTo>
                  <a:lnTo>
                    <a:pt x="3484" y="507"/>
                  </a:lnTo>
                  <a:lnTo>
                    <a:pt x="348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94;p41">
              <a:extLst>
                <a:ext uri="{FF2B5EF4-FFF2-40B4-BE49-F238E27FC236}">
                  <a16:creationId xmlns:a16="http://schemas.microsoft.com/office/drawing/2014/main" id="{377B8FD0-AFBE-DD77-D0C2-0DF38AAC9D73}"/>
                </a:ext>
              </a:extLst>
            </p:cNvPr>
            <p:cNvSpPr/>
            <p:nvPr/>
          </p:nvSpPr>
          <p:spPr>
            <a:xfrm>
              <a:off x="8087194" y="3312253"/>
              <a:ext cx="111877" cy="15281"/>
            </a:xfrm>
            <a:custGeom>
              <a:avLst/>
              <a:gdLst/>
              <a:ahLst/>
              <a:cxnLst/>
              <a:rect l="l" t="t" r="r" b="b"/>
              <a:pathLst>
                <a:path w="3485" h="476" extrusionOk="0">
                  <a:moveTo>
                    <a:pt x="0" y="0"/>
                  </a:moveTo>
                  <a:lnTo>
                    <a:pt x="0" y="475"/>
                  </a:lnTo>
                  <a:lnTo>
                    <a:pt x="3484" y="475"/>
                  </a:lnTo>
                  <a:lnTo>
                    <a:pt x="348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95;p41">
              <a:extLst>
                <a:ext uri="{FF2B5EF4-FFF2-40B4-BE49-F238E27FC236}">
                  <a16:creationId xmlns:a16="http://schemas.microsoft.com/office/drawing/2014/main" id="{632954F9-7BEA-9E6D-C10D-3D4E5754AF24}"/>
                </a:ext>
              </a:extLst>
            </p:cNvPr>
            <p:cNvSpPr/>
            <p:nvPr/>
          </p:nvSpPr>
          <p:spPr>
            <a:xfrm>
              <a:off x="8087194" y="3338673"/>
              <a:ext cx="111877" cy="16308"/>
            </a:xfrm>
            <a:custGeom>
              <a:avLst/>
              <a:gdLst/>
              <a:ahLst/>
              <a:cxnLst/>
              <a:rect l="l" t="t" r="r" b="b"/>
              <a:pathLst>
                <a:path w="3485" h="508" extrusionOk="0">
                  <a:moveTo>
                    <a:pt x="0" y="1"/>
                  </a:moveTo>
                  <a:lnTo>
                    <a:pt x="0" y="507"/>
                  </a:lnTo>
                  <a:lnTo>
                    <a:pt x="3484" y="507"/>
                  </a:lnTo>
                  <a:lnTo>
                    <a:pt x="348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96;p41">
              <a:extLst>
                <a:ext uri="{FF2B5EF4-FFF2-40B4-BE49-F238E27FC236}">
                  <a16:creationId xmlns:a16="http://schemas.microsoft.com/office/drawing/2014/main" id="{AE15F52A-6199-5BD6-99AA-AC8EE8A4E962}"/>
                </a:ext>
              </a:extLst>
            </p:cNvPr>
            <p:cNvSpPr/>
            <p:nvPr/>
          </p:nvSpPr>
          <p:spPr>
            <a:xfrm>
              <a:off x="8087194" y="3365126"/>
              <a:ext cx="111877" cy="16276"/>
            </a:xfrm>
            <a:custGeom>
              <a:avLst/>
              <a:gdLst/>
              <a:ahLst/>
              <a:cxnLst/>
              <a:rect l="l" t="t" r="r" b="b"/>
              <a:pathLst>
                <a:path w="3485" h="507" extrusionOk="0">
                  <a:moveTo>
                    <a:pt x="0" y="0"/>
                  </a:moveTo>
                  <a:lnTo>
                    <a:pt x="0" y="507"/>
                  </a:lnTo>
                  <a:lnTo>
                    <a:pt x="3484" y="507"/>
                  </a:lnTo>
                  <a:lnTo>
                    <a:pt x="348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97;p41">
              <a:extLst>
                <a:ext uri="{FF2B5EF4-FFF2-40B4-BE49-F238E27FC236}">
                  <a16:creationId xmlns:a16="http://schemas.microsoft.com/office/drawing/2014/main" id="{2FD0F0D8-C24E-4F46-4C41-864F9195B77E}"/>
                </a:ext>
              </a:extLst>
            </p:cNvPr>
            <p:cNvSpPr/>
            <p:nvPr/>
          </p:nvSpPr>
          <p:spPr>
            <a:xfrm>
              <a:off x="8230532" y="3231933"/>
              <a:ext cx="153546" cy="145424"/>
            </a:xfrm>
            <a:custGeom>
              <a:avLst/>
              <a:gdLst/>
              <a:ahLst/>
              <a:cxnLst/>
              <a:rect l="l" t="t" r="r" b="b"/>
              <a:pathLst>
                <a:path w="4783" h="4530" extrusionOk="0">
                  <a:moveTo>
                    <a:pt x="1" y="0"/>
                  </a:moveTo>
                  <a:lnTo>
                    <a:pt x="1" y="4529"/>
                  </a:lnTo>
                  <a:lnTo>
                    <a:pt x="4783" y="4529"/>
                  </a:lnTo>
                  <a:lnTo>
                    <a:pt x="478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98;p41">
              <a:extLst>
                <a:ext uri="{FF2B5EF4-FFF2-40B4-BE49-F238E27FC236}">
                  <a16:creationId xmlns:a16="http://schemas.microsoft.com/office/drawing/2014/main" id="{5125995F-9EAF-E3D7-0414-F1E7C9DD26D7}"/>
                </a:ext>
              </a:extLst>
            </p:cNvPr>
            <p:cNvSpPr/>
            <p:nvPr/>
          </p:nvSpPr>
          <p:spPr>
            <a:xfrm>
              <a:off x="8230532" y="3258353"/>
              <a:ext cx="153546" cy="119004"/>
            </a:xfrm>
            <a:custGeom>
              <a:avLst/>
              <a:gdLst/>
              <a:ahLst/>
              <a:cxnLst/>
              <a:rect l="l" t="t" r="r" b="b"/>
              <a:pathLst>
                <a:path w="4783" h="3707" extrusionOk="0">
                  <a:moveTo>
                    <a:pt x="1838" y="1"/>
                  </a:moveTo>
                  <a:lnTo>
                    <a:pt x="856" y="1806"/>
                  </a:lnTo>
                  <a:lnTo>
                    <a:pt x="381" y="1078"/>
                  </a:lnTo>
                  <a:lnTo>
                    <a:pt x="1" y="1869"/>
                  </a:lnTo>
                  <a:lnTo>
                    <a:pt x="1" y="3706"/>
                  </a:lnTo>
                  <a:lnTo>
                    <a:pt x="4783" y="3706"/>
                  </a:lnTo>
                  <a:lnTo>
                    <a:pt x="4783" y="856"/>
                  </a:lnTo>
                  <a:lnTo>
                    <a:pt x="4308" y="1996"/>
                  </a:lnTo>
                  <a:lnTo>
                    <a:pt x="3706" y="634"/>
                  </a:lnTo>
                  <a:lnTo>
                    <a:pt x="3199" y="1489"/>
                  </a:lnTo>
                  <a:lnTo>
                    <a:pt x="2756" y="1078"/>
                  </a:lnTo>
                  <a:lnTo>
                    <a:pt x="2408" y="1489"/>
                  </a:lnTo>
                  <a:lnTo>
                    <a:pt x="183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899;p41">
              <a:extLst>
                <a:ext uri="{FF2B5EF4-FFF2-40B4-BE49-F238E27FC236}">
                  <a16:creationId xmlns:a16="http://schemas.microsoft.com/office/drawing/2014/main" id="{62B433C3-63FC-348E-09B6-A39AF3DD6308}"/>
                </a:ext>
              </a:extLst>
            </p:cNvPr>
            <p:cNvSpPr/>
            <p:nvPr/>
          </p:nvSpPr>
          <p:spPr>
            <a:xfrm>
              <a:off x="8230532" y="3278706"/>
              <a:ext cx="153546" cy="98651"/>
            </a:xfrm>
            <a:custGeom>
              <a:avLst/>
              <a:gdLst/>
              <a:ahLst/>
              <a:cxnLst/>
              <a:rect l="l" t="t" r="r" b="b"/>
              <a:pathLst>
                <a:path w="4783" h="3073" extrusionOk="0">
                  <a:moveTo>
                    <a:pt x="983" y="0"/>
                  </a:moveTo>
                  <a:lnTo>
                    <a:pt x="1" y="1774"/>
                  </a:lnTo>
                  <a:lnTo>
                    <a:pt x="1" y="3072"/>
                  </a:lnTo>
                  <a:lnTo>
                    <a:pt x="4783" y="3072"/>
                  </a:lnTo>
                  <a:lnTo>
                    <a:pt x="4783" y="1837"/>
                  </a:lnTo>
                  <a:lnTo>
                    <a:pt x="4339" y="855"/>
                  </a:lnTo>
                  <a:lnTo>
                    <a:pt x="3706" y="1774"/>
                  </a:lnTo>
                  <a:lnTo>
                    <a:pt x="3231" y="222"/>
                  </a:lnTo>
                  <a:lnTo>
                    <a:pt x="2408" y="2154"/>
                  </a:lnTo>
                  <a:lnTo>
                    <a:pt x="1901" y="1520"/>
                  </a:lnTo>
                  <a:lnTo>
                    <a:pt x="1521" y="1774"/>
                  </a:lnTo>
                  <a:lnTo>
                    <a:pt x="98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00;p41">
              <a:extLst>
                <a:ext uri="{FF2B5EF4-FFF2-40B4-BE49-F238E27FC236}">
                  <a16:creationId xmlns:a16="http://schemas.microsoft.com/office/drawing/2014/main" id="{8523AE32-6629-D9C4-5DBC-970383D649A0}"/>
                </a:ext>
              </a:extLst>
            </p:cNvPr>
            <p:cNvSpPr/>
            <p:nvPr/>
          </p:nvSpPr>
          <p:spPr>
            <a:xfrm>
              <a:off x="8401349" y="3327502"/>
              <a:ext cx="24430" cy="49855"/>
            </a:xfrm>
            <a:custGeom>
              <a:avLst/>
              <a:gdLst/>
              <a:ahLst/>
              <a:cxnLst/>
              <a:rect l="l" t="t" r="r" b="b"/>
              <a:pathLst>
                <a:path w="761" h="1553" extrusionOk="0">
                  <a:moveTo>
                    <a:pt x="0" y="0"/>
                  </a:moveTo>
                  <a:lnTo>
                    <a:pt x="0" y="1552"/>
                  </a:lnTo>
                  <a:lnTo>
                    <a:pt x="760" y="1552"/>
                  </a:lnTo>
                  <a:lnTo>
                    <a:pt x="76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01;p41">
              <a:extLst>
                <a:ext uri="{FF2B5EF4-FFF2-40B4-BE49-F238E27FC236}">
                  <a16:creationId xmlns:a16="http://schemas.microsoft.com/office/drawing/2014/main" id="{FCB55208-06E7-6D37-7357-6B86A31A04DC}"/>
                </a:ext>
              </a:extLst>
            </p:cNvPr>
            <p:cNvSpPr/>
            <p:nvPr/>
          </p:nvSpPr>
          <p:spPr>
            <a:xfrm>
              <a:off x="8439969" y="3258353"/>
              <a:ext cx="24430" cy="119004"/>
            </a:xfrm>
            <a:custGeom>
              <a:avLst/>
              <a:gdLst/>
              <a:ahLst/>
              <a:cxnLst/>
              <a:rect l="l" t="t" r="r" b="b"/>
              <a:pathLst>
                <a:path w="761" h="3707" extrusionOk="0">
                  <a:moveTo>
                    <a:pt x="1" y="1"/>
                  </a:moveTo>
                  <a:lnTo>
                    <a:pt x="1" y="3706"/>
                  </a:lnTo>
                  <a:lnTo>
                    <a:pt x="761" y="3706"/>
                  </a:lnTo>
                  <a:lnTo>
                    <a:pt x="76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902;p41">
              <a:extLst>
                <a:ext uri="{FF2B5EF4-FFF2-40B4-BE49-F238E27FC236}">
                  <a16:creationId xmlns:a16="http://schemas.microsoft.com/office/drawing/2014/main" id="{4482ABFF-0C92-639A-DD01-2D9EBA7E3261}"/>
                </a:ext>
              </a:extLst>
            </p:cNvPr>
            <p:cNvSpPr/>
            <p:nvPr/>
          </p:nvSpPr>
          <p:spPr>
            <a:xfrm>
              <a:off x="8478620" y="3301049"/>
              <a:ext cx="24430" cy="76308"/>
            </a:xfrm>
            <a:custGeom>
              <a:avLst/>
              <a:gdLst/>
              <a:ahLst/>
              <a:cxnLst/>
              <a:rect l="l" t="t" r="r" b="b"/>
              <a:pathLst>
                <a:path w="761" h="2377" extrusionOk="0">
                  <a:moveTo>
                    <a:pt x="0" y="1"/>
                  </a:moveTo>
                  <a:lnTo>
                    <a:pt x="0" y="2376"/>
                  </a:lnTo>
                  <a:lnTo>
                    <a:pt x="760" y="2376"/>
                  </a:lnTo>
                  <a:lnTo>
                    <a:pt x="76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503;p39">
            <a:extLst>
              <a:ext uri="{FF2B5EF4-FFF2-40B4-BE49-F238E27FC236}">
                <a16:creationId xmlns:a16="http://schemas.microsoft.com/office/drawing/2014/main" id="{AC91AE22-C6D3-BB66-C230-D20D36109DF1}"/>
              </a:ext>
            </a:extLst>
          </p:cNvPr>
          <p:cNvGrpSpPr/>
          <p:nvPr/>
        </p:nvGrpSpPr>
        <p:grpSpPr>
          <a:xfrm>
            <a:off x="9490857" y="4786323"/>
            <a:ext cx="1070581" cy="1168920"/>
            <a:chOff x="6061840" y="2835441"/>
            <a:chExt cx="1070581" cy="1168920"/>
          </a:xfrm>
        </p:grpSpPr>
        <p:sp>
          <p:nvSpPr>
            <p:cNvPr id="48" name="Google Shape;4504;p39">
              <a:extLst>
                <a:ext uri="{FF2B5EF4-FFF2-40B4-BE49-F238E27FC236}">
                  <a16:creationId xmlns:a16="http://schemas.microsoft.com/office/drawing/2014/main" id="{EA6C944F-2ACB-1E8E-A913-8B43025B0DD4}"/>
                </a:ext>
              </a:extLst>
            </p:cNvPr>
            <p:cNvSpPr/>
            <p:nvPr/>
          </p:nvSpPr>
          <p:spPr>
            <a:xfrm>
              <a:off x="6092898" y="2835441"/>
              <a:ext cx="1008466" cy="569471"/>
            </a:xfrm>
            <a:custGeom>
              <a:avLst/>
              <a:gdLst/>
              <a:ahLst/>
              <a:cxnLst/>
              <a:rect l="l" t="t" r="r" b="b"/>
              <a:pathLst>
                <a:path w="30847" h="17419" extrusionOk="0">
                  <a:moveTo>
                    <a:pt x="15423" y="0"/>
                  </a:moveTo>
                  <a:cubicBezTo>
                    <a:pt x="14980" y="0"/>
                    <a:pt x="14537" y="95"/>
                    <a:pt x="14220" y="285"/>
                  </a:cubicBezTo>
                  <a:lnTo>
                    <a:pt x="1204" y="7791"/>
                  </a:lnTo>
                  <a:cubicBezTo>
                    <a:pt x="887" y="7981"/>
                    <a:pt x="570" y="8298"/>
                    <a:pt x="349" y="8709"/>
                  </a:cubicBezTo>
                  <a:cubicBezTo>
                    <a:pt x="127" y="9089"/>
                    <a:pt x="0" y="9533"/>
                    <a:pt x="0" y="9913"/>
                  </a:cubicBezTo>
                  <a:lnTo>
                    <a:pt x="0" y="17418"/>
                  </a:lnTo>
                  <a:lnTo>
                    <a:pt x="380" y="17418"/>
                  </a:lnTo>
                  <a:lnTo>
                    <a:pt x="380" y="9913"/>
                  </a:lnTo>
                  <a:cubicBezTo>
                    <a:pt x="380" y="9596"/>
                    <a:pt x="507" y="9248"/>
                    <a:pt x="697" y="8899"/>
                  </a:cubicBezTo>
                  <a:cubicBezTo>
                    <a:pt x="887" y="8551"/>
                    <a:pt x="1141" y="8298"/>
                    <a:pt x="1394" y="8139"/>
                  </a:cubicBezTo>
                  <a:lnTo>
                    <a:pt x="14410" y="634"/>
                  </a:lnTo>
                  <a:cubicBezTo>
                    <a:pt x="14663" y="475"/>
                    <a:pt x="15043" y="380"/>
                    <a:pt x="15423" y="380"/>
                  </a:cubicBezTo>
                  <a:cubicBezTo>
                    <a:pt x="15803" y="380"/>
                    <a:pt x="16183" y="475"/>
                    <a:pt x="16437" y="634"/>
                  </a:cubicBezTo>
                  <a:lnTo>
                    <a:pt x="29453" y="8139"/>
                  </a:lnTo>
                  <a:cubicBezTo>
                    <a:pt x="29706" y="8298"/>
                    <a:pt x="29959" y="8551"/>
                    <a:pt x="30149" y="8899"/>
                  </a:cubicBezTo>
                  <a:cubicBezTo>
                    <a:pt x="30339" y="9248"/>
                    <a:pt x="30466" y="9596"/>
                    <a:pt x="30466" y="9913"/>
                  </a:cubicBezTo>
                  <a:lnTo>
                    <a:pt x="30466" y="17418"/>
                  </a:lnTo>
                  <a:lnTo>
                    <a:pt x="30846" y="17418"/>
                  </a:lnTo>
                  <a:lnTo>
                    <a:pt x="30846" y="9913"/>
                  </a:lnTo>
                  <a:cubicBezTo>
                    <a:pt x="30846" y="9533"/>
                    <a:pt x="30719" y="9089"/>
                    <a:pt x="30498" y="8709"/>
                  </a:cubicBezTo>
                  <a:cubicBezTo>
                    <a:pt x="30276" y="8298"/>
                    <a:pt x="29959" y="7981"/>
                    <a:pt x="29643" y="7791"/>
                  </a:cubicBezTo>
                  <a:lnTo>
                    <a:pt x="16627" y="285"/>
                  </a:lnTo>
                  <a:cubicBezTo>
                    <a:pt x="16310" y="95"/>
                    <a:pt x="15867" y="0"/>
                    <a:pt x="154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05;p39">
              <a:extLst>
                <a:ext uri="{FF2B5EF4-FFF2-40B4-BE49-F238E27FC236}">
                  <a16:creationId xmlns:a16="http://schemas.microsoft.com/office/drawing/2014/main" id="{1A67357F-E0FC-D8D4-9DA8-68CAAED39923}"/>
                </a:ext>
              </a:extLst>
            </p:cNvPr>
            <p:cNvSpPr/>
            <p:nvPr/>
          </p:nvSpPr>
          <p:spPr>
            <a:xfrm>
              <a:off x="6061840" y="3404879"/>
              <a:ext cx="1070581" cy="599482"/>
            </a:xfrm>
            <a:custGeom>
              <a:avLst/>
              <a:gdLst/>
              <a:ahLst/>
              <a:cxnLst/>
              <a:rect l="l" t="t" r="r" b="b"/>
              <a:pathLst>
                <a:path w="32747" h="18337" extrusionOk="0">
                  <a:moveTo>
                    <a:pt x="0" y="0"/>
                  </a:moveTo>
                  <a:lnTo>
                    <a:pt x="0" y="7506"/>
                  </a:lnTo>
                  <a:cubicBezTo>
                    <a:pt x="0" y="8044"/>
                    <a:pt x="159" y="8646"/>
                    <a:pt x="475" y="9184"/>
                  </a:cubicBezTo>
                  <a:cubicBezTo>
                    <a:pt x="792" y="9723"/>
                    <a:pt x="1204" y="10166"/>
                    <a:pt x="1679" y="10419"/>
                  </a:cubicBezTo>
                  <a:lnTo>
                    <a:pt x="14695" y="17925"/>
                  </a:lnTo>
                  <a:cubicBezTo>
                    <a:pt x="15138" y="18210"/>
                    <a:pt x="15740" y="18336"/>
                    <a:pt x="16373" y="18336"/>
                  </a:cubicBezTo>
                  <a:cubicBezTo>
                    <a:pt x="17007" y="18336"/>
                    <a:pt x="17608" y="18210"/>
                    <a:pt x="18052" y="17925"/>
                  </a:cubicBezTo>
                  <a:lnTo>
                    <a:pt x="31068" y="10419"/>
                  </a:lnTo>
                  <a:cubicBezTo>
                    <a:pt x="31543" y="10134"/>
                    <a:pt x="31954" y="9691"/>
                    <a:pt x="32271" y="9152"/>
                  </a:cubicBezTo>
                  <a:cubicBezTo>
                    <a:pt x="32588" y="8646"/>
                    <a:pt x="32746" y="8044"/>
                    <a:pt x="32746" y="7506"/>
                  </a:cubicBezTo>
                  <a:lnTo>
                    <a:pt x="32746" y="0"/>
                  </a:lnTo>
                  <a:lnTo>
                    <a:pt x="30434" y="0"/>
                  </a:lnTo>
                  <a:lnTo>
                    <a:pt x="30434" y="7506"/>
                  </a:lnTo>
                  <a:cubicBezTo>
                    <a:pt x="30434" y="7601"/>
                    <a:pt x="30403" y="7791"/>
                    <a:pt x="30276" y="8012"/>
                  </a:cubicBezTo>
                  <a:cubicBezTo>
                    <a:pt x="30149" y="8234"/>
                    <a:pt x="29991" y="8361"/>
                    <a:pt x="29896" y="8424"/>
                  </a:cubicBezTo>
                  <a:lnTo>
                    <a:pt x="16912" y="15930"/>
                  </a:lnTo>
                  <a:cubicBezTo>
                    <a:pt x="16817" y="15961"/>
                    <a:pt x="16627" y="16025"/>
                    <a:pt x="16373" y="16025"/>
                  </a:cubicBezTo>
                  <a:cubicBezTo>
                    <a:pt x="16120" y="16025"/>
                    <a:pt x="15930" y="15961"/>
                    <a:pt x="15835" y="15930"/>
                  </a:cubicBezTo>
                  <a:lnTo>
                    <a:pt x="2851" y="8424"/>
                  </a:lnTo>
                  <a:cubicBezTo>
                    <a:pt x="2756" y="8361"/>
                    <a:pt x="2597" y="8234"/>
                    <a:pt x="2471" y="8012"/>
                  </a:cubicBezTo>
                  <a:cubicBezTo>
                    <a:pt x="2344" y="7791"/>
                    <a:pt x="2312" y="7601"/>
                    <a:pt x="2312" y="7506"/>
                  </a:cubicBezTo>
                  <a:lnTo>
                    <a:pt x="231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06;p39">
              <a:extLst>
                <a:ext uri="{FF2B5EF4-FFF2-40B4-BE49-F238E27FC236}">
                  <a16:creationId xmlns:a16="http://schemas.microsoft.com/office/drawing/2014/main" id="{9A0C4BCA-791B-F45A-A639-A1B936CA687E}"/>
                </a:ext>
              </a:extLst>
            </p:cNvPr>
            <p:cNvSpPr/>
            <p:nvPr/>
          </p:nvSpPr>
          <p:spPr>
            <a:xfrm>
              <a:off x="6200554" y="2962255"/>
              <a:ext cx="793120" cy="884757"/>
            </a:xfrm>
            <a:custGeom>
              <a:avLst/>
              <a:gdLst/>
              <a:ahLst/>
              <a:cxnLst/>
              <a:rect l="l" t="t" r="r" b="b"/>
              <a:pathLst>
                <a:path w="24260" h="27063" extrusionOk="0">
                  <a:moveTo>
                    <a:pt x="12130" y="1"/>
                  </a:moveTo>
                  <a:cubicBezTo>
                    <a:pt x="11616" y="1"/>
                    <a:pt x="11101" y="112"/>
                    <a:pt x="10705" y="333"/>
                  </a:cubicBezTo>
                  <a:lnTo>
                    <a:pt x="1394" y="5685"/>
                  </a:lnTo>
                  <a:cubicBezTo>
                    <a:pt x="634" y="6160"/>
                    <a:pt x="1" y="7237"/>
                    <a:pt x="1" y="8155"/>
                  </a:cubicBezTo>
                  <a:lnTo>
                    <a:pt x="1" y="18891"/>
                  </a:lnTo>
                  <a:cubicBezTo>
                    <a:pt x="1" y="19335"/>
                    <a:pt x="159" y="19841"/>
                    <a:pt x="413" y="20285"/>
                  </a:cubicBezTo>
                  <a:cubicBezTo>
                    <a:pt x="666" y="20728"/>
                    <a:pt x="1014" y="21140"/>
                    <a:pt x="1394" y="21361"/>
                  </a:cubicBezTo>
                  <a:lnTo>
                    <a:pt x="10705" y="26713"/>
                  </a:lnTo>
                  <a:cubicBezTo>
                    <a:pt x="11102" y="26943"/>
                    <a:pt x="11610" y="27063"/>
                    <a:pt x="12119" y="27063"/>
                  </a:cubicBezTo>
                  <a:cubicBezTo>
                    <a:pt x="12381" y="27063"/>
                    <a:pt x="12643" y="27031"/>
                    <a:pt x="12890" y="26967"/>
                  </a:cubicBezTo>
                  <a:cubicBezTo>
                    <a:pt x="13017" y="26935"/>
                    <a:pt x="13112" y="26903"/>
                    <a:pt x="13239" y="26872"/>
                  </a:cubicBezTo>
                  <a:cubicBezTo>
                    <a:pt x="13334" y="26808"/>
                    <a:pt x="13460" y="26777"/>
                    <a:pt x="13555" y="26713"/>
                  </a:cubicBezTo>
                  <a:lnTo>
                    <a:pt x="22866" y="21361"/>
                  </a:lnTo>
                  <a:cubicBezTo>
                    <a:pt x="23246" y="21140"/>
                    <a:pt x="23594" y="20728"/>
                    <a:pt x="23848" y="20285"/>
                  </a:cubicBezTo>
                  <a:cubicBezTo>
                    <a:pt x="24101" y="19841"/>
                    <a:pt x="24260" y="19335"/>
                    <a:pt x="24260" y="18891"/>
                  </a:cubicBezTo>
                  <a:lnTo>
                    <a:pt x="24260" y="8155"/>
                  </a:lnTo>
                  <a:cubicBezTo>
                    <a:pt x="24260" y="7237"/>
                    <a:pt x="23626" y="6160"/>
                    <a:pt x="22866" y="5685"/>
                  </a:cubicBezTo>
                  <a:lnTo>
                    <a:pt x="13555" y="333"/>
                  </a:lnTo>
                  <a:cubicBezTo>
                    <a:pt x="13159" y="112"/>
                    <a:pt x="12645" y="1"/>
                    <a:pt x="1213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07;p39">
              <a:extLst>
                <a:ext uri="{FF2B5EF4-FFF2-40B4-BE49-F238E27FC236}">
                  <a16:creationId xmlns:a16="http://schemas.microsoft.com/office/drawing/2014/main" id="{1717E614-8407-3E29-8A1F-D74816C4A764}"/>
                </a:ext>
              </a:extLst>
            </p:cNvPr>
            <p:cNvSpPr/>
            <p:nvPr/>
          </p:nvSpPr>
          <p:spPr>
            <a:xfrm>
              <a:off x="6419038" y="3237134"/>
              <a:ext cx="13469" cy="365502"/>
            </a:xfrm>
            <a:custGeom>
              <a:avLst/>
              <a:gdLst/>
              <a:ahLst/>
              <a:cxnLst/>
              <a:rect l="l" t="t" r="r" b="b"/>
              <a:pathLst>
                <a:path w="412" h="11180" extrusionOk="0">
                  <a:moveTo>
                    <a:pt x="190" y="1"/>
                  </a:moveTo>
                  <a:cubicBezTo>
                    <a:pt x="64" y="1"/>
                    <a:pt x="0" y="96"/>
                    <a:pt x="0" y="222"/>
                  </a:cubicBezTo>
                  <a:lnTo>
                    <a:pt x="0" y="10990"/>
                  </a:lnTo>
                  <a:cubicBezTo>
                    <a:pt x="0" y="11085"/>
                    <a:pt x="95" y="11180"/>
                    <a:pt x="190" y="11180"/>
                  </a:cubicBezTo>
                  <a:cubicBezTo>
                    <a:pt x="317" y="11180"/>
                    <a:pt x="380" y="11117"/>
                    <a:pt x="412" y="10990"/>
                  </a:cubicBezTo>
                  <a:lnTo>
                    <a:pt x="412" y="222"/>
                  </a:lnTo>
                  <a:cubicBezTo>
                    <a:pt x="412" y="96"/>
                    <a:pt x="317"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08;p39">
              <a:extLst>
                <a:ext uri="{FF2B5EF4-FFF2-40B4-BE49-F238E27FC236}">
                  <a16:creationId xmlns:a16="http://schemas.microsoft.com/office/drawing/2014/main" id="{EC249EA3-15F3-F9EE-63C2-70C02D1D1232}"/>
                </a:ext>
              </a:extLst>
            </p:cNvPr>
            <p:cNvSpPr/>
            <p:nvPr/>
          </p:nvSpPr>
          <p:spPr>
            <a:xfrm>
              <a:off x="6375557" y="3237134"/>
              <a:ext cx="110795" cy="365502"/>
            </a:xfrm>
            <a:custGeom>
              <a:avLst/>
              <a:gdLst/>
              <a:ahLst/>
              <a:cxnLst/>
              <a:rect l="l" t="t" r="r" b="b"/>
              <a:pathLst>
                <a:path w="3389" h="11180" extrusionOk="0">
                  <a:moveTo>
                    <a:pt x="950" y="1"/>
                  </a:moveTo>
                  <a:cubicBezTo>
                    <a:pt x="443" y="1"/>
                    <a:pt x="0" y="444"/>
                    <a:pt x="0" y="951"/>
                  </a:cubicBezTo>
                  <a:lnTo>
                    <a:pt x="0" y="10230"/>
                  </a:lnTo>
                  <a:cubicBezTo>
                    <a:pt x="0" y="10768"/>
                    <a:pt x="443" y="11180"/>
                    <a:pt x="950" y="11180"/>
                  </a:cubicBezTo>
                  <a:lnTo>
                    <a:pt x="3167" y="11180"/>
                  </a:lnTo>
                  <a:cubicBezTo>
                    <a:pt x="3294" y="11180"/>
                    <a:pt x="3389" y="11117"/>
                    <a:pt x="3389" y="10990"/>
                  </a:cubicBezTo>
                  <a:cubicBezTo>
                    <a:pt x="3389" y="10895"/>
                    <a:pt x="3294" y="10800"/>
                    <a:pt x="3167" y="10800"/>
                  </a:cubicBezTo>
                  <a:lnTo>
                    <a:pt x="950" y="10800"/>
                  </a:lnTo>
                  <a:cubicBezTo>
                    <a:pt x="665" y="10800"/>
                    <a:pt x="412" y="10547"/>
                    <a:pt x="412" y="10262"/>
                  </a:cubicBezTo>
                  <a:lnTo>
                    <a:pt x="412" y="951"/>
                  </a:lnTo>
                  <a:cubicBezTo>
                    <a:pt x="412" y="666"/>
                    <a:pt x="665" y="413"/>
                    <a:pt x="950" y="413"/>
                  </a:cubicBezTo>
                  <a:lnTo>
                    <a:pt x="3167" y="413"/>
                  </a:lnTo>
                  <a:cubicBezTo>
                    <a:pt x="3294" y="413"/>
                    <a:pt x="3389" y="317"/>
                    <a:pt x="3389" y="222"/>
                  </a:cubicBezTo>
                  <a:cubicBezTo>
                    <a:pt x="3389" y="96"/>
                    <a:pt x="3294" y="1"/>
                    <a:pt x="3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09;p39">
              <a:extLst>
                <a:ext uri="{FF2B5EF4-FFF2-40B4-BE49-F238E27FC236}">
                  <a16:creationId xmlns:a16="http://schemas.microsoft.com/office/drawing/2014/main" id="{25DDB6C4-8B84-51D0-1442-3631331F8DAE}"/>
                </a:ext>
              </a:extLst>
            </p:cNvPr>
            <p:cNvSpPr/>
            <p:nvPr/>
          </p:nvSpPr>
          <p:spPr>
            <a:xfrm>
              <a:off x="6450096" y="3237134"/>
              <a:ext cx="170851" cy="365502"/>
            </a:xfrm>
            <a:custGeom>
              <a:avLst/>
              <a:gdLst/>
              <a:ahLst/>
              <a:cxnLst/>
              <a:rect l="l" t="t" r="r" b="b"/>
              <a:pathLst>
                <a:path w="5226" h="11180" extrusionOk="0">
                  <a:moveTo>
                    <a:pt x="222" y="1"/>
                  </a:moveTo>
                  <a:cubicBezTo>
                    <a:pt x="95" y="1"/>
                    <a:pt x="0" y="96"/>
                    <a:pt x="0" y="191"/>
                  </a:cubicBezTo>
                  <a:cubicBezTo>
                    <a:pt x="0" y="317"/>
                    <a:pt x="95" y="413"/>
                    <a:pt x="222" y="413"/>
                  </a:cubicBezTo>
                  <a:lnTo>
                    <a:pt x="4276" y="413"/>
                  </a:lnTo>
                  <a:cubicBezTo>
                    <a:pt x="4592" y="413"/>
                    <a:pt x="4814" y="666"/>
                    <a:pt x="4814" y="951"/>
                  </a:cubicBezTo>
                  <a:lnTo>
                    <a:pt x="4814" y="10230"/>
                  </a:lnTo>
                  <a:cubicBezTo>
                    <a:pt x="4814" y="10547"/>
                    <a:pt x="4592" y="10768"/>
                    <a:pt x="4276" y="10768"/>
                  </a:cubicBezTo>
                  <a:lnTo>
                    <a:pt x="222" y="10768"/>
                  </a:lnTo>
                  <a:cubicBezTo>
                    <a:pt x="95" y="10768"/>
                    <a:pt x="0" y="10863"/>
                    <a:pt x="0" y="10990"/>
                  </a:cubicBezTo>
                  <a:cubicBezTo>
                    <a:pt x="0" y="11085"/>
                    <a:pt x="95" y="11180"/>
                    <a:pt x="222" y="11180"/>
                  </a:cubicBezTo>
                  <a:lnTo>
                    <a:pt x="4276" y="11180"/>
                  </a:lnTo>
                  <a:cubicBezTo>
                    <a:pt x="4814" y="11180"/>
                    <a:pt x="5226" y="10768"/>
                    <a:pt x="5226" y="10230"/>
                  </a:cubicBezTo>
                  <a:lnTo>
                    <a:pt x="5226" y="951"/>
                  </a:lnTo>
                  <a:cubicBezTo>
                    <a:pt x="5226" y="413"/>
                    <a:pt x="4814"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10;p39">
              <a:extLst>
                <a:ext uri="{FF2B5EF4-FFF2-40B4-BE49-F238E27FC236}">
                  <a16:creationId xmlns:a16="http://schemas.microsoft.com/office/drawing/2014/main" id="{BBD43B1E-5A50-8628-F6C0-5C30B0838767}"/>
                </a:ext>
              </a:extLst>
            </p:cNvPr>
            <p:cNvSpPr/>
            <p:nvPr/>
          </p:nvSpPr>
          <p:spPr>
            <a:xfrm>
              <a:off x="6460427" y="3265086"/>
              <a:ext cx="13502" cy="310644"/>
            </a:xfrm>
            <a:custGeom>
              <a:avLst/>
              <a:gdLst/>
              <a:ahLst/>
              <a:cxnLst/>
              <a:rect l="l" t="t" r="r" b="b"/>
              <a:pathLst>
                <a:path w="413" h="9502" extrusionOk="0">
                  <a:moveTo>
                    <a:pt x="191" y="1"/>
                  </a:moveTo>
                  <a:cubicBezTo>
                    <a:pt x="96" y="1"/>
                    <a:pt x="1" y="96"/>
                    <a:pt x="1" y="191"/>
                  </a:cubicBezTo>
                  <a:lnTo>
                    <a:pt x="1" y="9280"/>
                  </a:lnTo>
                  <a:cubicBezTo>
                    <a:pt x="1" y="9407"/>
                    <a:pt x="96" y="9502"/>
                    <a:pt x="191" y="9502"/>
                  </a:cubicBezTo>
                  <a:cubicBezTo>
                    <a:pt x="318" y="9502"/>
                    <a:pt x="413" y="9407"/>
                    <a:pt x="413" y="9280"/>
                  </a:cubicBezTo>
                  <a:lnTo>
                    <a:pt x="413" y="191"/>
                  </a:lnTo>
                  <a:cubicBezTo>
                    <a:pt x="413" y="96"/>
                    <a:pt x="318"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11;p39">
              <a:extLst>
                <a:ext uri="{FF2B5EF4-FFF2-40B4-BE49-F238E27FC236}">
                  <a16:creationId xmlns:a16="http://schemas.microsoft.com/office/drawing/2014/main" id="{C20E657D-0FC0-0ACD-A2E6-D43D8BE76B46}"/>
                </a:ext>
              </a:extLst>
            </p:cNvPr>
            <p:cNvSpPr/>
            <p:nvPr/>
          </p:nvSpPr>
          <p:spPr>
            <a:xfrm>
              <a:off x="6607445" y="3295130"/>
              <a:ext cx="211259" cy="88041"/>
            </a:xfrm>
            <a:custGeom>
              <a:avLst/>
              <a:gdLst/>
              <a:ahLst/>
              <a:cxnLst/>
              <a:rect l="l" t="t" r="r" b="b"/>
              <a:pathLst>
                <a:path w="6462" h="2693" extrusionOk="0">
                  <a:moveTo>
                    <a:pt x="2883" y="412"/>
                  </a:moveTo>
                  <a:cubicBezTo>
                    <a:pt x="4846" y="412"/>
                    <a:pt x="6050" y="950"/>
                    <a:pt x="6050" y="1330"/>
                  </a:cubicBezTo>
                  <a:cubicBezTo>
                    <a:pt x="6050" y="1742"/>
                    <a:pt x="4846" y="2280"/>
                    <a:pt x="2883" y="2280"/>
                  </a:cubicBezTo>
                  <a:cubicBezTo>
                    <a:pt x="1933" y="2280"/>
                    <a:pt x="1046" y="2154"/>
                    <a:pt x="413" y="1900"/>
                  </a:cubicBezTo>
                  <a:lnTo>
                    <a:pt x="413" y="792"/>
                  </a:lnTo>
                  <a:cubicBezTo>
                    <a:pt x="1046" y="539"/>
                    <a:pt x="1933" y="412"/>
                    <a:pt x="2883" y="412"/>
                  </a:cubicBezTo>
                  <a:close/>
                  <a:moveTo>
                    <a:pt x="2883" y="0"/>
                  </a:moveTo>
                  <a:cubicBezTo>
                    <a:pt x="1806" y="0"/>
                    <a:pt x="793" y="159"/>
                    <a:pt x="128" y="444"/>
                  </a:cubicBezTo>
                  <a:cubicBezTo>
                    <a:pt x="64" y="475"/>
                    <a:pt x="1" y="570"/>
                    <a:pt x="1" y="634"/>
                  </a:cubicBezTo>
                  <a:lnTo>
                    <a:pt x="1" y="2027"/>
                  </a:lnTo>
                  <a:cubicBezTo>
                    <a:pt x="1" y="2122"/>
                    <a:pt x="64" y="2185"/>
                    <a:pt x="128" y="2217"/>
                  </a:cubicBezTo>
                  <a:cubicBezTo>
                    <a:pt x="793" y="2502"/>
                    <a:pt x="1806" y="2692"/>
                    <a:pt x="2883" y="2692"/>
                  </a:cubicBezTo>
                  <a:cubicBezTo>
                    <a:pt x="4625" y="2692"/>
                    <a:pt x="6461" y="2217"/>
                    <a:pt x="6461" y="1330"/>
                  </a:cubicBezTo>
                  <a:cubicBezTo>
                    <a:pt x="6461" y="475"/>
                    <a:pt x="4625" y="0"/>
                    <a:pt x="2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12;p39">
              <a:extLst>
                <a:ext uri="{FF2B5EF4-FFF2-40B4-BE49-F238E27FC236}">
                  <a16:creationId xmlns:a16="http://schemas.microsoft.com/office/drawing/2014/main" id="{9599DEA6-67A2-59EC-B7F2-E88EE09C7E44}"/>
                </a:ext>
              </a:extLst>
            </p:cNvPr>
            <p:cNvSpPr/>
            <p:nvPr/>
          </p:nvSpPr>
          <p:spPr>
            <a:xfrm>
              <a:off x="6607445" y="3393469"/>
              <a:ext cx="211259" cy="50771"/>
            </a:xfrm>
            <a:custGeom>
              <a:avLst/>
              <a:gdLst/>
              <a:ahLst/>
              <a:cxnLst/>
              <a:rect l="l" t="t" r="r" b="b"/>
              <a:pathLst>
                <a:path w="6462" h="1553" extrusionOk="0">
                  <a:moveTo>
                    <a:pt x="6240" y="1"/>
                  </a:moveTo>
                  <a:cubicBezTo>
                    <a:pt x="6145" y="1"/>
                    <a:pt x="6050" y="96"/>
                    <a:pt x="6050" y="191"/>
                  </a:cubicBezTo>
                  <a:cubicBezTo>
                    <a:pt x="6050" y="413"/>
                    <a:pt x="5638" y="729"/>
                    <a:pt x="4751" y="951"/>
                  </a:cubicBezTo>
                  <a:cubicBezTo>
                    <a:pt x="4213" y="1078"/>
                    <a:pt x="3548" y="1141"/>
                    <a:pt x="2883" y="1141"/>
                  </a:cubicBezTo>
                  <a:cubicBezTo>
                    <a:pt x="2186" y="1141"/>
                    <a:pt x="1553" y="1078"/>
                    <a:pt x="983" y="951"/>
                  </a:cubicBezTo>
                  <a:cubicBezTo>
                    <a:pt x="729" y="888"/>
                    <a:pt x="476" y="793"/>
                    <a:pt x="286" y="729"/>
                  </a:cubicBezTo>
                  <a:cubicBezTo>
                    <a:pt x="259" y="712"/>
                    <a:pt x="230" y="704"/>
                    <a:pt x="202" y="704"/>
                  </a:cubicBezTo>
                  <a:cubicBezTo>
                    <a:pt x="128" y="704"/>
                    <a:pt x="55" y="756"/>
                    <a:pt x="33" y="824"/>
                  </a:cubicBezTo>
                  <a:cubicBezTo>
                    <a:pt x="1" y="919"/>
                    <a:pt x="33" y="1046"/>
                    <a:pt x="128" y="1078"/>
                  </a:cubicBezTo>
                  <a:cubicBezTo>
                    <a:pt x="349" y="1173"/>
                    <a:pt x="603" y="1268"/>
                    <a:pt x="919" y="1331"/>
                  </a:cubicBezTo>
                  <a:cubicBezTo>
                    <a:pt x="1489" y="1489"/>
                    <a:pt x="2154" y="1553"/>
                    <a:pt x="2883" y="1553"/>
                  </a:cubicBezTo>
                  <a:cubicBezTo>
                    <a:pt x="3611" y="1553"/>
                    <a:pt x="4276" y="1489"/>
                    <a:pt x="4878" y="1331"/>
                  </a:cubicBezTo>
                  <a:cubicBezTo>
                    <a:pt x="5891" y="1109"/>
                    <a:pt x="6461" y="698"/>
                    <a:pt x="6461" y="191"/>
                  </a:cubicBezTo>
                  <a:cubicBezTo>
                    <a:pt x="6461" y="96"/>
                    <a:pt x="6366" y="1"/>
                    <a:pt x="6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13;p39">
              <a:extLst>
                <a:ext uri="{FF2B5EF4-FFF2-40B4-BE49-F238E27FC236}">
                  <a16:creationId xmlns:a16="http://schemas.microsoft.com/office/drawing/2014/main" id="{2D09D60D-2D91-5915-2712-8541C110CDA4}"/>
                </a:ext>
              </a:extLst>
            </p:cNvPr>
            <p:cNvSpPr/>
            <p:nvPr/>
          </p:nvSpPr>
          <p:spPr>
            <a:xfrm>
              <a:off x="6606432" y="3454571"/>
              <a:ext cx="212272" cy="50771"/>
            </a:xfrm>
            <a:custGeom>
              <a:avLst/>
              <a:gdLst/>
              <a:ahLst/>
              <a:cxnLst/>
              <a:rect l="l" t="t" r="r" b="b"/>
              <a:pathLst>
                <a:path w="6493" h="1553" extrusionOk="0">
                  <a:moveTo>
                    <a:pt x="6271" y="0"/>
                  </a:moveTo>
                  <a:cubicBezTo>
                    <a:pt x="6176" y="0"/>
                    <a:pt x="6081" y="95"/>
                    <a:pt x="6081" y="222"/>
                  </a:cubicBezTo>
                  <a:cubicBezTo>
                    <a:pt x="6081" y="444"/>
                    <a:pt x="5669" y="729"/>
                    <a:pt x="4782" y="950"/>
                  </a:cubicBezTo>
                  <a:cubicBezTo>
                    <a:pt x="4244" y="1077"/>
                    <a:pt x="3579" y="1140"/>
                    <a:pt x="2914" y="1140"/>
                  </a:cubicBezTo>
                  <a:cubicBezTo>
                    <a:pt x="2217" y="1140"/>
                    <a:pt x="1584" y="1077"/>
                    <a:pt x="1014" y="950"/>
                  </a:cubicBezTo>
                  <a:cubicBezTo>
                    <a:pt x="760" y="887"/>
                    <a:pt x="539" y="824"/>
                    <a:pt x="317" y="729"/>
                  </a:cubicBezTo>
                  <a:cubicBezTo>
                    <a:pt x="290" y="711"/>
                    <a:pt x="261" y="703"/>
                    <a:pt x="233" y="703"/>
                  </a:cubicBezTo>
                  <a:cubicBezTo>
                    <a:pt x="159" y="703"/>
                    <a:pt x="86" y="755"/>
                    <a:pt x="64" y="824"/>
                  </a:cubicBezTo>
                  <a:cubicBezTo>
                    <a:pt x="0" y="919"/>
                    <a:pt x="64" y="1045"/>
                    <a:pt x="159" y="1109"/>
                  </a:cubicBezTo>
                  <a:cubicBezTo>
                    <a:pt x="380" y="1204"/>
                    <a:pt x="634" y="1267"/>
                    <a:pt x="950" y="1362"/>
                  </a:cubicBezTo>
                  <a:cubicBezTo>
                    <a:pt x="1520" y="1489"/>
                    <a:pt x="2185" y="1552"/>
                    <a:pt x="2914" y="1552"/>
                  </a:cubicBezTo>
                  <a:cubicBezTo>
                    <a:pt x="3642" y="1552"/>
                    <a:pt x="4307" y="1489"/>
                    <a:pt x="4909" y="1362"/>
                  </a:cubicBezTo>
                  <a:cubicBezTo>
                    <a:pt x="5922" y="1109"/>
                    <a:pt x="6492" y="697"/>
                    <a:pt x="6492" y="222"/>
                  </a:cubicBezTo>
                  <a:cubicBezTo>
                    <a:pt x="6492" y="95"/>
                    <a:pt x="6397" y="0"/>
                    <a:pt x="6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14;p39">
              <a:extLst>
                <a:ext uri="{FF2B5EF4-FFF2-40B4-BE49-F238E27FC236}">
                  <a16:creationId xmlns:a16="http://schemas.microsoft.com/office/drawing/2014/main" id="{CC70CD11-F81A-8B15-0650-691CD8CC0AC5}"/>
                </a:ext>
              </a:extLst>
            </p:cNvPr>
            <p:cNvSpPr/>
            <p:nvPr/>
          </p:nvSpPr>
          <p:spPr>
            <a:xfrm>
              <a:off x="6607445" y="3516687"/>
              <a:ext cx="211259" cy="50771"/>
            </a:xfrm>
            <a:custGeom>
              <a:avLst/>
              <a:gdLst/>
              <a:ahLst/>
              <a:cxnLst/>
              <a:rect l="l" t="t" r="r" b="b"/>
              <a:pathLst>
                <a:path w="6462" h="1553" extrusionOk="0">
                  <a:moveTo>
                    <a:pt x="6240" y="0"/>
                  </a:moveTo>
                  <a:cubicBezTo>
                    <a:pt x="6145" y="0"/>
                    <a:pt x="6050" y="95"/>
                    <a:pt x="6050" y="190"/>
                  </a:cubicBezTo>
                  <a:cubicBezTo>
                    <a:pt x="6050" y="570"/>
                    <a:pt x="4846" y="1140"/>
                    <a:pt x="2883" y="1140"/>
                  </a:cubicBezTo>
                  <a:cubicBezTo>
                    <a:pt x="1869" y="1140"/>
                    <a:pt x="919" y="982"/>
                    <a:pt x="318" y="697"/>
                  </a:cubicBezTo>
                  <a:cubicBezTo>
                    <a:pt x="286" y="689"/>
                    <a:pt x="256" y="685"/>
                    <a:pt x="229" y="685"/>
                  </a:cubicBezTo>
                  <a:cubicBezTo>
                    <a:pt x="145" y="685"/>
                    <a:pt x="80" y="721"/>
                    <a:pt x="33" y="792"/>
                  </a:cubicBezTo>
                  <a:cubicBezTo>
                    <a:pt x="1" y="919"/>
                    <a:pt x="33" y="1014"/>
                    <a:pt x="128" y="1077"/>
                  </a:cubicBezTo>
                  <a:cubicBezTo>
                    <a:pt x="793" y="1362"/>
                    <a:pt x="1806" y="1552"/>
                    <a:pt x="2883" y="1552"/>
                  </a:cubicBezTo>
                  <a:cubicBezTo>
                    <a:pt x="4625" y="1552"/>
                    <a:pt x="6461" y="1077"/>
                    <a:pt x="6461" y="190"/>
                  </a:cubicBezTo>
                  <a:cubicBezTo>
                    <a:pt x="6461" y="64"/>
                    <a:pt x="6366" y="0"/>
                    <a:pt x="6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15;p39">
              <a:extLst>
                <a:ext uri="{FF2B5EF4-FFF2-40B4-BE49-F238E27FC236}">
                  <a16:creationId xmlns:a16="http://schemas.microsoft.com/office/drawing/2014/main" id="{9F4D8417-BD22-A8D6-01E5-A5C32079FB69}"/>
                </a:ext>
              </a:extLst>
            </p:cNvPr>
            <p:cNvSpPr/>
            <p:nvPr/>
          </p:nvSpPr>
          <p:spPr>
            <a:xfrm>
              <a:off x="6805202" y="3332399"/>
              <a:ext cx="13502" cy="196743"/>
            </a:xfrm>
            <a:custGeom>
              <a:avLst/>
              <a:gdLst/>
              <a:ahLst/>
              <a:cxnLst/>
              <a:rect l="l" t="t" r="r" b="b"/>
              <a:pathLst>
                <a:path w="413" h="6018" extrusionOk="0">
                  <a:moveTo>
                    <a:pt x="191" y="0"/>
                  </a:moveTo>
                  <a:cubicBezTo>
                    <a:pt x="96" y="0"/>
                    <a:pt x="1" y="95"/>
                    <a:pt x="1" y="190"/>
                  </a:cubicBezTo>
                  <a:lnTo>
                    <a:pt x="1" y="5827"/>
                  </a:lnTo>
                  <a:cubicBezTo>
                    <a:pt x="1" y="5954"/>
                    <a:pt x="96" y="6017"/>
                    <a:pt x="191" y="6017"/>
                  </a:cubicBezTo>
                  <a:cubicBezTo>
                    <a:pt x="317" y="6017"/>
                    <a:pt x="412" y="5954"/>
                    <a:pt x="412" y="5827"/>
                  </a:cubicBezTo>
                  <a:lnTo>
                    <a:pt x="412" y="190"/>
                  </a:lnTo>
                  <a:cubicBezTo>
                    <a:pt x="412" y="95"/>
                    <a:pt x="317"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4529;p39">
            <a:extLst>
              <a:ext uri="{FF2B5EF4-FFF2-40B4-BE49-F238E27FC236}">
                <a16:creationId xmlns:a16="http://schemas.microsoft.com/office/drawing/2014/main" id="{8BA55FCD-DE5B-6268-4F55-D193B9A9E6E0}"/>
              </a:ext>
            </a:extLst>
          </p:cNvPr>
          <p:cNvGrpSpPr/>
          <p:nvPr/>
        </p:nvGrpSpPr>
        <p:grpSpPr>
          <a:xfrm>
            <a:off x="8324424" y="4460542"/>
            <a:ext cx="1071595" cy="1168920"/>
            <a:chOff x="2010553" y="2804383"/>
            <a:chExt cx="1071595" cy="1168920"/>
          </a:xfrm>
        </p:grpSpPr>
        <p:sp>
          <p:nvSpPr>
            <p:cNvPr id="61" name="Google Shape;4530;p39">
              <a:extLst>
                <a:ext uri="{FF2B5EF4-FFF2-40B4-BE49-F238E27FC236}">
                  <a16:creationId xmlns:a16="http://schemas.microsoft.com/office/drawing/2014/main" id="{E41BD85A-64A0-01BC-A7EB-B982B944D9AD}"/>
                </a:ext>
              </a:extLst>
            </p:cNvPr>
            <p:cNvSpPr/>
            <p:nvPr/>
          </p:nvSpPr>
          <p:spPr>
            <a:xfrm>
              <a:off x="2041611" y="3404879"/>
              <a:ext cx="1008466" cy="568424"/>
            </a:xfrm>
            <a:custGeom>
              <a:avLst/>
              <a:gdLst/>
              <a:ahLst/>
              <a:cxnLst/>
              <a:rect l="l" t="t" r="r" b="b"/>
              <a:pathLst>
                <a:path w="30847" h="17387" extrusionOk="0">
                  <a:moveTo>
                    <a:pt x="0" y="0"/>
                  </a:moveTo>
                  <a:lnTo>
                    <a:pt x="0" y="7474"/>
                  </a:lnTo>
                  <a:cubicBezTo>
                    <a:pt x="0" y="7854"/>
                    <a:pt x="127" y="8297"/>
                    <a:pt x="349" y="8677"/>
                  </a:cubicBezTo>
                  <a:cubicBezTo>
                    <a:pt x="602" y="9089"/>
                    <a:pt x="887" y="9406"/>
                    <a:pt x="1235" y="9596"/>
                  </a:cubicBezTo>
                  <a:lnTo>
                    <a:pt x="14220" y="17101"/>
                  </a:lnTo>
                  <a:cubicBezTo>
                    <a:pt x="14536" y="17291"/>
                    <a:pt x="14980" y="17386"/>
                    <a:pt x="15423" y="17386"/>
                  </a:cubicBezTo>
                  <a:cubicBezTo>
                    <a:pt x="15898" y="17386"/>
                    <a:pt x="16310" y="17291"/>
                    <a:pt x="16658" y="17101"/>
                  </a:cubicBezTo>
                  <a:lnTo>
                    <a:pt x="29643" y="9596"/>
                  </a:lnTo>
                  <a:cubicBezTo>
                    <a:pt x="29959" y="9406"/>
                    <a:pt x="30276" y="9089"/>
                    <a:pt x="30498" y="8677"/>
                  </a:cubicBezTo>
                  <a:cubicBezTo>
                    <a:pt x="30719" y="8297"/>
                    <a:pt x="30846" y="7854"/>
                    <a:pt x="30846" y="7506"/>
                  </a:cubicBezTo>
                  <a:lnTo>
                    <a:pt x="30846" y="0"/>
                  </a:lnTo>
                  <a:lnTo>
                    <a:pt x="30466" y="0"/>
                  </a:lnTo>
                  <a:lnTo>
                    <a:pt x="30466" y="7506"/>
                  </a:lnTo>
                  <a:cubicBezTo>
                    <a:pt x="30466" y="7791"/>
                    <a:pt x="30371" y="8139"/>
                    <a:pt x="30149" y="8487"/>
                  </a:cubicBezTo>
                  <a:cubicBezTo>
                    <a:pt x="29959" y="8836"/>
                    <a:pt x="29706" y="9089"/>
                    <a:pt x="29453" y="9247"/>
                  </a:cubicBezTo>
                  <a:lnTo>
                    <a:pt x="16437" y="16753"/>
                  </a:lnTo>
                  <a:cubicBezTo>
                    <a:pt x="16183" y="16911"/>
                    <a:pt x="15803" y="17006"/>
                    <a:pt x="15423" y="17006"/>
                  </a:cubicBezTo>
                  <a:cubicBezTo>
                    <a:pt x="15043" y="17006"/>
                    <a:pt x="14695" y="16911"/>
                    <a:pt x="14410" y="16753"/>
                  </a:cubicBezTo>
                  <a:lnTo>
                    <a:pt x="1425" y="9247"/>
                  </a:lnTo>
                  <a:cubicBezTo>
                    <a:pt x="1140" y="9089"/>
                    <a:pt x="887" y="8836"/>
                    <a:pt x="697" y="8487"/>
                  </a:cubicBezTo>
                  <a:cubicBezTo>
                    <a:pt x="507" y="8171"/>
                    <a:pt x="380" y="7791"/>
                    <a:pt x="380" y="7506"/>
                  </a:cubicBezTo>
                  <a:lnTo>
                    <a:pt x="38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1;p39">
              <a:extLst>
                <a:ext uri="{FF2B5EF4-FFF2-40B4-BE49-F238E27FC236}">
                  <a16:creationId xmlns:a16="http://schemas.microsoft.com/office/drawing/2014/main" id="{334AA755-D55D-C0D5-C639-8AC5BD3D35A2}"/>
                </a:ext>
              </a:extLst>
            </p:cNvPr>
            <p:cNvSpPr/>
            <p:nvPr/>
          </p:nvSpPr>
          <p:spPr>
            <a:xfrm>
              <a:off x="2010553" y="2804383"/>
              <a:ext cx="1071595" cy="600529"/>
            </a:xfrm>
            <a:custGeom>
              <a:avLst/>
              <a:gdLst/>
              <a:ahLst/>
              <a:cxnLst/>
              <a:rect l="l" t="t" r="r" b="b"/>
              <a:pathLst>
                <a:path w="32778" h="18369" extrusionOk="0">
                  <a:moveTo>
                    <a:pt x="16373" y="0"/>
                  </a:moveTo>
                  <a:cubicBezTo>
                    <a:pt x="15771" y="0"/>
                    <a:pt x="15170" y="127"/>
                    <a:pt x="14695" y="412"/>
                  </a:cubicBezTo>
                  <a:lnTo>
                    <a:pt x="1679" y="7917"/>
                  </a:lnTo>
                  <a:cubicBezTo>
                    <a:pt x="1204" y="8202"/>
                    <a:pt x="792" y="8646"/>
                    <a:pt x="475" y="9184"/>
                  </a:cubicBezTo>
                  <a:cubicBezTo>
                    <a:pt x="159" y="9723"/>
                    <a:pt x="0" y="10293"/>
                    <a:pt x="0" y="10863"/>
                  </a:cubicBezTo>
                  <a:lnTo>
                    <a:pt x="0" y="18368"/>
                  </a:lnTo>
                  <a:lnTo>
                    <a:pt x="2312" y="18368"/>
                  </a:lnTo>
                  <a:lnTo>
                    <a:pt x="2312" y="10863"/>
                  </a:lnTo>
                  <a:cubicBezTo>
                    <a:pt x="2312" y="10736"/>
                    <a:pt x="2344" y="10546"/>
                    <a:pt x="2470" y="10324"/>
                  </a:cubicBezTo>
                  <a:cubicBezTo>
                    <a:pt x="2597" y="10103"/>
                    <a:pt x="2755" y="9976"/>
                    <a:pt x="2850" y="9913"/>
                  </a:cubicBezTo>
                  <a:lnTo>
                    <a:pt x="15835" y="2407"/>
                  </a:lnTo>
                  <a:cubicBezTo>
                    <a:pt x="15930" y="2375"/>
                    <a:pt x="16120" y="2312"/>
                    <a:pt x="16373" y="2312"/>
                  </a:cubicBezTo>
                  <a:cubicBezTo>
                    <a:pt x="16627" y="2312"/>
                    <a:pt x="16817" y="2375"/>
                    <a:pt x="16912" y="2407"/>
                  </a:cubicBezTo>
                  <a:lnTo>
                    <a:pt x="29928" y="9913"/>
                  </a:lnTo>
                  <a:cubicBezTo>
                    <a:pt x="30023" y="9976"/>
                    <a:pt x="30149" y="10103"/>
                    <a:pt x="30276" y="10324"/>
                  </a:cubicBezTo>
                  <a:cubicBezTo>
                    <a:pt x="30403" y="10546"/>
                    <a:pt x="30466" y="10736"/>
                    <a:pt x="30466" y="10863"/>
                  </a:cubicBezTo>
                  <a:lnTo>
                    <a:pt x="30466" y="18368"/>
                  </a:lnTo>
                  <a:lnTo>
                    <a:pt x="32778" y="18368"/>
                  </a:lnTo>
                  <a:lnTo>
                    <a:pt x="32778" y="10863"/>
                  </a:lnTo>
                  <a:cubicBezTo>
                    <a:pt x="32778" y="10293"/>
                    <a:pt x="32588" y="9723"/>
                    <a:pt x="32271" y="9184"/>
                  </a:cubicBezTo>
                  <a:cubicBezTo>
                    <a:pt x="31986" y="8646"/>
                    <a:pt x="31543" y="8202"/>
                    <a:pt x="31068" y="7917"/>
                  </a:cubicBezTo>
                  <a:lnTo>
                    <a:pt x="18083" y="412"/>
                  </a:lnTo>
                  <a:cubicBezTo>
                    <a:pt x="17608" y="159"/>
                    <a:pt x="17007" y="0"/>
                    <a:pt x="163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2;p39">
              <a:extLst>
                <a:ext uri="{FF2B5EF4-FFF2-40B4-BE49-F238E27FC236}">
                  <a16:creationId xmlns:a16="http://schemas.microsoft.com/office/drawing/2014/main" id="{5BE7C5A8-2A57-D5E3-DC92-3F587C4CC0CF}"/>
                </a:ext>
              </a:extLst>
            </p:cNvPr>
            <p:cNvSpPr/>
            <p:nvPr/>
          </p:nvSpPr>
          <p:spPr>
            <a:xfrm>
              <a:off x="2149267" y="2962255"/>
              <a:ext cx="794166" cy="884724"/>
            </a:xfrm>
            <a:custGeom>
              <a:avLst/>
              <a:gdLst/>
              <a:ahLst/>
              <a:cxnLst/>
              <a:rect l="l" t="t" r="r" b="b"/>
              <a:pathLst>
                <a:path w="24292" h="27062" extrusionOk="0">
                  <a:moveTo>
                    <a:pt x="12134" y="1"/>
                  </a:moveTo>
                  <a:cubicBezTo>
                    <a:pt x="11623" y="1"/>
                    <a:pt x="11117" y="112"/>
                    <a:pt x="10737" y="333"/>
                  </a:cubicBezTo>
                  <a:lnTo>
                    <a:pt x="1426" y="5685"/>
                  </a:lnTo>
                  <a:cubicBezTo>
                    <a:pt x="634" y="6160"/>
                    <a:pt x="1" y="7237"/>
                    <a:pt x="1" y="8155"/>
                  </a:cubicBezTo>
                  <a:lnTo>
                    <a:pt x="1" y="18891"/>
                  </a:lnTo>
                  <a:cubicBezTo>
                    <a:pt x="1" y="19810"/>
                    <a:pt x="634" y="20886"/>
                    <a:pt x="1426" y="21361"/>
                  </a:cubicBezTo>
                  <a:lnTo>
                    <a:pt x="7316" y="24750"/>
                  </a:lnTo>
                  <a:lnTo>
                    <a:pt x="10705" y="26713"/>
                  </a:lnTo>
                  <a:cubicBezTo>
                    <a:pt x="11022" y="26903"/>
                    <a:pt x="11370" y="26998"/>
                    <a:pt x="11750" y="27030"/>
                  </a:cubicBezTo>
                  <a:cubicBezTo>
                    <a:pt x="11890" y="27051"/>
                    <a:pt x="12032" y="27061"/>
                    <a:pt x="12173" y="27061"/>
                  </a:cubicBezTo>
                  <a:cubicBezTo>
                    <a:pt x="12670" y="27061"/>
                    <a:pt x="13161" y="26935"/>
                    <a:pt x="13555" y="26713"/>
                  </a:cubicBezTo>
                  <a:lnTo>
                    <a:pt x="22866" y="21361"/>
                  </a:lnTo>
                  <a:cubicBezTo>
                    <a:pt x="23658" y="20886"/>
                    <a:pt x="24291" y="19810"/>
                    <a:pt x="24291" y="18891"/>
                  </a:cubicBezTo>
                  <a:lnTo>
                    <a:pt x="24291" y="8155"/>
                  </a:lnTo>
                  <a:cubicBezTo>
                    <a:pt x="24291" y="7237"/>
                    <a:pt x="23658" y="6160"/>
                    <a:pt x="22866" y="5685"/>
                  </a:cubicBezTo>
                  <a:lnTo>
                    <a:pt x="13555" y="333"/>
                  </a:lnTo>
                  <a:cubicBezTo>
                    <a:pt x="13159" y="112"/>
                    <a:pt x="12645" y="1"/>
                    <a:pt x="121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533;p39">
              <a:extLst>
                <a:ext uri="{FF2B5EF4-FFF2-40B4-BE49-F238E27FC236}">
                  <a16:creationId xmlns:a16="http://schemas.microsoft.com/office/drawing/2014/main" id="{ADB8E5A4-24F7-4192-E46A-57329E590442}"/>
                </a:ext>
              </a:extLst>
            </p:cNvPr>
            <p:cNvSpPr/>
            <p:nvPr/>
          </p:nvSpPr>
          <p:spPr>
            <a:xfrm>
              <a:off x="2308708" y="3241253"/>
              <a:ext cx="452497" cy="217471"/>
            </a:xfrm>
            <a:custGeom>
              <a:avLst/>
              <a:gdLst/>
              <a:ahLst/>
              <a:cxnLst/>
              <a:rect l="l" t="t" r="r" b="b"/>
              <a:pathLst>
                <a:path w="13841" h="6652" extrusionOk="0">
                  <a:moveTo>
                    <a:pt x="13583" y="0"/>
                  </a:moveTo>
                  <a:cubicBezTo>
                    <a:pt x="13509" y="0"/>
                    <a:pt x="13449" y="35"/>
                    <a:pt x="13429" y="96"/>
                  </a:cubicBezTo>
                  <a:lnTo>
                    <a:pt x="11338" y="3992"/>
                  </a:lnTo>
                  <a:lnTo>
                    <a:pt x="10262" y="3517"/>
                  </a:lnTo>
                  <a:cubicBezTo>
                    <a:pt x="10198" y="3517"/>
                    <a:pt x="10135" y="3517"/>
                    <a:pt x="10072" y="3548"/>
                  </a:cubicBezTo>
                  <a:lnTo>
                    <a:pt x="8362" y="4625"/>
                  </a:lnTo>
                  <a:lnTo>
                    <a:pt x="7285" y="3200"/>
                  </a:lnTo>
                  <a:cubicBezTo>
                    <a:pt x="7262" y="3154"/>
                    <a:pt x="7222" y="3124"/>
                    <a:pt x="7164" y="3124"/>
                  </a:cubicBezTo>
                  <a:cubicBezTo>
                    <a:pt x="7143" y="3124"/>
                    <a:pt x="7120" y="3128"/>
                    <a:pt x="7095" y="3137"/>
                  </a:cubicBezTo>
                  <a:cubicBezTo>
                    <a:pt x="7032" y="3137"/>
                    <a:pt x="6968" y="3168"/>
                    <a:pt x="6936" y="3232"/>
                  </a:cubicBezTo>
                  <a:lnTo>
                    <a:pt x="5511" y="6240"/>
                  </a:lnTo>
                  <a:lnTo>
                    <a:pt x="191" y="6240"/>
                  </a:lnTo>
                  <a:cubicBezTo>
                    <a:pt x="96" y="6240"/>
                    <a:pt x="1" y="6335"/>
                    <a:pt x="1" y="6462"/>
                  </a:cubicBezTo>
                  <a:cubicBezTo>
                    <a:pt x="1" y="6557"/>
                    <a:pt x="96" y="6652"/>
                    <a:pt x="191" y="6652"/>
                  </a:cubicBezTo>
                  <a:lnTo>
                    <a:pt x="5638" y="6652"/>
                  </a:lnTo>
                  <a:cubicBezTo>
                    <a:pt x="5701" y="6652"/>
                    <a:pt x="5796" y="6620"/>
                    <a:pt x="5828" y="6525"/>
                  </a:cubicBezTo>
                  <a:lnTo>
                    <a:pt x="7158" y="3707"/>
                  </a:lnTo>
                  <a:lnTo>
                    <a:pt x="8140" y="5005"/>
                  </a:lnTo>
                  <a:cubicBezTo>
                    <a:pt x="8181" y="5067"/>
                    <a:pt x="8248" y="5101"/>
                    <a:pt x="8308" y="5101"/>
                  </a:cubicBezTo>
                  <a:cubicBezTo>
                    <a:pt x="8340" y="5101"/>
                    <a:pt x="8371" y="5091"/>
                    <a:pt x="8393" y="5069"/>
                  </a:cubicBezTo>
                  <a:lnTo>
                    <a:pt x="10198" y="3960"/>
                  </a:lnTo>
                  <a:lnTo>
                    <a:pt x="11338" y="4435"/>
                  </a:lnTo>
                  <a:cubicBezTo>
                    <a:pt x="11362" y="4443"/>
                    <a:pt x="11388" y="4447"/>
                    <a:pt x="11414" y="4447"/>
                  </a:cubicBezTo>
                  <a:cubicBezTo>
                    <a:pt x="11491" y="4447"/>
                    <a:pt x="11568" y="4411"/>
                    <a:pt x="11592" y="4340"/>
                  </a:cubicBezTo>
                  <a:lnTo>
                    <a:pt x="13777" y="287"/>
                  </a:lnTo>
                  <a:cubicBezTo>
                    <a:pt x="13840" y="191"/>
                    <a:pt x="13809" y="65"/>
                    <a:pt x="13714" y="33"/>
                  </a:cubicBezTo>
                  <a:cubicBezTo>
                    <a:pt x="13669" y="11"/>
                    <a:pt x="13624" y="0"/>
                    <a:pt x="13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534;p39">
              <a:extLst>
                <a:ext uri="{FF2B5EF4-FFF2-40B4-BE49-F238E27FC236}">
                  <a16:creationId xmlns:a16="http://schemas.microsoft.com/office/drawing/2014/main" id="{635C29AC-6D25-3F04-787F-8BE5FC71EFE2}"/>
                </a:ext>
              </a:extLst>
            </p:cNvPr>
            <p:cNvSpPr/>
            <p:nvPr/>
          </p:nvSpPr>
          <p:spPr>
            <a:xfrm>
              <a:off x="2305603" y="3214380"/>
              <a:ext cx="480449" cy="311658"/>
            </a:xfrm>
            <a:custGeom>
              <a:avLst/>
              <a:gdLst/>
              <a:ahLst/>
              <a:cxnLst/>
              <a:rect l="l" t="t" r="r" b="b"/>
              <a:pathLst>
                <a:path w="14696" h="9533" extrusionOk="0">
                  <a:moveTo>
                    <a:pt x="14315" y="380"/>
                  </a:moveTo>
                  <a:lnTo>
                    <a:pt x="14315" y="9121"/>
                  </a:lnTo>
                  <a:lnTo>
                    <a:pt x="413" y="9152"/>
                  </a:lnTo>
                  <a:lnTo>
                    <a:pt x="413" y="412"/>
                  </a:lnTo>
                  <a:lnTo>
                    <a:pt x="14315" y="380"/>
                  </a:lnTo>
                  <a:close/>
                  <a:moveTo>
                    <a:pt x="413" y="0"/>
                  </a:moveTo>
                  <a:cubicBezTo>
                    <a:pt x="191" y="0"/>
                    <a:pt x="1" y="158"/>
                    <a:pt x="1" y="380"/>
                  </a:cubicBezTo>
                  <a:lnTo>
                    <a:pt x="1" y="9121"/>
                  </a:lnTo>
                  <a:cubicBezTo>
                    <a:pt x="1" y="9374"/>
                    <a:pt x="191" y="9532"/>
                    <a:pt x="413" y="9532"/>
                  </a:cubicBezTo>
                  <a:lnTo>
                    <a:pt x="14315" y="9532"/>
                  </a:lnTo>
                  <a:cubicBezTo>
                    <a:pt x="14537" y="9532"/>
                    <a:pt x="14695" y="9374"/>
                    <a:pt x="14695" y="9121"/>
                  </a:cubicBezTo>
                  <a:lnTo>
                    <a:pt x="14695" y="380"/>
                  </a:lnTo>
                  <a:cubicBezTo>
                    <a:pt x="14695" y="158"/>
                    <a:pt x="14537" y="0"/>
                    <a:pt x="14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35;p39">
              <a:extLst>
                <a:ext uri="{FF2B5EF4-FFF2-40B4-BE49-F238E27FC236}">
                  <a16:creationId xmlns:a16="http://schemas.microsoft.com/office/drawing/2014/main" id="{FD9AF749-B313-93E6-06A2-80C21D15AFCA}"/>
                </a:ext>
              </a:extLst>
            </p:cNvPr>
            <p:cNvSpPr/>
            <p:nvPr/>
          </p:nvSpPr>
          <p:spPr>
            <a:xfrm>
              <a:off x="2539616" y="3493247"/>
              <a:ext cx="13469" cy="13110"/>
            </a:xfrm>
            <a:custGeom>
              <a:avLst/>
              <a:gdLst/>
              <a:ahLst/>
              <a:cxnLst/>
              <a:rect l="l" t="t" r="r" b="b"/>
              <a:pathLst>
                <a:path w="412" h="401" extrusionOk="0">
                  <a:moveTo>
                    <a:pt x="201" y="1"/>
                  </a:moveTo>
                  <a:cubicBezTo>
                    <a:pt x="98" y="1"/>
                    <a:pt x="0" y="86"/>
                    <a:pt x="0" y="211"/>
                  </a:cubicBezTo>
                  <a:cubicBezTo>
                    <a:pt x="0" y="306"/>
                    <a:pt x="64" y="369"/>
                    <a:pt x="159" y="401"/>
                  </a:cubicBezTo>
                  <a:lnTo>
                    <a:pt x="190" y="401"/>
                  </a:lnTo>
                  <a:cubicBezTo>
                    <a:pt x="254" y="401"/>
                    <a:pt x="317" y="401"/>
                    <a:pt x="349" y="369"/>
                  </a:cubicBezTo>
                  <a:cubicBezTo>
                    <a:pt x="380" y="306"/>
                    <a:pt x="412" y="274"/>
                    <a:pt x="412" y="211"/>
                  </a:cubicBezTo>
                  <a:cubicBezTo>
                    <a:pt x="412" y="147"/>
                    <a:pt x="349" y="52"/>
                    <a:pt x="285" y="21"/>
                  </a:cubicBezTo>
                  <a:cubicBezTo>
                    <a:pt x="258" y="7"/>
                    <a:pt x="230"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36;p39">
              <a:extLst>
                <a:ext uri="{FF2B5EF4-FFF2-40B4-BE49-F238E27FC236}">
                  <a16:creationId xmlns:a16="http://schemas.microsoft.com/office/drawing/2014/main" id="{3452927E-07B4-D154-DCDE-E1E3C77B1577}"/>
                </a:ext>
              </a:extLst>
            </p:cNvPr>
            <p:cNvSpPr/>
            <p:nvPr/>
          </p:nvSpPr>
          <p:spPr>
            <a:xfrm>
              <a:off x="2308708" y="3474220"/>
              <a:ext cx="475284" cy="13502"/>
            </a:xfrm>
            <a:custGeom>
              <a:avLst/>
              <a:gdLst/>
              <a:ahLst/>
              <a:cxnLst/>
              <a:rect l="l" t="t" r="r" b="b"/>
              <a:pathLst>
                <a:path w="14538" h="413" extrusionOk="0">
                  <a:moveTo>
                    <a:pt x="191" y="1"/>
                  </a:moveTo>
                  <a:cubicBezTo>
                    <a:pt x="96" y="1"/>
                    <a:pt x="1" y="96"/>
                    <a:pt x="1" y="191"/>
                  </a:cubicBezTo>
                  <a:cubicBezTo>
                    <a:pt x="1" y="318"/>
                    <a:pt x="96" y="413"/>
                    <a:pt x="191" y="413"/>
                  </a:cubicBezTo>
                  <a:lnTo>
                    <a:pt x="14315" y="413"/>
                  </a:lnTo>
                  <a:cubicBezTo>
                    <a:pt x="14442" y="413"/>
                    <a:pt x="14537" y="318"/>
                    <a:pt x="14537" y="191"/>
                  </a:cubicBezTo>
                  <a:cubicBezTo>
                    <a:pt x="14537" y="96"/>
                    <a:pt x="14442" y="1"/>
                    <a:pt x="14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37;p39">
              <a:extLst>
                <a:ext uri="{FF2B5EF4-FFF2-40B4-BE49-F238E27FC236}">
                  <a16:creationId xmlns:a16="http://schemas.microsoft.com/office/drawing/2014/main" id="{CBC55D31-F236-DF7F-0B80-7AFA9C90E1A5}"/>
                </a:ext>
              </a:extLst>
            </p:cNvPr>
            <p:cNvSpPr/>
            <p:nvPr/>
          </p:nvSpPr>
          <p:spPr>
            <a:xfrm>
              <a:off x="2572733" y="3514627"/>
              <a:ext cx="13502" cy="46620"/>
            </a:xfrm>
            <a:custGeom>
              <a:avLst/>
              <a:gdLst/>
              <a:ahLst/>
              <a:cxnLst/>
              <a:rect l="l" t="t" r="r" b="b"/>
              <a:pathLst>
                <a:path w="413" h="1426" extrusionOk="0">
                  <a:moveTo>
                    <a:pt x="222" y="0"/>
                  </a:moveTo>
                  <a:cubicBezTo>
                    <a:pt x="96" y="0"/>
                    <a:pt x="1" y="95"/>
                    <a:pt x="1" y="222"/>
                  </a:cubicBezTo>
                  <a:lnTo>
                    <a:pt x="1" y="1235"/>
                  </a:lnTo>
                  <a:cubicBezTo>
                    <a:pt x="1" y="1330"/>
                    <a:pt x="96" y="1425"/>
                    <a:pt x="222" y="1425"/>
                  </a:cubicBezTo>
                  <a:cubicBezTo>
                    <a:pt x="317" y="1425"/>
                    <a:pt x="412" y="1362"/>
                    <a:pt x="412" y="1235"/>
                  </a:cubicBezTo>
                  <a:lnTo>
                    <a:pt x="412" y="222"/>
                  </a:lnTo>
                  <a:cubicBezTo>
                    <a:pt x="412" y="95"/>
                    <a:pt x="317" y="0"/>
                    <a:pt x="2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8;p39">
              <a:extLst>
                <a:ext uri="{FF2B5EF4-FFF2-40B4-BE49-F238E27FC236}">
                  <a16:creationId xmlns:a16="http://schemas.microsoft.com/office/drawing/2014/main" id="{041E9A79-F7B8-B293-12DE-F44B835D1A91}"/>
                </a:ext>
              </a:extLst>
            </p:cNvPr>
            <p:cNvSpPr/>
            <p:nvPr/>
          </p:nvSpPr>
          <p:spPr>
            <a:xfrm>
              <a:off x="2506465" y="3514627"/>
              <a:ext cx="13502" cy="46620"/>
            </a:xfrm>
            <a:custGeom>
              <a:avLst/>
              <a:gdLst/>
              <a:ahLst/>
              <a:cxnLst/>
              <a:rect l="l" t="t" r="r" b="b"/>
              <a:pathLst>
                <a:path w="413" h="1426" extrusionOk="0">
                  <a:moveTo>
                    <a:pt x="191" y="0"/>
                  </a:moveTo>
                  <a:cubicBezTo>
                    <a:pt x="96" y="0"/>
                    <a:pt x="1" y="95"/>
                    <a:pt x="1" y="222"/>
                  </a:cubicBezTo>
                  <a:lnTo>
                    <a:pt x="1" y="1235"/>
                  </a:lnTo>
                  <a:cubicBezTo>
                    <a:pt x="1" y="1330"/>
                    <a:pt x="96" y="1425"/>
                    <a:pt x="191" y="1425"/>
                  </a:cubicBezTo>
                  <a:cubicBezTo>
                    <a:pt x="317" y="1425"/>
                    <a:pt x="412" y="1362"/>
                    <a:pt x="412" y="1235"/>
                  </a:cubicBezTo>
                  <a:lnTo>
                    <a:pt x="412" y="222"/>
                  </a:lnTo>
                  <a:cubicBezTo>
                    <a:pt x="412" y="95"/>
                    <a:pt x="317"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39;p39">
              <a:extLst>
                <a:ext uri="{FF2B5EF4-FFF2-40B4-BE49-F238E27FC236}">
                  <a16:creationId xmlns:a16="http://schemas.microsoft.com/office/drawing/2014/main" id="{D994C891-0D45-D535-54A5-1C5CCBF0AE0A}"/>
                </a:ext>
              </a:extLst>
            </p:cNvPr>
            <p:cNvSpPr/>
            <p:nvPr/>
          </p:nvSpPr>
          <p:spPr>
            <a:xfrm>
              <a:off x="2419503" y="3549805"/>
              <a:ext cx="253694" cy="13502"/>
            </a:xfrm>
            <a:custGeom>
              <a:avLst/>
              <a:gdLst/>
              <a:ahLst/>
              <a:cxnLst/>
              <a:rect l="l" t="t" r="r" b="b"/>
              <a:pathLst>
                <a:path w="7760" h="413" extrusionOk="0">
                  <a:moveTo>
                    <a:pt x="191" y="1"/>
                  </a:moveTo>
                  <a:cubicBezTo>
                    <a:pt x="64" y="1"/>
                    <a:pt x="1" y="96"/>
                    <a:pt x="1" y="222"/>
                  </a:cubicBezTo>
                  <a:cubicBezTo>
                    <a:pt x="1" y="318"/>
                    <a:pt x="96" y="413"/>
                    <a:pt x="191" y="413"/>
                  </a:cubicBezTo>
                  <a:lnTo>
                    <a:pt x="7538" y="413"/>
                  </a:lnTo>
                  <a:cubicBezTo>
                    <a:pt x="7664" y="413"/>
                    <a:pt x="7759" y="318"/>
                    <a:pt x="7759" y="222"/>
                  </a:cubicBezTo>
                  <a:cubicBezTo>
                    <a:pt x="7759" y="96"/>
                    <a:pt x="7664" y="1"/>
                    <a:pt x="7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40;p39">
              <a:extLst>
                <a:ext uri="{FF2B5EF4-FFF2-40B4-BE49-F238E27FC236}">
                  <a16:creationId xmlns:a16="http://schemas.microsoft.com/office/drawing/2014/main" id="{9774F537-7531-E3D5-051A-472BCEEC03B4}"/>
                </a:ext>
              </a:extLst>
            </p:cNvPr>
            <p:cNvSpPr/>
            <p:nvPr/>
          </p:nvSpPr>
          <p:spPr>
            <a:xfrm>
              <a:off x="2364645" y="3259037"/>
              <a:ext cx="141853" cy="139662"/>
            </a:xfrm>
            <a:custGeom>
              <a:avLst/>
              <a:gdLst/>
              <a:ahLst/>
              <a:cxnLst/>
              <a:rect l="l" t="t" r="r" b="b"/>
              <a:pathLst>
                <a:path w="4339" h="4272" extrusionOk="0">
                  <a:moveTo>
                    <a:pt x="2136" y="0"/>
                  </a:moveTo>
                  <a:cubicBezTo>
                    <a:pt x="2025" y="0"/>
                    <a:pt x="1915" y="9"/>
                    <a:pt x="1805" y="28"/>
                  </a:cubicBezTo>
                  <a:cubicBezTo>
                    <a:pt x="1710" y="28"/>
                    <a:pt x="1615" y="154"/>
                    <a:pt x="1647" y="249"/>
                  </a:cubicBezTo>
                  <a:cubicBezTo>
                    <a:pt x="1679" y="376"/>
                    <a:pt x="1774" y="439"/>
                    <a:pt x="1869" y="439"/>
                  </a:cubicBezTo>
                  <a:cubicBezTo>
                    <a:pt x="1974" y="418"/>
                    <a:pt x="2079" y="408"/>
                    <a:pt x="2183" y="408"/>
                  </a:cubicBezTo>
                  <a:cubicBezTo>
                    <a:pt x="2548" y="408"/>
                    <a:pt x="2896" y="534"/>
                    <a:pt x="3167" y="756"/>
                  </a:cubicBezTo>
                  <a:cubicBezTo>
                    <a:pt x="3547" y="1041"/>
                    <a:pt x="3800" y="1421"/>
                    <a:pt x="3864" y="1896"/>
                  </a:cubicBezTo>
                  <a:cubicBezTo>
                    <a:pt x="3927" y="2339"/>
                    <a:pt x="3800" y="2814"/>
                    <a:pt x="3515" y="3163"/>
                  </a:cubicBezTo>
                  <a:cubicBezTo>
                    <a:pt x="3177" y="3615"/>
                    <a:pt x="2659" y="3854"/>
                    <a:pt x="2135" y="3854"/>
                  </a:cubicBezTo>
                  <a:cubicBezTo>
                    <a:pt x="1777" y="3854"/>
                    <a:pt x="1417" y="3742"/>
                    <a:pt x="1109" y="3511"/>
                  </a:cubicBezTo>
                  <a:cubicBezTo>
                    <a:pt x="728" y="3226"/>
                    <a:pt x="475" y="2814"/>
                    <a:pt x="412" y="2339"/>
                  </a:cubicBezTo>
                  <a:cubicBezTo>
                    <a:pt x="412" y="2257"/>
                    <a:pt x="341" y="2175"/>
                    <a:pt x="239" y="2175"/>
                  </a:cubicBezTo>
                  <a:cubicBezTo>
                    <a:pt x="223" y="2175"/>
                    <a:pt x="207" y="2177"/>
                    <a:pt x="190" y="2181"/>
                  </a:cubicBezTo>
                  <a:cubicBezTo>
                    <a:pt x="63" y="2181"/>
                    <a:pt x="0" y="2276"/>
                    <a:pt x="0" y="2403"/>
                  </a:cubicBezTo>
                  <a:cubicBezTo>
                    <a:pt x="95" y="2973"/>
                    <a:pt x="380" y="3479"/>
                    <a:pt x="855" y="3828"/>
                  </a:cubicBezTo>
                  <a:cubicBezTo>
                    <a:pt x="1235" y="4144"/>
                    <a:pt x="1679" y="4271"/>
                    <a:pt x="2122" y="4271"/>
                  </a:cubicBezTo>
                  <a:cubicBezTo>
                    <a:pt x="2787" y="4271"/>
                    <a:pt x="3420" y="3986"/>
                    <a:pt x="3832" y="3416"/>
                  </a:cubicBezTo>
                  <a:cubicBezTo>
                    <a:pt x="4180" y="2973"/>
                    <a:pt x="4339" y="2403"/>
                    <a:pt x="4244" y="1833"/>
                  </a:cubicBezTo>
                  <a:cubicBezTo>
                    <a:pt x="4180" y="1263"/>
                    <a:pt x="3895" y="788"/>
                    <a:pt x="3420" y="439"/>
                  </a:cubicBezTo>
                  <a:cubicBezTo>
                    <a:pt x="3062" y="158"/>
                    <a:pt x="2601" y="0"/>
                    <a:pt x="2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41;p39">
              <a:extLst>
                <a:ext uri="{FF2B5EF4-FFF2-40B4-BE49-F238E27FC236}">
                  <a16:creationId xmlns:a16="http://schemas.microsoft.com/office/drawing/2014/main" id="{4C5CCF1C-1129-4C19-B793-E3ACB1BB9BB7}"/>
                </a:ext>
              </a:extLst>
            </p:cNvPr>
            <p:cNvSpPr/>
            <p:nvPr/>
          </p:nvSpPr>
          <p:spPr>
            <a:xfrm>
              <a:off x="2346011" y="3244195"/>
              <a:ext cx="90101" cy="95495"/>
            </a:xfrm>
            <a:custGeom>
              <a:avLst/>
              <a:gdLst/>
              <a:ahLst/>
              <a:cxnLst/>
              <a:rect l="l" t="t" r="r" b="b"/>
              <a:pathLst>
                <a:path w="2756" h="2921" extrusionOk="0">
                  <a:moveTo>
                    <a:pt x="2027" y="450"/>
                  </a:moveTo>
                  <a:lnTo>
                    <a:pt x="2312" y="2287"/>
                  </a:lnTo>
                  <a:lnTo>
                    <a:pt x="443" y="2508"/>
                  </a:lnTo>
                  <a:cubicBezTo>
                    <a:pt x="443" y="2033"/>
                    <a:pt x="602" y="1590"/>
                    <a:pt x="887" y="1210"/>
                  </a:cubicBezTo>
                  <a:cubicBezTo>
                    <a:pt x="1172" y="830"/>
                    <a:pt x="1552" y="545"/>
                    <a:pt x="2027" y="450"/>
                  </a:cubicBezTo>
                  <a:close/>
                  <a:moveTo>
                    <a:pt x="2193" y="0"/>
                  </a:moveTo>
                  <a:cubicBezTo>
                    <a:pt x="2180" y="0"/>
                    <a:pt x="2166" y="2"/>
                    <a:pt x="2154" y="6"/>
                  </a:cubicBezTo>
                  <a:cubicBezTo>
                    <a:pt x="1520" y="101"/>
                    <a:pt x="950" y="450"/>
                    <a:pt x="538" y="957"/>
                  </a:cubicBezTo>
                  <a:cubicBezTo>
                    <a:pt x="158" y="1463"/>
                    <a:pt x="0" y="2097"/>
                    <a:pt x="63" y="2762"/>
                  </a:cubicBezTo>
                  <a:cubicBezTo>
                    <a:pt x="95" y="2857"/>
                    <a:pt x="158" y="2920"/>
                    <a:pt x="285" y="2920"/>
                  </a:cubicBezTo>
                  <a:lnTo>
                    <a:pt x="2565" y="2667"/>
                  </a:lnTo>
                  <a:cubicBezTo>
                    <a:pt x="2629" y="2667"/>
                    <a:pt x="2692" y="2635"/>
                    <a:pt x="2724" y="2603"/>
                  </a:cubicBezTo>
                  <a:cubicBezTo>
                    <a:pt x="2755" y="2540"/>
                    <a:pt x="2755" y="2477"/>
                    <a:pt x="2755" y="2445"/>
                  </a:cubicBezTo>
                  <a:lnTo>
                    <a:pt x="2375" y="165"/>
                  </a:lnTo>
                  <a:cubicBezTo>
                    <a:pt x="2375" y="83"/>
                    <a:pt x="2280" y="0"/>
                    <a:pt x="21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5" name="TextBox 584">
            <a:extLst>
              <a:ext uri="{FF2B5EF4-FFF2-40B4-BE49-F238E27FC236}">
                <a16:creationId xmlns:a16="http://schemas.microsoft.com/office/drawing/2014/main" id="{DE63FB62-F09F-2444-1844-6FA549B94472}"/>
              </a:ext>
            </a:extLst>
          </p:cNvPr>
          <p:cNvSpPr txBox="1"/>
          <p:nvPr/>
        </p:nvSpPr>
        <p:spPr>
          <a:xfrm>
            <a:off x="6404793" y="1561952"/>
            <a:ext cx="3995111" cy="2215991"/>
          </a:xfrm>
          <a:prstGeom prst="rect">
            <a:avLst/>
          </a:prstGeom>
          <a:noFill/>
        </p:spPr>
        <p:txBody>
          <a:bodyPr wrap="square" rtlCol="0">
            <a:spAutoFit/>
          </a:bodyPr>
          <a:lstStyle/>
          <a:p>
            <a:endParaRPr lang="en-US" b="1" dirty="0"/>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Other Tools:</a:t>
            </a:r>
          </a:p>
          <a:p>
            <a:pPr lvl="3"/>
            <a:r>
              <a:rPr lang="en-US" b="1" dirty="0"/>
              <a:t>	</a:t>
            </a:r>
            <a:r>
              <a:rPr lang="en-US" sz="1800" dirty="0">
                <a:latin typeface="Times New Roman" panose="02020603050405020304" pitchFamily="18" charset="0"/>
                <a:cs typeface="Times New Roman" panose="02020603050405020304" pitchFamily="18" charset="0"/>
              </a:rPr>
              <a:t>WinSCP</a:t>
            </a:r>
          </a:p>
          <a:p>
            <a:pPr lvl="3"/>
            <a:r>
              <a:rPr lang="en-US" sz="1800" dirty="0">
                <a:latin typeface="Times New Roman" panose="02020603050405020304" pitchFamily="18" charset="0"/>
                <a:cs typeface="Times New Roman" panose="02020603050405020304" pitchFamily="18" charset="0"/>
              </a:rPr>
              <a:t>	Putty</a:t>
            </a:r>
          </a:p>
          <a:p>
            <a:pPr lvl="3"/>
            <a:endParaRPr lang="en-US" dirty="0"/>
          </a:p>
          <a:p>
            <a:pPr lvl="3"/>
            <a:endParaRPr lang="en-US" dirty="0"/>
          </a:p>
          <a:p>
            <a:pPr lvl="3"/>
            <a:endParaRPr lang="en-US" dirty="0"/>
          </a:p>
          <a:p>
            <a:pPr lvl="3"/>
            <a:endParaRPr lang="en-US" dirty="0"/>
          </a:p>
          <a:p>
            <a:pPr lvl="3"/>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61725" cy="471170"/>
          </a:xfrm>
        </p:spPr>
        <p:txBody>
          <a:bodyPr/>
          <a:lstStyle/>
          <a:p>
            <a:r>
              <a:rPr lang="en-US" sz="2400" b="1" dirty="0"/>
              <a:t>Installing necessary libraries</a:t>
            </a:r>
          </a:p>
        </p:txBody>
      </p:sp>
      <p:sp>
        <p:nvSpPr>
          <p:cNvPr id="3" name="Subtitle 2"/>
          <p:cNvSpPr>
            <a:spLocks noGrp="1"/>
          </p:cNvSpPr>
          <p:nvPr>
            <p:ph type="subTitle" idx="1"/>
          </p:nvPr>
        </p:nvSpPr>
        <p:spPr>
          <a:xfrm>
            <a:off x="165989" y="457200"/>
            <a:ext cx="11440160" cy="5438140"/>
          </a:xfrm>
        </p:spPr>
        <p:txBody>
          <a:bodyPr>
            <a:noAutofit/>
          </a:bodyPr>
          <a:lstStyle/>
          <a:p>
            <a:r>
              <a:rPr lang="en-US" sz="1600" b="1" dirty="0"/>
              <a:t>1. </a:t>
            </a:r>
            <a:r>
              <a:rPr lang="en-US" sz="1600" b="1" dirty="0" err="1"/>
              <a:t>kafka</a:t>
            </a:r>
            <a:r>
              <a:rPr lang="en-US" sz="1600" b="1" dirty="0"/>
              <a:t>-python:</a:t>
            </a:r>
          </a:p>
          <a:p>
            <a:r>
              <a:rPr lang="en-US" sz="1300" dirty="0"/>
              <a:t>Purpose: Provides tools to produce and consume messages in Apache </a:t>
            </a:r>
            <a:r>
              <a:rPr lang="en-US" sz="1300" dirty="0" err="1"/>
              <a:t>kafka</a:t>
            </a:r>
            <a:r>
              <a:rPr lang="en-US" sz="1300" dirty="0"/>
              <a:t> using python.</a:t>
            </a:r>
          </a:p>
          <a:p>
            <a:r>
              <a:rPr lang="en-US" sz="1300" dirty="0"/>
              <a:t>Installation: </a:t>
            </a:r>
            <a:r>
              <a:rPr lang="en-US" sz="1300" dirty="0">
                <a:solidFill>
                  <a:schemeClr val="bg2">
                    <a:lumMod val="60000"/>
                    <a:lumOff val="40000"/>
                  </a:schemeClr>
                </a:solidFill>
              </a:rPr>
              <a:t>pip install </a:t>
            </a:r>
            <a:r>
              <a:rPr lang="en-US" sz="1300" dirty="0" err="1">
                <a:solidFill>
                  <a:schemeClr val="bg2">
                    <a:lumMod val="60000"/>
                    <a:lumOff val="40000"/>
                  </a:schemeClr>
                </a:solidFill>
              </a:rPr>
              <a:t>kafka</a:t>
            </a:r>
            <a:r>
              <a:rPr lang="en-US" sz="1300" dirty="0">
                <a:solidFill>
                  <a:schemeClr val="bg2">
                    <a:lumMod val="60000"/>
                    <a:lumOff val="40000"/>
                  </a:schemeClr>
                </a:solidFill>
              </a:rPr>
              <a:t>-python</a:t>
            </a:r>
            <a:endParaRPr lang="en-US" sz="1300" dirty="0"/>
          </a:p>
          <a:p>
            <a:endParaRPr lang="en-US" sz="1300" b="1" dirty="0"/>
          </a:p>
          <a:p>
            <a:r>
              <a:rPr lang="en-US" sz="1600" b="1" dirty="0"/>
              <a:t>2. </a:t>
            </a:r>
            <a:r>
              <a:rPr lang="en-US" sz="1600" b="1" dirty="0" err="1"/>
              <a:t>django</a:t>
            </a:r>
            <a:r>
              <a:rPr lang="en-US" sz="1600" b="1" dirty="0"/>
              <a:t>:</a:t>
            </a:r>
          </a:p>
          <a:p>
            <a:r>
              <a:rPr lang="en-US" sz="1300" dirty="0"/>
              <a:t>Purpose: Creating interactive visualizations.</a:t>
            </a:r>
          </a:p>
          <a:p>
            <a:r>
              <a:rPr lang="en-US" sz="1300" dirty="0"/>
              <a:t>Installation: </a:t>
            </a:r>
            <a:r>
              <a:rPr lang="en-US" sz="1300" dirty="0">
                <a:solidFill>
                  <a:schemeClr val="bg2">
                    <a:lumMod val="60000"/>
                    <a:lumOff val="40000"/>
                  </a:schemeClr>
                </a:solidFill>
              </a:rPr>
              <a:t>pip install </a:t>
            </a:r>
            <a:r>
              <a:rPr lang="en-US" sz="1300" dirty="0" err="1">
                <a:solidFill>
                  <a:schemeClr val="bg2">
                    <a:lumMod val="60000"/>
                    <a:lumOff val="40000"/>
                  </a:schemeClr>
                </a:solidFill>
              </a:rPr>
              <a:t>django</a:t>
            </a:r>
            <a:endParaRPr lang="en-US" sz="1300" dirty="0">
              <a:solidFill>
                <a:schemeClr val="bg2">
                  <a:lumMod val="60000"/>
                  <a:lumOff val="40000"/>
                </a:schemeClr>
              </a:solidFill>
            </a:endParaRPr>
          </a:p>
          <a:p>
            <a:endParaRPr lang="en-US" sz="1300" b="1" dirty="0"/>
          </a:p>
          <a:p>
            <a:r>
              <a:rPr lang="en-US" sz="1600" b="1" dirty="0"/>
              <a:t>3. channels:</a:t>
            </a:r>
          </a:p>
          <a:p>
            <a:r>
              <a:rPr lang="en-US" sz="1300" dirty="0"/>
              <a:t>Purpose: It supports protocols primarily web sockets and allows both synchronous and asynchronous programming.</a:t>
            </a:r>
          </a:p>
          <a:p>
            <a:r>
              <a:rPr lang="en-US" sz="1300" dirty="0"/>
              <a:t>Installation: </a:t>
            </a:r>
            <a:r>
              <a:rPr lang="en-US" sz="1300" dirty="0">
                <a:solidFill>
                  <a:schemeClr val="bg2">
                    <a:lumMod val="60000"/>
                    <a:lumOff val="40000"/>
                  </a:schemeClr>
                </a:solidFill>
              </a:rPr>
              <a:t>pip install channels</a:t>
            </a:r>
            <a:endParaRPr lang="en-US" sz="1300" dirty="0"/>
          </a:p>
          <a:p>
            <a:endParaRPr lang="en-US" sz="1300" b="1" dirty="0"/>
          </a:p>
          <a:p>
            <a:r>
              <a:rPr lang="en-US" sz="1600" b="1" dirty="0"/>
              <a:t>4. channels-</a:t>
            </a:r>
            <a:r>
              <a:rPr lang="en-US" sz="1600" b="1" dirty="0" err="1"/>
              <a:t>redis</a:t>
            </a:r>
            <a:r>
              <a:rPr lang="en-US" sz="1300" b="1" dirty="0"/>
              <a:t> </a:t>
            </a:r>
          </a:p>
          <a:p>
            <a:r>
              <a:rPr lang="en-US" sz="1300" dirty="0"/>
              <a:t>Purpose: Django channels uses </a:t>
            </a:r>
            <a:r>
              <a:rPr lang="en-US" sz="1300" dirty="0" err="1"/>
              <a:t>redis</a:t>
            </a:r>
            <a:r>
              <a:rPr lang="en-US" sz="1300" dirty="0"/>
              <a:t> to distribute that message to all connected clients.</a:t>
            </a:r>
          </a:p>
          <a:p>
            <a:r>
              <a:rPr lang="en-US" sz="1300" dirty="0"/>
              <a:t>Installation: </a:t>
            </a:r>
            <a:r>
              <a:rPr lang="en-US" sz="1300" dirty="0">
                <a:solidFill>
                  <a:schemeClr val="bg2">
                    <a:lumMod val="60000"/>
                    <a:lumOff val="40000"/>
                  </a:schemeClr>
                </a:solidFill>
              </a:rPr>
              <a:t>pip install channels-</a:t>
            </a:r>
            <a:r>
              <a:rPr lang="en-US" sz="1300" dirty="0" err="1">
                <a:solidFill>
                  <a:schemeClr val="bg2">
                    <a:lumMod val="60000"/>
                    <a:lumOff val="40000"/>
                  </a:schemeClr>
                </a:solidFill>
              </a:rPr>
              <a:t>redis</a:t>
            </a:r>
            <a:endParaRPr lang="en-US" sz="1300" dirty="0"/>
          </a:p>
          <a:p>
            <a:endParaRPr lang="en-US" sz="1300" b="1" dirty="0"/>
          </a:p>
          <a:p>
            <a:r>
              <a:rPr lang="en-US" sz="1600" b="1" dirty="0"/>
              <a:t>5. </a:t>
            </a:r>
            <a:r>
              <a:rPr lang="en-US" sz="1600" b="1" dirty="0" err="1"/>
              <a:t>mysqlclient</a:t>
            </a:r>
            <a:r>
              <a:rPr lang="en-US" sz="1600" b="1" dirty="0"/>
              <a:t>:</a:t>
            </a:r>
          </a:p>
          <a:p>
            <a:r>
              <a:rPr lang="en-US" sz="1300" dirty="0"/>
              <a:t>Purpose: To connect MySQL server.</a:t>
            </a:r>
          </a:p>
          <a:p>
            <a:r>
              <a:rPr lang="en-US" sz="1300" dirty="0"/>
              <a:t>Installation:</a:t>
            </a:r>
            <a:r>
              <a:rPr lang="en-US" sz="1300" dirty="0">
                <a:solidFill>
                  <a:schemeClr val="accent1"/>
                </a:solidFill>
              </a:rPr>
              <a:t> </a:t>
            </a:r>
            <a:r>
              <a:rPr lang="en-US" sz="1300" dirty="0">
                <a:solidFill>
                  <a:schemeClr val="bg2">
                    <a:lumMod val="60000"/>
                    <a:lumOff val="40000"/>
                  </a:schemeClr>
                </a:solidFill>
              </a:rPr>
              <a:t>pip install </a:t>
            </a:r>
            <a:r>
              <a:rPr lang="en-US" sz="1300" dirty="0" err="1">
                <a:solidFill>
                  <a:schemeClr val="bg2">
                    <a:lumMod val="60000"/>
                    <a:lumOff val="40000"/>
                  </a:schemeClr>
                </a:solidFill>
              </a:rPr>
              <a:t>mysqlclient</a:t>
            </a:r>
            <a:endParaRPr lang="en-US" sz="1300" dirty="0">
              <a:solidFill>
                <a:schemeClr val="bg2">
                  <a:lumMod val="60000"/>
                  <a:lumOff val="4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t>Additonal Dependencies</a:t>
            </a:r>
          </a:p>
        </p:txBody>
      </p:sp>
      <p:sp>
        <p:nvSpPr>
          <p:cNvPr id="3" name="Subtitle 2"/>
          <p:cNvSpPr>
            <a:spLocks noGrp="1"/>
          </p:cNvSpPr>
          <p:nvPr>
            <p:ph type="subTitle" idx="1"/>
          </p:nvPr>
        </p:nvSpPr>
        <p:spPr>
          <a:xfrm>
            <a:off x="279697" y="1600200"/>
            <a:ext cx="6630769" cy="1534456"/>
          </a:xfrm>
        </p:spPr>
        <p:txBody>
          <a:bodyPr/>
          <a:lstStyle/>
          <a:p>
            <a:pPr marL="514350" indent="-285750">
              <a:buFont typeface="Arial" panose="020B0604020202020204" pitchFamily="34" charset="0"/>
              <a:buChar char="•"/>
            </a:pPr>
            <a:r>
              <a:rPr lang="en-US" sz="1600" b="1" dirty="0"/>
              <a:t>Java</a:t>
            </a:r>
            <a:r>
              <a:rPr lang="en-US" dirty="0"/>
              <a:t> </a:t>
            </a:r>
          </a:p>
          <a:p>
            <a:pPr marL="228600" indent="0"/>
            <a:endParaRPr lang="en-US" dirty="0"/>
          </a:p>
          <a:p>
            <a:pPr algn="l"/>
            <a:r>
              <a:rPr lang="en-US" dirty="0"/>
              <a:t> Apache Spark requires Java to be installed on your system.</a:t>
            </a:r>
          </a:p>
          <a:p>
            <a:pPr algn="l"/>
            <a:r>
              <a:rPr lang="en-US" dirty="0"/>
              <a:t> Make sure you have a compatible Java version installed.</a:t>
            </a:r>
          </a:p>
          <a:p>
            <a:pPr algn="l"/>
            <a:endParaRPr lang="en-US" dirty="0"/>
          </a:p>
          <a:p>
            <a:pPr algn="l"/>
            <a:endParaRPr lang="en-US" dirty="0"/>
          </a:p>
        </p:txBody>
      </p:sp>
      <p:grpSp>
        <p:nvGrpSpPr>
          <p:cNvPr id="4" name="Google Shape;54;p13">
            <a:extLst>
              <a:ext uri="{FF2B5EF4-FFF2-40B4-BE49-F238E27FC236}">
                <a16:creationId xmlns:a16="http://schemas.microsoft.com/office/drawing/2014/main" id="{55178501-7C0B-A460-1857-0F4D48C4B019}"/>
              </a:ext>
            </a:extLst>
          </p:cNvPr>
          <p:cNvGrpSpPr/>
          <p:nvPr/>
        </p:nvGrpSpPr>
        <p:grpSpPr>
          <a:xfrm>
            <a:off x="7511665" y="2848458"/>
            <a:ext cx="4207415" cy="2966160"/>
            <a:chOff x="2523825" y="1354400"/>
            <a:chExt cx="4476450" cy="3155825"/>
          </a:xfrm>
        </p:grpSpPr>
        <p:sp>
          <p:nvSpPr>
            <p:cNvPr id="5" name="Google Shape;55;p13">
              <a:extLst>
                <a:ext uri="{FF2B5EF4-FFF2-40B4-BE49-F238E27FC236}">
                  <a16:creationId xmlns:a16="http://schemas.microsoft.com/office/drawing/2014/main" id="{6487F9E2-E22E-F957-FB4F-B0C775210C80}"/>
                </a:ext>
              </a:extLst>
            </p:cNvPr>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6;p13">
              <a:extLst>
                <a:ext uri="{FF2B5EF4-FFF2-40B4-BE49-F238E27FC236}">
                  <a16:creationId xmlns:a16="http://schemas.microsoft.com/office/drawing/2014/main" id="{05E6D559-A2D6-6026-2551-22B0AA73467A}"/>
                </a:ext>
              </a:extLst>
            </p:cNvPr>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p13">
              <a:extLst>
                <a:ext uri="{FF2B5EF4-FFF2-40B4-BE49-F238E27FC236}">
                  <a16:creationId xmlns:a16="http://schemas.microsoft.com/office/drawing/2014/main" id="{3DC9482A-9EC0-9544-9E0C-C0C8ED572909}"/>
                </a:ext>
              </a:extLst>
            </p:cNvPr>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p13">
              <a:extLst>
                <a:ext uri="{FF2B5EF4-FFF2-40B4-BE49-F238E27FC236}">
                  <a16:creationId xmlns:a16="http://schemas.microsoft.com/office/drawing/2014/main" id="{B2437D09-A428-EAE9-F1F6-6EA2327387DF}"/>
                </a:ext>
              </a:extLst>
            </p:cNvPr>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9;p13">
              <a:extLst>
                <a:ext uri="{FF2B5EF4-FFF2-40B4-BE49-F238E27FC236}">
                  <a16:creationId xmlns:a16="http://schemas.microsoft.com/office/drawing/2014/main" id="{AAB8207A-11BD-B3B7-6132-310F4CEEE7CF}"/>
                </a:ext>
              </a:extLst>
            </p:cNvPr>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0;p13">
              <a:extLst>
                <a:ext uri="{FF2B5EF4-FFF2-40B4-BE49-F238E27FC236}">
                  <a16:creationId xmlns:a16="http://schemas.microsoft.com/office/drawing/2014/main" id="{B4221E89-4FFA-9B15-197D-6B01EC8AC157}"/>
                </a:ext>
              </a:extLst>
            </p:cNvPr>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1;p13">
              <a:extLst>
                <a:ext uri="{FF2B5EF4-FFF2-40B4-BE49-F238E27FC236}">
                  <a16:creationId xmlns:a16="http://schemas.microsoft.com/office/drawing/2014/main" id="{3805B310-803A-3A11-5F4D-8457C9E1A342}"/>
                </a:ext>
              </a:extLst>
            </p:cNvPr>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p13">
              <a:extLst>
                <a:ext uri="{FF2B5EF4-FFF2-40B4-BE49-F238E27FC236}">
                  <a16:creationId xmlns:a16="http://schemas.microsoft.com/office/drawing/2014/main" id="{00C0829F-548B-DA8C-68AC-6CCB60D74CF5}"/>
                </a:ext>
              </a:extLst>
            </p:cNvPr>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p13">
              <a:extLst>
                <a:ext uri="{FF2B5EF4-FFF2-40B4-BE49-F238E27FC236}">
                  <a16:creationId xmlns:a16="http://schemas.microsoft.com/office/drawing/2014/main" id="{F5AB6158-66BC-6CF6-C332-930A12BAB766}"/>
                </a:ext>
              </a:extLst>
            </p:cNvPr>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p13">
              <a:extLst>
                <a:ext uri="{FF2B5EF4-FFF2-40B4-BE49-F238E27FC236}">
                  <a16:creationId xmlns:a16="http://schemas.microsoft.com/office/drawing/2014/main" id="{7925F86B-B322-A8DE-576C-4BEE3240E490}"/>
                </a:ext>
              </a:extLst>
            </p:cNvPr>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p13">
              <a:extLst>
                <a:ext uri="{FF2B5EF4-FFF2-40B4-BE49-F238E27FC236}">
                  <a16:creationId xmlns:a16="http://schemas.microsoft.com/office/drawing/2014/main" id="{CB4E8FA4-5CBC-EC5D-D7B6-3D7E2FE60335}"/>
                </a:ext>
              </a:extLst>
            </p:cNvPr>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6;p13">
              <a:extLst>
                <a:ext uri="{FF2B5EF4-FFF2-40B4-BE49-F238E27FC236}">
                  <a16:creationId xmlns:a16="http://schemas.microsoft.com/office/drawing/2014/main" id="{E28DD89A-20A4-DA51-D7DE-92AE079C79C3}"/>
                </a:ext>
              </a:extLst>
            </p:cNvPr>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p13">
              <a:extLst>
                <a:ext uri="{FF2B5EF4-FFF2-40B4-BE49-F238E27FC236}">
                  <a16:creationId xmlns:a16="http://schemas.microsoft.com/office/drawing/2014/main" id="{6A7F0E66-5C03-C539-4AD2-CC97EAFB7DC7}"/>
                </a:ext>
              </a:extLst>
            </p:cNvPr>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p13">
              <a:extLst>
                <a:ext uri="{FF2B5EF4-FFF2-40B4-BE49-F238E27FC236}">
                  <a16:creationId xmlns:a16="http://schemas.microsoft.com/office/drawing/2014/main" id="{BCF1EEA9-3D8D-8E61-BEC5-9E9187B39C6A}"/>
                </a:ext>
              </a:extLst>
            </p:cNvPr>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p13">
              <a:extLst>
                <a:ext uri="{FF2B5EF4-FFF2-40B4-BE49-F238E27FC236}">
                  <a16:creationId xmlns:a16="http://schemas.microsoft.com/office/drawing/2014/main" id="{5224D91C-1183-7CA4-6C0B-6F9F7F329AC3}"/>
                </a:ext>
              </a:extLst>
            </p:cNvPr>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p13">
              <a:extLst>
                <a:ext uri="{FF2B5EF4-FFF2-40B4-BE49-F238E27FC236}">
                  <a16:creationId xmlns:a16="http://schemas.microsoft.com/office/drawing/2014/main" id="{1CF12FFA-85C1-459A-74D9-0D45734BA928}"/>
                </a:ext>
              </a:extLst>
            </p:cNvPr>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1;p13">
              <a:extLst>
                <a:ext uri="{FF2B5EF4-FFF2-40B4-BE49-F238E27FC236}">
                  <a16:creationId xmlns:a16="http://schemas.microsoft.com/office/drawing/2014/main" id="{34F6A9CE-2EBA-9FA7-0849-B5BD070F9957}"/>
                </a:ext>
              </a:extLst>
            </p:cNvPr>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p13">
              <a:extLst>
                <a:ext uri="{FF2B5EF4-FFF2-40B4-BE49-F238E27FC236}">
                  <a16:creationId xmlns:a16="http://schemas.microsoft.com/office/drawing/2014/main" id="{19EB3AB5-B14D-1CA9-0959-E1D366037318}"/>
                </a:ext>
              </a:extLst>
            </p:cNvPr>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3;p13">
              <a:extLst>
                <a:ext uri="{FF2B5EF4-FFF2-40B4-BE49-F238E27FC236}">
                  <a16:creationId xmlns:a16="http://schemas.microsoft.com/office/drawing/2014/main" id="{932674A7-E537-F147-B17A-F9DE4510D0FD}"/>
                </a:ext>
              </a:extLst>
            </p:cNvPr>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p13">
              <a:extLst>
                <a:ext uri="{FF2B5EF4-FFF2-40B4-BE49-F238E27FC236}">
                  <a16:creationId xmlns:a16="http://schemas.microsoft.com/office/drawing/2014/main" id="{DE6A81FC-EFD1-15AF-F454-CFB2F1A9CC7B}"/>
                </a:ext>
              </a:extLst>
            </p:cNvPr>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p13">
              <a:extLst>
                <a:ext uri="{FF2B5EF4-FFF2-40B4-BE49-F238E27FC236}">
                  <a16:creationId xmlns:a16="http://schemas.microsoft.com/office/drawing/2014/main" id="{2459EAED-6DE5-F523-6C23-E1AAF0B738A7}"/>
                </a:ext>
              </a:extLst>
            </p:cNvPr>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6;p13">
              <a:extLst>
                <a:ext uri="{FF2B5EF4-FFF2-40B4-BE49-F238E27FC236}">
                  <a16:creationId xmlns:a16="http://schemas.microsoft.com/office/drawing/2014/main" id="{544BD2B0-F29E-8272-6FA4-5F96FD92F434}"/>
                </a:ext>
              </a:extLst>
            </p:cNvPr>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p13">
              <a:extLst>
                <a:ext uri="{FF2B5EF4-FFF2-40B4-BE49-F238E27FC236}">
                  <a16:creationId xmlns:a16="http://schemas.microsoft.com/office/drawing/2014/main" id="{A33C5FEE-9DC0-4AB1-EE44-5406BCF09C87}"/>
                </a:ext>
              </a:extLst>
            </p:cNvPr>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8;p13">
              <a:extLst>
                <a:ext uri="{FF2B5EF4-FFF2-40B4-BE49-F238E27FC236}">
                  <a16:creationId xmlns:a16="http://schemas.microsoft.com/office/drawing/2014/main" id="{EEA8B59A-43F2-FEA4-BD3A-E102E147C075}"/>
                </a:ext>
              </a:extLst>
            </p:cNvPr>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9;p13">
              <a:extLst>
                <a:ext uri="{FF2B5EF4-FFF2-40B4-BE49-F238E27FC236}">
                  <a16:creationId xmlns:a16="http://schemas.microsoft.com/office/drawing/2014/main" id="{64507992-AFF7-8DA1-BFDE-1E3A9099791F}"/>
                </a:ext>
              </a:extLst>
            </p:cNvPr>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p13">
              <a:extLst>
                <a:ext uri="{FF2B5EF4-FFF2-40B4-BE49-F238E27FC236}">
                  <a16:creationId xmlns:a16="http://schemas.microsoft.com/office/drawing/2014/main" id="{1E547E14-D9D6-A69A-E4B8-95EE60908D3B}"/>
                </a:ext>
              </a:extLst>
            </p:cNvPr>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1;p13">
              <a:extLst>
                <a:ext uri="{FF2B5EF4-FFF2-40B4-BE49-F238E27FC236}">
                  <a16:creationId xmlns:a16="http://schemas.microsoft.com/office/drawing/2014/main" id="{AF387E20-3ED5-FCDC-F727-E0ECBDA0557D}"/>
                </a:ext>
              </a:extLst>
            </p:cNvPr>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2;p13">
              <a:extLst>
                <a:ext uri="{FF2B5EF4-FFF2-40B4-BE49-F238E27FC236}">
                  <a16:creationId xmlns:a16="http://schemas.microsoft.com/office/drawing/2014/main" id="{1A480F27-4E7F-B945-2F52-8D8975FEE473}"/>
                </a:ext>
              </a:extLst>
            </p:cNvPr>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p13">
              <a:extLst>
                <a:ext uri="{FF2B5EF4-FFF2-40B4-BE49-F238E27FC236}">
                  <a16:creationId xmlns:a16="http://schemas.microsoft.com/office/drawing/2014/main" id="{A3E8621F-DD94-DB81-8429-89525F423FDF}"/>
                </a:ext>
              </a:extLst>
            </p:cNvPr>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p13">
              <a:extLst>
                <a:ext uri="{FF2B5EF4-FFF2-40B4-BE49-F238E27FC236}">
                  <a16:creationId xmlns:a16="http://schemas.microsoft.com/office/drawing/2014/main" id="{79AA6BC7-7F4B-7FA4-8DE4-D900FE4EA5FD}"/>
                </a:ext>
              </a:extLst>
            </p:cNvPr>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5;p13">
              <a:extLst>
                <a:ext uri="{FF2B5EF4-FFF2-40B4-BE49-F238E27FC236}">
                  <a16:creationId xmlns:a16="http://schemas.microsoft.com/office/drawing/2014/main" id="{1DCB8BA9-BBB5-CCC6-9725-D3F6AAD66D79}"/>
                </a:ext>
              </a:extLst>
            </p:cNvPr>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6;p13">
              <a:extLst>
                <a:ext uri="{FF2B5EF4-FFF2-40B4-BE49-F238E27FC236}">
                  <a16:creationId xmlns:a16="http://schemas.microsoft.com/office/drawing/2014/main" id="{26FF7E3B-2E7A-FB24-F024-D424FA7A9AC5}"/>
                </a:ext>
              </a:extLst>
            </p:cNvPr>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7;p13">
              <a:extLst>
                <a:ext uri="{FF2B5EF4-FFF2-40B4-BE49-F238E27FC236}">
                  <a16:creationId xmlns:a16="http://schemas.microsoft.com/office/drawing/2014/main" id="{A7B86E9F-3E6D-68F8-A082-998EE73918BE}"/>
                </a:ext>
              </a:extLst>
            </p:cNvPr>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8;p13">
              <a:extLst>
                <a:ext uri="{FF2B5EF4-FFF2-40B4-BE49-F238E27FC236}">
                  <a16:creationId xmlns:a16="http://schemas.microsoft.com/office/drawing/2014/main" id="{84E49CBA-0C62-FC38-E440-13B5FCF1C298}"/>
                </a:ext>
              </a:extLst>
            </p:cNvPr>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9;p13">
              <a:extLst>
                <a:ext uri="{FF2B5EF4-FFF2-40B4-BE49-F238E27FC236}">
                  <a16:creationId xmlns:a16="http://schemas.microsoft.com/office/drawing/2014/main" id="{E8188780-4836-0E03-BAFC-10F924C34048}"/>
                </a:ext>
              </a:extLst>
            </p:cNvPr>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0;p13">
              <a:extLst>
                <a:ext uri="{FF2B5EF4-FFF2-40B4-BE49-F238E27FC236}">
                  <a16:creationId xmlns:a16="http://schemas.microsoft.com/office/drawing/2014/main" id="{386FB325-6F8A-42FD-4809-4E8A9B76D586}"/>
                </a:ext>
              </a:extLst>
            </p:cNvPr>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1;p13">
              <a:extLst>
                <a:ext uri="{FF2B5EF4-FFF2-40B4-BE49-F238E27FC236}">
                  <a16:creationId xmlns:a16="http://schemas.microsoft.com/office/drawing/2014/main" id="{715F22FB-0A45-B319-42B9-6310D70F94A6}"/>
                </a:ext>
              </a:extLst>
            </p:cNvPr>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p13">
              <a:extLst>
                <a:ext uri="{FF2B5EF4-FFF2-40B4-BE49-F238E27FC236}">
                  <a16:creationId xmlns:a16="http://schemas.microsoft.com/office/drawing/2014/main" id="{326B822D-C020-699C-0605-2EF029469568}"/>
                </a:ext>
              </a:extLst>
            </p:cNvPr>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p13">
              <a:extLst>
                <a:ext uri="{FF2B5EF4-FFF2-40B4-BE49-F238E27FC236}">
                  <a16:creationId xmlns:a16="http://schemas.microsoft.com/office/drawing/2014/main" id="{9F878788-C251-54AF-21B7-6020D1C7D700}"/>
                </a:ext>
              </a:extLst>
            </p:cNvPr>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4;p13">
              <a:extLst>
                <a:ext uri="{FF2B5EF4-FFF2-40B4-BE49-F238E27FC236}">
                  <a16:creationId xmlns:a16="http://schemas.microsoft.com/office/drawing/2014/main" id="{71CA64AA-083D-1CC3-7BF4-1A8FD7DD9587}"/>
                </a:ext>
              </a:extLst>
            </p:cNvPr>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5;p13">
              <a:extLst>
                <a:ext uri="{FF2B5EF4-FFF2-40B4-BE49-F238E27FC236}">
                  <a16:creationId xmlns:a16="http://schemas.microsoft.com/office/drawing/2014/main" id="{17DA3924-6E97-5443-4901-9185FFC87F31}"/>
                </a:ext>
              </a:extLst>
            </p:cNvPr>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6;p13">
              <a:extLst>
                <a:ext uri="{FF2B5EF4-FFF2-40B4-BE49-F238E27FC236}">
                  <a16:creationId xmlns:a16="http://schemas.microsoft.com/office/drawing/2014/main" id="{1F5151BF-3207-683B-76BD-83E19798C59A}"/>
                </a:ext>
              </a:extLst>
            </p:cNvPr>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7;p13">
              <a:extLst>
                <a:ext uri="{FF2B5EF4-FFF2-40B4-BE49-F238E27FC236}">
                  <a16:creationId xmlns:a16="http://schemas.microsoft.com/office/drawing/2014/main" id="{4E59881F-D585-31AF-108C-64F20B66B358}"/>
                </a:ext>
              </a:extLst>
            </p:cNvPr>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8;p13">
              <a:extLst>
                <a:ext uri="{FF2B5EF4-FFF2-40B4-BE49-F238E27FC236}">
                  <a16:creationId xmlns:a16="http://schemas.microsoft.com/office/drawing/2014/main" id="{93266D7E-343D-360E-AF46-5B5B86E5FED7}"/>
                </a:ext>
              </a:extLst>
            </p:cNvPr>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9;p13">
              <a:extLst>
                <a:ext uri="{FF2B5EF4-FFF2-40B4-BE49-F238E27FC236}">
                  <a16:creationId xmlns:a16="http://schemas.microsoft.com/office/drawing/2014/main" id="{A0FF82BC-051C-8FAE-C3EE-605DF757396E}"/>
                </a:ext>
              </a:extLst>
            </p:cNvPr>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0;p13">
              <a:extLst>
                <a:ext uri="{FF2B5EF4-FFF2-40B4-BE49-F238E27FC236}">
                  <a16:creationId xmlns:a16="http://schemas.microsoft.com/office/drawing/2014/main" id="{53853248-9431-882B-99A2-6070EE7CF153}"/>
                </a:ext>
              </a:extLst>
            </p:cNvPr>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1;p13">
              <a:extLst>
                <a:ext uri="{FF2B5EF4-FFF2-40B4-BE49-F238E27FC236}">
                  <a16:creationId xmlns:a16="http://schemas.microsoft.com/office/drawing/2014/main" id="{41C192F4-73E7-EED2-63C9-02E6C9058C56}"/>
                </a:ext>
              </a:extLst>
            </p:cNvPr>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2;p13">
              <a:extLst>
                <a:ext uri="{FF2B5EF4-FFF2-40B4-BE49-F238E27FC236}">
                  <a16:creationId xmlns:a16="http://schemas.microsoft.com/office/drawing/2014/main" id="{3DD5A9AB-992D-D79A-45A0-85A698308723}"/>
                </a:ext>
              </a:extLst>
            </p:cNvPr>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3;p13">
              <a:extLst>
                <a:ext uri="{FF2B5EF4-FFF2-40B4-BE49-F238E27FC236}">
                  <a16:creationId xmlns:a16="http://schemas.microsoft.com/office/drawing/2014/main" id="{93E03C14-242B-85F0-5013-C96269372B0D}"/>
                </a:ext>
              </a:extLst>
            </p:cNvPr>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4;p13">
              <a:extLst>
                <a:ext uri="{FF2B5EF4-FFF2-40B4-BE49-F238E27FC236}">
                  <a16:creationId xmlns:a16="http://schemas.microsoft.com/office/drawing/2014/main" id="{1597312A-2466-858C-1946-676A1775C339}"/>
                </a:ext>
              </a:extLst>
            </p:cNvPr>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5;p13">
              <a:extLst>
                <a:ext uri="{FF2B5EF4-FFF2-40B4-BE49-F238E27FC236}">
                  <a16:creationId xmlns:a16="http://schemas.microsoft.com/office/drawing/2014/main" id="{6AEC2EA4-CC2B-14D6-13D9-57F6119A3867}"/>
                </a:ext>
              </a:extLst>
            </p:cNvPr>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6;p13">
              <a:extLst>
                <a:ext uri="{FF2B5EF4-FFF2-40B4-BE49-F238E27FC236}">
                  <a16:creationId xmlns:a16="http://schemas.microsoft.com/office/drawing/2014/main" id="{D6D327A9-1E90-9EC3-D058-2DE2681BF217}"/>
                </a:ext>
              </a:extLst>
            </p:cNvPr>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7;p13">
              <a:extLst>
                <a:ext uri="{FF2B5EF4-FFF2-40B4-BE49-F238E27FC236}">
                  <a16:creationId xmlns:a16="http://schemas.microsoft.com/office/drawing/2014/main" id="{71FBA8FD-011D-C950-EFEB-877041833F51}"/>
                </a:ext>
              </a:extLst>
            </p:cNvPr>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8;p13">
              <a:extLst>
                <a:ext uri="{FF2B5EF4-FFF2-40B4-BE49-F238E27FC236}">
                  <a16:creationId xmlns:a16="http://schemas.microsoft.com/office/drawing/2014/main" id="{066A7937-BD23-9406-6FFE-1B8FCB2AF534}"/>
                </a:ext>
              </a:extLst>
            </p:cNvPr>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9;p13">
              <a:extLst>
                <a:ext uri="{FF2B5EF4-FFF2-40B4-BE49-F238E27FC236}">
                  <a16:creationId xmlns:a16="http://schemas.microsoft.com/office/drawing/2014/main" id="{E0971B0B-7198-EBC8-CD72-06085E338296}"/>
                </a:ext>
              </a:extLst>
            </p:cNvPr>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0;p13">
              <a:extLst>
                <a:ext uri="{FF2B5EF4-FFF2-40B4-BE49-F238E27FC236}">
                  <a16:creationId xmlns:a16="http://schemas.microsoft.com/office/drawing/2014/main" id="{025627C0-16B6-45D2-2D9D-9B05ADD1B8A9}"/>
                </a:ext>
              </a:extLst>
            </p:cNvPr>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1;p13">
              <a:extLst>
                <a:ext uri="{FF2B5EF4-FFF2-40B4-BE49-F238E27FC236}">
                  <a16:creationId xmlns:a16="http://schemas.microsoft.com/office/drawing/2014/main" id="{68DE06D1-723B-D241-4FD8-33A8750C2D8F}"/>
                </a:ext>
              </a:extLst>
            </p:cNvPr>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2;p13">
              <a:extLst>
                <a:ext uri="{FF2B5EF4-FFF2-40B4-BE49-F238E27FC236}">
                  <a16:creationId xmlns:a16="http://schemas.microsoft.com/office/drawing/2014/main" id="{532ECFF6-3401-024E-60B2-CD354B52EA00}"/>
                </a:ext>
              </a:extLst>
            </p:cNvPr>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3;p13">
              <a:extLst>
                <a:ext uri="{FF2B5EF4-FFF2-40B4-BE49-F238E27FC236}">
                  <a16:creationId xmlns:a16="http://schemas.microsoft.com/office/drawing/2014/main" id="{F607B140-F385-E7F0-5E69-804D9CA4FBEA}"/>
                </a:ext>
              </a:extLst>
            </p:cNvPr>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p13">
              <a:extLst>
                <a:ext uri="{FF2B5EF4-FFF2-40B4-BE49-F238E27FC236}">
                  <a16:creationId xmlns:a16="http://schemas.microsoft.com/office/drawing/2014/main" id="{C8D10E41-FF11-EFCC-F617-7DC08B8C8689}"/>
                </a:ext>
              </a:extLst>
            </p:cNvPr>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5;p13">
              <a:extLst>
                <a:ext uri="{FF2B5EF4-FFF2-40B4-BE49-F238E27FC236}">
                  <a16:creationId xmlns:a16="http://schemas.microsoft.com/office/drawing/2014/main" id="{3791721B-F2BF-2C5A-681A-E23D04964CB4}"/>
                </a:ext>
              </a:extLst>
            </p:cNvPr>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6;p13">
              <a:extLst>
                <a:ext uri="{FF2B5EF4-FFF2-40B4-BE49-F238E27FC236}">
                  <a16:creationId xmlns:a16="http://schemas.microsoft.com/office/drawing/2014/main" id="{73B2BB76-3351-202D-CD0A-D983CCC26D55}"/>
                </a:ext>
              </a:extLst>
            </p:cNvPr>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7;p13">
              <a:extLst>
                <a:ext uri="{FF2B5EF4-FFF2-40B4-BE49-F238E27FC236}">
                  <a16:creationId xmlns:a16="http://schemas.microsoft.com/office/drawing/2014/main" id="{8669A074-59EF-B26A-AF9F-2166BF113C4C}"/>
                </a:ext>
              </a:extLst>
            </p:cNvPr>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8;p13">
              <a:extLst>
                <a:ext uri="{FF2B5EF4-FFF2-40B4-BE49-F238E27FC236}">
                  <a16:creationId xmlns:a16="http://schemas.microsoft.com/office/drawing/2014/main" id="{21EC017F-D8F8-C950-D963-1BF2391B6429}"/>
                </a:ext>
              </a:extLst>
            </p:cNvPr>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p13">
              <a:extLst>
                <a:ext uri="{FF2B5EF4-FFF2-40B4-BE49-F238E27FC236}">
                  <a16:creationId xmlns:a16="http://schemas.microsoft.com/office/drawing/2014/main" id="{51E855F4-668E-2D16-BC20-79045A2981D8}"/>
                </a:ext>
              </a:extLst>
            </p:cNvPr>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0;p13">
              <a:extLst>
                <a:ext uri="{FF2B5EF4-FFF2-40B4-BE49-F238E27FC236}">
                  <a16:creationId xmlns:a16="http://schemas.microsoft.com/office/drawing/2014/main" id="{291F9672-14D0-4F40-23EE-EB0551C0C65E}"/>
                </a:ext>
              </a:extLst>
            </p:cNvPr>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1;p13">
              <a:extLst>
                <a:ext uri="{FF2B5EF4-FFF2-40B4-BE49-F238E27FC236}">
                  <a16:creationId xmlns:a16="http://schemas.microsoft.com/office/drawing/2014/main" id="{0837ACC3-BB7C-A1D4-8425-7113CEC1FBFD}"/>
                </a:ext>
              </a:extLst>
            </p:cNvPr>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2;p13">
              <a:extLst>
                <a:ext uri="{FF2B5EF4-FFF2-40B4-BE49-F238E27FC236}">
                  <a16:creationId xmlns:a16="http://schemas.microsoft.com/office/drawing/2014/main" id="{C3847411-6D1D-C75F-60E5-CC289A1B2541}"/>
                </a:ext>
              </a:extLst>
            </p:cNvPr>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3;p13">
              <a:extLst>
                <a:ext uri="{FF2B5EF4-FFF2-40B4-BE49-F238E27FC236}">
                  <a16:creationId xmlns:a16="http://schemas.microsoft.com/office/drawing/2014/main" id="{7B66BD1F-9D0D-AA2D-51EC-8FCB7E1EF038}"/>
                </a:ext>
              </a:extLst>
            </p:cNvPr>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4;p13">
              <a:extLst>
                <a:ext uri="{FF2B5EF4-FFF2-40B4-BE49-F238E27FC236}">
                  <a16:creationId xmlns:a16="http://schemas.microsoft.com/office/drawing/2014/main" id="{CE9471D8-4F8F-F19C-3541-46B6B5AFAD45}"/>
                </a:ext>
              </a:extLst>
            </p:cNvPr>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5;p13">
              <a:extLst>
                <a:ext uri="{FF2B5EF4-FFF2-40B4-BE49-F238E27FC236}">
                  <a16:creationId xmlns:a16="http://schemas.microsoft.com/office/drawing/2014/main" id="{001194F8-08BA-95EA-19FE-C74698BBEB11}"/>
                </a:ext>
              </a:extLst>
            </p:cNvPr>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6;p13">
              <a:extLst>
                <a:ext uri="{FF2B5EF4-FFF2-40B4-BE49-F238E27FC236}">
                  <a16:creationId xmlns:a16="http://schemas.microsoft.com/office/drawing/2014/main" id="{2B26AE3E-6DF6-340A-A7EB-D2E23F9EAE39}"/>
                </a:ext>
              </a:extLst>
            </p:cNvPr>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7;p13">
              <a:extLst>
                <a:ext uri="{FF2B5EF4-FFF2-40B4-BE49-F238E27FC236}">
                  <a16:creationId xmlns:a16="http://schemas.microsoft.com/office/drawing/2014/main" id="{B1F61D9B-8751-DE0C-9223-C25A194C1A8D}"/>
                </a:ext>
              </a:extLst>
            </p:cNvPr>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8;p13">
              <a:extLst>
                <a:ext uri="{FF2B5EF4-FFF2-40B4-BE49-F238E27FC236}">
                  <a16:creationId xmlns:a16="http://schemas.microsoft.com/office/drawing/2014/main" id="{73F26DEA-FED2-F379-6DF1-C6A4F8FDA830}"/>
                </a:ext>
              </a:extLst>
            </p:cNvPr>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9;p13">
              <a:extLst>
                <a:ext uri="{FF2B5EF4-FFF2-40B4-BE49-F238E27FC236}">
                  <a16:creationId xmlns:a16="http://schemas.microsoft.com/office/drawing/2014/main" id="{808B1E94-A1B5-1D00-142D-F052CF425873}"/>
                </a:ext>
              </a:extLst>
            </p:cNvPr>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0;p13">
              <a:extLst>
                <a:ext uri="{FF2B5EF4-FFF2-40B4-BE49-F238E27FC236}">
                  <a16:creationId xmlns:a16="http://schemas.microsoft.com/office/drawing/2014/main" id="{FB8A6572-9FAB-A8D5-3924-00CB8E00561A}"/>
                </a:ext>
              </a:extLst>
            </p:cNvPr>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1;p13">
              <a:extLst>
                <a:ext uri="{FF2B5EF4-FFF2-40B4-BE49-F238E27FC236}">
                  <a16:creationId xmlns:a16="http://schemas.microsoft.com/office/drawing/2014/main" id="{98970C13-B379-B51A-8106-A4C3E3651667}"/>
                </a:ext>
              </a:extLst>
            </p:cNvPr>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2;p13">
              <a:extLst>
                <a:ext uri="{FF2B5EF4-FFF2-40B4-BE49-F238E27FC236}">
                  <a16:creationId xmlns:a16="http://schemas.microsoft.com/office/drawing/2014/main" id="{65DC29E2-2D72-6CD2-3087-03B12AC0213C}"/>
                </a:ext>
              </a:extLst>
            </p:cNvPr>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3;p13">
              <a:extLst>
                <a:ext uri="{FF2B5EF4-FFF2-40B4-BE49-F238E27FC236}">
                  <a16:creationId xmlns:a16="http://schemas.microsoft.com/office/drawing/2014/main" id="{07D786C1-E125-2BC5-6EF6-D2D970402706}"/>
                </a:ext>
              </a:extLst>
            </p:cNvPr>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4;p13">
              <a:extLst>
                <a:ext uri="{FF2B5EF4-FFF2-40B4-BE49-F238E27FC236}">
                  <a16:creationId xmlns:a16="http://schemas.microsoft.com/office/drawing/2014/main" id="{C4A94DA3-4397-CA61-E280-A6737C6F1032}"/>
                </a:ext>
              </a:extLst>
            </p:cNvPr>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5;p13">
              <a:extLst>
                <a:ext uri="{FF2B5EF4-FFF2-40B4-BE49-F238E27FC236}">
                  <a16:creationId xmlns:a16="http://schemas.microsoft.com/office/drawing/2014/main" id="{DDA89454-153D-5715-D8E2-7CE5BAF49B4B}"/>
                </a:ext>
              </a:extLst>
            </p:cNvPr>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6;p13">
              <a:extLst>
                <a:ext uri="{FF2B5EF4-FFF2-40B4-BE49-F238E27FC236}">
                  <a16:creationId xmlns:a16="http://schemas.microsoft.com/office/drawing/2014/main" id="{0B96CC85-BF66-B358-1965-D301BF1B24EC}"/>
                </a:ext>
              </a:extLst>
            </p:cNvPr>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7;p13">
              <a:extLst>
                <a:ext uri="{FF2B5EF4-FFF2-40B4-BE49-F238E27FC236}">
                  <a16:creationId xmlns:a16="http://schemas.microsoft.com/office/drawing/2014/main" id="{AE3C6C49-512D-3C59-2803-807DEB6DE9E8}"/>
                </a:ext>
              </a:extLst>
            </p:cNvPr>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8;p13">
              <a:extLst>
                <a:ext uri="{FF2B5EF4-FFF2-40B4-BE49-F238E27FC236}">
                  <a16:creationId xmlns:a16="http://schemas.microsoft.com/office/drawing/2014/main" id="{25360288-47C7-D916-4E9F-F819AA087432}"/>
                </a:ext>
              </a:extLst>
            </p:cNvPr>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9;p13">
              <a:extLst>
                <a:ext uri="{FF2B5EF4-FFF2-40B4-BE49-F238E27FC236}">
                  <a16:creationId xmlns:a16="http://schemas.microsoft.com/office/drawing/2014/main" id="{EBAF5051-32A6-F6B3-BA8B-33C61C808EEE}"/>
                </a:ext>
              </a:extLst>
            </p:cNvPr>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0;p13">
              <a:extLst>
                <a:ext uri="{FF2B5EF4-FFF2-40B4-BE49-F238E27FC236}">
                  <a16:creationId xmlns:a16="http://schemas.microsoft.com/office/drawing/2014/main" id="{21AC7699-8C35-C6AC-BBCA-40EFAEACCD3C}"/>
                </a:ext>
              </a:extLst>
            </p:cNvPr>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1;p13">
              <a:extLst>
                <a:ext uri="{FF2B5EF4-FFF2-40B4-BE49-F238E27FC236}">
                  <a16:creationId xmlns:a16="http://schemas.microsoft.com/office/drawing/2014/main" id="{909A3D27-3F44-F795-C095-11CEE92DBC4E}"/>
                </a:ext>
              </a:extLst>
            </p:cNvPr>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2;p13">
              <a:extLst>
                <a:ext uri="{FF2B5EF4-FFF2-40B4-BE49-F238E27FC236}">
                  <a16:creationId xmlns:a16="http://schemas.microsoft.com/office/drawing/2014/main" id="{8141606C-4F8D-8570-B2BF-7FD26DE86B84}"/>
                </a:ext>
              </a:extLst>
            </p:cNvPr>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3;p13">
              <a:extLst>
                <a:ext uri="{FF2B5EF4-FFF2-40B4-BE49-F238E27FC236}">
                  <a16:creationId xmlns:a16="http://schemas.microsoft.com/office/drawing/2014/main" id="{FE2DEB71-52EE-1C86-8F10-2D52A9A07BF7}"/>
                </a:ext>
              </a:extLst>
            </p:cNvPr>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4;p13">
              <a:extLst>
                <a:ext uri="{FF2B5EF4-FFF2-40B4-BE49-F238E27FC236}">
                  <a16:creationId xmlns:a16="http://schemas.microsoft.com/office/drawing/2014/main" id="{249D69E6-5EB9-6CB8-E673-58E9BD6160B8}"/>
                </a:ext>
              </a:extLst>
            </p:cNvPr>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5;p13">
              <a:extLst>
                <a:ext uri="{FF2B5EF4-FFF2-40B4-BE49-F238E27FC236}">
                  <a16:creationId xmlns:a16="http://schemas.microsoft.com/office/drawing/2014/main" id="{F1DF0323-DFC1-DEBC-C1F2-ADBCD259FBD1}"/>
                </a:ext>
              </a:extLst>
            </p:cNvPr>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6;p13">
              <a:extLst>
                <a:ext uri="{FF2B5EF4-FFF2-40B4-BE49-F238E27FC236}">
                  <a16:creationId xmlns:a16="http://schemas.microsoft.com/office/drawing/2014/main" id="{87ED856D-2169-9190-964F-860DBC6B197E}"/>
                </a:ext>
              </a:extLst>
            </p:cNvPr>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7;p13">
              <a:extLst>
                <a:ext uri="{FF2B5EF4-FFF2-40B4-BE49-F238E27FC236}">
                  <a16:creationId xmlns:a16="http://schemas.microsoft.com/office/drawing/2014/main" id="{888E386D-181D-2BB7-416E-FD3FB77E2A55}"/>
                </a:ext>
              </a:extLst>
            </p:cNvPr>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8;p13">
              <a:extLst>
                <a:ext uri="{FF2B5EF4-FFF2-40B4-BE49-F238E27FC236}">
                  <a16:creationId xmlns:a16="http://schemas.microsoft.com/office/drawing/2014/main" id="{0643F582-1D20-D84A-8355-ED39A4C85DB7}"/>
                </a:ext>
              </a:extLst>
            </p:cNvPr>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9;p13">
              <a:extLst>
                <a:ext uri="{FF2B5EF4-FFF2-40B4-BE49-F238E27FC236}">
                  <a16:creationId xmlns:a16="http://schemas.microsoft.com/office/drawing/2014/main" id="{F7714811-A273-1E33-2C7F-131EB8B09A63}"/>
                </a:ext>
              </a:extLst>
            </p:cNvPr>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0;p13">
              <a:extLst>
                <a:ext uri="{FF2B5EF4-FFF2-40B4-BE49-F238E27FC236}">
                  <a16:creationId xmlns:a16="http://schemas.microsoft.com/office/drawing/2014/main" id="{36BA6DE1-A58F-C41D-ABC7-BC414F3B65D3}"/>
                </a:ext>
              </a:extLst>
            </p:cNvPr>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1;p13">
              <a:extLst>
                <a:ext uri="{FF2B5EF4-FFF2-40B4-BE49-F238E27FC236}">
                  <a16:creationId xmlns:a16="http://schemas.microsoft.com/office/drawing/2014/main" id="{CB9C311F-B4BD-718B-19D7-1FA41D620D9A}"/>
                </a:ext>
              </a:extLst>
            </p:cNvPr>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2;p13">
              <a:extLst>
                <a:ext uri="{FF2B5EF4-FFF2-40B4-BE49-F238E27FC236}">
                  <a16:creationId xmlns:a16="http://schemas.microsoft.com/office/drawing/2014/main" id="{3A24F870-5776-6A43-BD45-5FE0B8F8CDC3}"/>
                </a:ext>
              </a:extLst>
            </p:cNvPr>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3;p13">
              <a:extLst>
                <a:ext uri="{FF2B5EF4-FFF2-40B4-BE49-F238E27FC236}">
                  <a16:creationId xmlns:a16="http://schemas.microsoft.com/office/drawing/2014/main" id="{E1E5F4F8-7077-491E-3CDA-383427D75A6E}"/>
                </a:ext>
              </a:extLst>
            </p:cNvPr>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4;p13">
              <a:extLst>
                <a:ext uri="{FF2B5EF4-FFF2-40B4-BE49-F238E27FC236}">
                  <a16:creationId xmlns:a16="http://schemas.microsoft.com/office/drawing/2014/main" id="{B10DA506-FD53-BCAD-FC4C-BD3E6416479C}"/>
                </a:ext>
              </a:extLst>
            </p:cNvPr>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5;p13">
              <a:extLst>
                <a:ext uri="{FF2B5EF4-FFF2-40B4-BE49-F238E27FC236}">
                  <a16:creationId xmlns:a16="http://schemas.microsoft.com/office/drawing/2014/main" id="{FBA2301B-53FB-934A-8C76-14050BD58593}"/>
                </a:ext>
              </a:extLst>
            </p:cNvPr>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6;p13">
              <a:extLst>
                <a:ext uri="{FF2B5EF4-FFF2-40B4-BE49-F238E27FC236}">
                  <a16:creationId xmlns:a16="http://schemas.microsoft.com/office/drawing/2014/main" id="{4F015183-1450-2B50-FAC4-E0B167727AB2}"/>
                </a:ext>
              </a:extLst>
            </p:cNvPr>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7;p13">
              <a:extLst>
                <a:ext uri="{FF2B5EF4-FFF2-40B4-BE49-F238E27FC236}">
                  <a16:creationId xmlns:a16="http://schemas.microsoft.com/office/drawing/2014/main" id="{94BD02CB-BC48-0FC0-BD3A-6D6CADB6C501}"/>
                </a:ext>
              </a:extLst>
            </p:cNvPr>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8;p13">
              <a:extLst>
                <a:ext uri="{FF2B5EF4-FFF2-40B4-BE49-F238E27FC236}">
                  <a16:creationId xmlns:a16="http://schemas.microsoft.com/office/drawing/2014/main" id="{588D2852-D6AB-7058-7796-A76F9441F246}"/>
                </a:ext>
              </a:extLst>
            </p:cNvPr>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9;p13">
              <a:extLst>
                <a:ext uri="{FF2B5EF4-FFF2-40B4-BE49-F238E27FC236}">
                  <a16:creationId xmlns:a16="http://schemas.microsoft.com/office/drawing/2014/main" id="{2A517A98-6E51-51C4-4DF8-0A1C998C76CD}"/>
                </a:ext>
              </a:extLst>
            </p:cNvPr>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0;p13">
              <a:extLst>
                <a:ext uri="{FF2B5EF4-FFF2-40B4-BE49-F238E27FC236}">
                  <a16:creationId xmlns:a16="http://schemas.microsoft.com/office/drawing/2014/main" id="{6E42FCD3-0264-4B68-2B81-81073B48F49A}"/>
                </a:ext>
              </a:extLst>
            </p:cNvPr>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1;p13">
              <a:extLst>
                <a:ext uri="{FF2B5EF4-FFF2-40B4-BE49-F238E27FC236}">
                  <a16:creationId xmlns:a16="http://schemas.microsoft.com/office/drawing/2014/main" id="{1A98DA7B-059A-2535-749B-6B1062C4888F}"/>
                </a:ext>
              </a:extLst>
            </p:cNvPr>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2;p13">
              <a:extLst>
                <a:ext uri="{FF2B5EF4-FFF2-40B4-BE49-F238E27FC236}">
                  <a16:creationId xmlns:a16="http://schemas.microsoft.com/office/drawing/2014/main" id="{2E4A0FA0-C931-AFAF-5A6D-ABBFF08BF6F6}"/>
                </a:ext>
              </a:extLst>
            </p:cNvPr>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3;p13">
              <a:extLst>
                <a:ext uri="{FF2B5EF4-FFF2-40B4-BE49-F238E27FC236}">
                  <a16:creationId xmlns:a16="http://schemas.microsoft.com/office/drawing/2014/main" id="{2D53CCD0-CD5E-87FD-F513-314386629C89}"/>
                </a:ext>
              </a:extLst>
            </p:cNvPr>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2844</TotalTime>
  <Words>873</Words>
  <Application>Microsoft Office PowerPoint</Application>
  <PresentationFormat>Widescreen</PresentationFormat>
  <Paragraphs>157</Paragraphs>
  <Slides>21</Slides>
  <Notes>11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21</vt:i4>
      </vt:variant>
    </vt:vector>
  </HeadingPairs>
  <TitlesOfParts>
    <vt:vector size="34" baseType="lpstr">
      <vt:lpstr>Aptos</vt:lpstr>
      <vt:lpstr>Arial</vt:lpstr>
      <vt:lpstr>Arial MT</vt:lpstr>
      <vt:lpstr>Calibri</vt:lpstr>
      <vt:lpstr>Söhne</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Installing necessary libraries</vt:lpstr>
      <vt:lpstr>Additonal Dependencies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Madhurai, Harshini</dc:creator>
  <cp:lastModifiedBy>Divakaruni, Sandeep</cp:lastModifiedBy>
  <cp:revision>224</cp:revision>
  <dcterms:created xsi:type="dcterms:W3CDTF">2024-05-03T17:55:55Z</dcterms:created>
  <dcterms:modified xsi:type="dcterms:W3CDTF">2024-05-11T00:50:20Z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1E6EEE24AA294616BE0DFB57BE3B3688_13</vt:lpwstr>
  </property>
  <property fmtid="{D5CDD505-2E9C-101B-9397-08002B2CF9AE}" pid="3" name="KSOProductBuildVer">
    <vt:lpwstr>1033-12.2.0.16731</vt:lpwstr>
  </property>
</Properties>
</file>