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07F0-4A5E-4CFD-BD6A-02FEEFCC9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6E833-8E23-48B3-94C1-B827EE15A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E2AD-50CF-4A90-B843-144DFCC6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B1F7-AE95-45FE-9398-6308105589D6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2B8FB-1808-47AF-9F42-5772E39D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8645-D40A-424E-9DE9-DB37B99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D46B-877C-4074-A9F1-45D36625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1815-7936-4201-AC8B-EB4096F3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53A10-CDA7-4D48-81B2-6E34D6F4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06E70-C312-4497-84CF-A1FB8A5D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B1F7-AE95-45FE-9398-6308105589D6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C40B-D6FE-49BB-A1B6-0F681F07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4801-091D-4B92-B4B0-152FECF4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D46B-877C-4074-A9F1-45D36625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4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E4516-FD76-40C8-A49D-8227CC935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0A2EB-CCD8-4130-B0CD-BB352FBDF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A01D-5889-44D9-A72E-CFFFEF2B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B1F7-AE95-45FE-9398-6308105589D6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E15D3-CC06-4668-8A84-153994A3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86A7-790D-4D81-A533-07221426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D46B-877C-4074-A9F1-45D36625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8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3F5C-8650-4B1E-9DE3-0D2FF438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8304-6447-4948-A73D-0392699E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E6FB-082B-42B7-B2EF-6B82DE16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B1F7-AE95-45FE-9398-6308105589D6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D429-4FA9-4C5A-9FB3-5BDDAB91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4E58-DD23-4483-8EDC-6E45094B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D46B-877C-4074-A9F1-45D36625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ADFC-1588-4D7C-A7CB-2F15C969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A531-2221-4AC8-8A28-7E5536D88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02B0-EBB3-42CD-BC00-AD71B88E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B1F7-AE95-45FE-9398-6308105589D6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AD02-8547-40F1-BE22-8BD52902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3053D-9C8F-4916-B3A8-04548928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D46B-877C-4074-A9F1-45D36625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9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CB4-AAC4-4469-8D52-7C60B3A5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601F-A9DB-44AA-9947-430FFCAB8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CDF2D-74EC-4AD3-B00B-2EB7356E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3B9FE-C658-4DE1-8D66-8E620157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B1F7-AE95-45FE-9398-6308105589D6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6021-B7B3-467F-8602-5B446C96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C421-5EA4-479C-89C3-A9D4A17D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D46B-877C-4074-A9F1-45D36625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0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54C2-AD93-4F8E-AB82-119D5ED9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05CC-9260-409A-A458-0F793E109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E2248-3A93-47EE-BD3A-3853C13B7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EB454-A54F-4310-A76A-E4D2C18D0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62214-32B6-4C27-AC49-4AF55E5F2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8C959-CBD2-4CBA-B82C-766BE46A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B1F7-AE95-45FE-9398-6308105589D6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75D64-BAA5-488C-9F87-4AA354AC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30688-D035-45DD-AB22-4F330075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D46B-877C-4074-A9F1-45D36625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DA77-317F-4FF0-BEE3-145E9EDD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4FCFD-29C7-4C14-8AE1-7C54B2B9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B1F7-AE95-45FE-9398-6308105589D6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FA84B-1A0A-4E87-AAE0-973D600F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169E0-3E44-47BD-9EEE-A0615617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D46B-877C-4074-A9F1-45D36625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0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45E10-416D-4603-81A2-ED17D0C8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B1F7-AE95-45FE-9398-6308105589D6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89637-6D61-47E3-A52D-1B442DB8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D1208-E655-4DF6-9087-CDDAF00B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D46B-877C-4074-A9F1-45D36625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81AC-C761-41C8-BECE-EC745047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CE77-32EA-486E-8CA3-2E19DB3D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B471C-4DB8-4CE0-9195-C341F00B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ECC90-6F7E-4C41-9CC4-DF864F99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B1F7-AE95-45FE-9398-6308105589D6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4DCD-DC26-487A-93DB-AA46F5B2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CEDF3-0569-444D-8ED9-9671D608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D46B-877C-4074-A9F1-45D36625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233A-04E7-42FB-BCD6-6792636F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44FB5-57CF-4143-BA1B-D63282D39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8A504-3FEF-478C-9928-CE6078165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26C28-DC17-4519-83BC-3BC60820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B1F7-AE95-45FE-9398-6308105589D6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A0E3A-E321-4CB4-87F1-7EC8873A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51E80-79A1-40B9-82E9-2783173F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D46B-877C-4074-A9F1-45D36625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0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E9E6F-D55C-4E8F-B87D-A19AB76C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BE76A-8C10-4B42-8D6E-4383688C6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8B61-E812-426F-B0FC-7A52619C3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B1F7-AE95-45FE-9398-6308105589D6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BEE2F-D9AE-4AD4-A1A3-F7EA9F542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BEA2-8D8B-4848-B8B5-A0B607249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D46B-877C-4074-A9F1-45D36625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D05EF-F7A2-4506-98CD-1A552007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68" y="1599996"/>
            <a:ext cx="7622673" cy="93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227F0-B994-42AF-B808-8D8B5E53F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8" y="349283"/>
            <a:ext cx="11668125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E2723-7D81-40A7-B281-9356211DF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62" y="2666193"/>
            <a:ext cx="10544175" cy="2066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D72751-BE06-4F68-9DB7-DD769F73C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09745"/>
            <a:ext cx="12192000" cy="16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4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384BAF-8A8C-4680-8BBD-AAFFC6BF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628650"/>
            <a:ext cx="6477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6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3C499A-2221-414B-8008-FC5427C3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715" y="924127"/>
            <a:ext cx="4073644" cy="57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8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2876E-7896-4DF3-B36F-C0A99FAF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68" y="-71215"/>
            <a:ext cx="5484806" cy="66860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300AEA9-C9C2-4964-AFD4-4C2FA969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95" y="325239"/>
            <a:ext cx="1818116" cy="465823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004D71"/>
                </a:solidFill>
                <a:latin typeface="+mn-lt"/>
              </a:rPr>
              <a:t>Search Profile</a:t>
            </a:r>
            <a:endParaRPr lang="en-IN" sz="1800" b="1" dirty="0">
              <a:solidFill>
                <a:srgbClr val="004D7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32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25ABDF-AF77-4FC0-9352-A18C58F2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550" y="208507"/>
            <a:ext cx="1818116" cy="465823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004D71"/>
                </a:solidFill>
                <a:latin typeface="+mn-lt"/>
              </a:rPr>
              <a:t>View Profile</a:t>
            </a:r>
            <a:endParaRPr lang="en-IN" sz="1800" b="1" dirty="0">
              <a:solidFill>
                <a:srgbClr val="004D7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A665A-751E-4E6E-9E15-33984663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244" y="0"/>
            <a:ext cx="7969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5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Search Profile</vt:lpstr>
      <vt:lpstr>View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Gaonkar</dc:creator>
  <cp:lastModifiedBy>Sandeep Gaonkar</cp:lastModifiedBy>
  <cp:revision>4</cp:revision>
  <dcterms:created xsi:type="dcterms:W3CDTF">2022-04-13T08:52:24Z</dcterms:created>
  <dcterms:modified xsi:type="dcterms:W3CDTF">2022-04-21T06:03:23Z</dcterms:modified>
</cp:coreProperties>
</file>