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9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AFA78-AE5B-478D-9C95-BC106A1C9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DD22F4-8DFB-48EF-985C-64850B398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E35D9-6DDC-417D-9897-8DC117B5F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826F-FA4A-44F3-B3F9-74364BE131C7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874A9-7454-4BB8-8069-9A4AD594C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6A3DB-D48C-413D-8DA7-043C44F6C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C51F-C1B4-4EC7-A620-8EFEF0A66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275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E6618-8080-412C-89F0-B6F482E3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97500E-350D-42F3-A4B8-716B28EB1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C8D4D-F4D6-4408-ACF9-A369C8731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826F-FA4A-44F3-B3F9-74364BE131C7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33711-6A5F-41A8-80DE-D81743500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C8191-D1B6-44FC-9EFD-52DC64EC2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C51F-C1B4-4EC7-A620-8EFEF0A66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827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65D48F-CBEF-4C41-B6DD-6E2F519192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BF43AF-82DC-4D6B-BAEB-5C5CC53B2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3E669-3B84-49E4-AB18-98E653E10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826F-FA4A-44F3-B3F9-74364BE131C7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6D093-ECB1-45B5-9996-A31335538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956E3-81B3-4EC4-B9C0-C063736ED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C51F-C1B4-4EC7-A620-8EFEF0A66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478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35D8B-3F29-4F7C-9787-59805A012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8F57B-45B2-495F-BC11-F5BB42C0A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266A5-85F5-4EDA-992E-80F42A49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826F-FA4A-44F3-B3F9-74364BE131C7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CBBC7-84F3-4DEE-9BD2-4D4050F2E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BD2D6-D3BE-47D1-B797-69B79114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C51F-C1B4-4EC7-A620-8EFEF0A66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48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549F6-17D9-480E-844B-C9C9F3F63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1EC52-E583-4EA0-9D03-460717619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4EA34-C033-4ADE-9C56-7A74B840A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826F-FA4A-44F3-B3F9-74364BE131C7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D536E-312B-4FD4-B03C-6B98C05A8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C7198-9CE3-497B-9E63-7BC5A4910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C51F-C1B4-4EC7-A620-8EFEF0A66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496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71C5D-EA11-4637-A3A6-F9C648F14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0C9F4-B3B7-4612-AD93-E18FF6C92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1F76FB-49D8-4F70-A033-7AB9A32D2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6EEAD-4FB5-42A7-B5EE-2AB796C48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826F-FA4A-44F3-B3F9-74364BE131C7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0DC22-C9CF-40EE-BFFA-6A98154F6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63B70-0EEC-4E0D-A8E5-7C17D7968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C51F-C1B4-4EC7-A620-8EFEF0A66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123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9FB2-C2AB-450E-99A5-57EADC81A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0D131-4CF8-4B89-A540-60CF93870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BB86F4-94FA-4991-A9B8-12322B8B4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CA1FCE-DE1C-412F-974E-384A37F908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B8F35E-CB20-4B92-90BA-124A521ADC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C8A426-CEA3-4611-A84F-CAF583AE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826F-FA4A-44F3-B3F9-74364BE131C7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9BB6C3-84B4-4CB2-9D85-881C12EAE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8EE63C-8E12-4F70-BB67-AB10E1D27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C51F-C1B4-4EC7-A620-8EFEF0A66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446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E86CE-85D9-49E1-B8A7-F6F6BDAF3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CAA2D-B6D9-41F0-B552-5EEF3C483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826F-FA4A-44F3-B3F9-74364BE131C7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ED2831-9376-4BEE-8FA0-5FD0A8D4F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F4C876-9B74-42E9-8F77-837CD5431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C51F-C1B4-4EC7-A620-8EFEF0A66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857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3817D-D05F-423D-B376-936010662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826F-FA4A-44F3-B3F9-74364BE131C7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83B083-3E40-4033-9BDE-BEC0E30A9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A0124D-9394-442F-B645-6B4C5B117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C51F-C1B4-4EC7-A620-8EFEF0A66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712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8BE25-3E46-41B4-91AD-FE3F6D903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3FD09-3BDC-4576-8561-99E58375E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059194-7F0D-43C2-AAB9-9472A3B41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B2752-6E4C-4352-9591-5C2CC5C55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826F-FA4A-44F3-B3F9-74364BE131C7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A2897-2E6F-413E-9B46-B384950B7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95723-288C-46FE-A121-1398A3DB4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C51F-C1B4-4EC7-A620-8EFEF0A66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09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22186-17F3-41A7-96BA-B8554B1A6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FF2C1-A439-4467-8465-6DC6AA01E0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59F8E3-C219-4E48-974D-8E56763C0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4166-8F62-43D2-8BDD-058FC56C3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826F-FA4A-44F3-B3F9-74364BE131C7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49629-5175-4C8A-BF3A-E751B928F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B58CD-BA9A-4255-B49A-794F843CC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C51F-C1B4-4EC7-A620-8EFEF0A66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1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7DFE61-104C-4C4D-B255-7D8A40536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0185D-A7D9-4A99-9AA9-4D275F35F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79219-9854-4B62-BFE7-E68E6C2FB9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B826F-FA4A-44F3-B3F9-74364BE131C7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B6158-BD47-445A-9C83-E7F190215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B8CD9-8ABE-471E-ADA5-36CDD6742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EC51F-C1B4-4EC7-A620-8EFEF0A66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389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2EE0365-E156-468B-B95C-CAD80D375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277836"/>
            <a:ext cx="3932237" cy="465364"/>
          </a:xfrm>
        </p:spPr>
        <p:txBody>
          <a:bodyPr>
            <a:normAutofit fontScale="90000"/>
          </a:bodyPr>
          <a:lstStyle/>
          <a:p>
            <a:pPr algn="just"/>
            <a:r>
              <a:rPr lang="en-US" dirty="0"/>
              <a:t>Assumptions made</a:t>
            </a:r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D903868-335C-4092-9E92-2485F3A87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86100"/>
            <a:ext cx="10859633" cy="146140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considered has been taken for the years 2019-2021.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headcount sheet, the number of new joiners have been assumed to be taken for (ex-employees +promotions + open roles)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cleaning has been done with respect to the above considerations made</a:t>
            </a:r>
          </a:p>
        </p:txBody>
      </p:sp>
    </p:spTree>
    <p:extLst>
      <p:ext uri="{BB962C8B-B14F-4D97-AF65-F5344CB8AC3E}">
        <p14:creationId xmlns:p14="http://schemas.microsoft.com/office/powerpoint/2010/main" val="652843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D9DE72-0672-48BC-9713-E5CCDF1A6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767" y="2057400"/>
            <a:ext cx="6336343" cy="357595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2EE0365-E156-468B-B95C-CAD80D375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&amp; Exit</a:t>
            </a:r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D903868-335C-4092-9E92-2485F3A87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number of people joining since 2018 till 2021 is showing a downward trend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number of people exiting spikes up in 2019 with the primary reason for leaving being higher education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separation numbers come down in 2020 by 40% which suggests that people did not find opportunities during the pandemic and also that downsizing was either not done or done to a very small extent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number of exits for those who are not fellow alumni has increased by 140% from 2020 to 2021.</a:t>
            </a:r>
          </a:p>
        </p:txBody>
      </p:sp>
    </p:spTree>
    <p:extLst>
      <p:ext uri="{BB962C8B-B14F-4D97-AF65-F5344CB8AC3E}">
        <p14:creationId xmlns:p14="http://schemas.microsoft.com/office/powerpoint/2010/main" val="1321644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D9DE72-0672-48BC-9713-E5CCDF1A6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507" y="2080004"/>
            <a:ext cx="6726408" cy="3750883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2EE0365-E156-468B-B95C-CAD80D375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</a:t>
            </a:r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D903868-335C-4092-9E92-2485F3A87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separation numbers for FY(24-25) stands at 20 with maximum being at 27 and minimum being at 13 as per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joining numbers for FY(24-25) stands at 15 with maximum being at 44 and minimum being at -14 meaning more exit as per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forecasted ratio of joiners to separation is 3:4 across all locations &amp; tenures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7684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D9DE72-0672-48BC-9713-E5CCDF1A6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924" y="2061954"/>
            <a:ext cx="6751574" cy="3786983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2EE0365-E156-468B-B95C-CAD80D375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Resignations</a:t>
            </a:r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D903868-335C-4092-9E92-2485F3A87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People within a tenure of 6 months cite reasons which cannot be clubbed into a single bucket which might suggest a cultural misfit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People within a tenure of 6 months to a year suggest higher education which might suggest the intent of joining as a means to a higher degree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People with a tenure of 2.5 years + cite dissatisfaction as the primary reason for resignation. Analysis with respect to compensation can be done here.</a:t>
            </a:r>
          </a:p>
        </p:txBody>
      </p:sp>
    </p:spTree>
    <p:extLst>
      <p:ext uri="{BB962C8B-B14F-4D97-AF65-F5344CB8AC3E}">
        <p14:creationId xmlns:p14="http://schemas.microsoft.com/office/powerpoint/2010/main" val="1871886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D9DE72-0672-48BC-9713-E5CCDF1A6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316" y="2061954"/>
            <a:ext cx="6714790" cy="3786983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2EE0365-E156-468B-B95C-CAD80D375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Hiring</a:t>
            </a:r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D903868-335C-4092-9E92-2485F3A87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job requisitions vs levels show managerial position openings being high so this might suggest middle management people exiting due to dissatisfaction as seen in the earlier slide.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Number of applications received is high for managers which falls in line with openings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Number of resumes rejected as a percentage of total applications received stands at 58% for the top three open roles. This might call for reflection on the sourcing methods 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5173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D903868-335C-4092-9E92-2485F3A87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84272" y="3282043"/>
            <a:ext cx="1992084" cy="628650"/>
          </a:xfrm>
        </p:spPr>
        <p:txBody>
          <a:bodyPr/>
          <a:lstStyle/>
          <a:p>
            <a:pPr algn="ctr"/>
            <a:r>
              <a:rPr lang="en-IN" sz="3200" dirty="0"/>
              <a:t>Thank</a:t>
            </a:r>
            <a:r>
              <a:rPr lang="en-IN" dirty="0"/>
              <a:t> </a:t>
            </a:r>
            <a:r>
              <a:rPr lang="en-IN" sz="3200" dirty="0"/>
              <a:t>you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5833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368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Assumptions made</vt:lpstr>
      <vt:lpstr>Joining &amp; Exit</vt:lpstr>
      <vt:lpstr>Forecasting</vt:lpstr>
      <vt:lpstr>Resignations</vt:lpstr>
      <vt:lpstr>Hiring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</dc:creator>
  <cp:lastModifiedBy>Sandeep</cp:lastModifiedBy>
  <cp:revision>18</cp:revision>
  <dcterms:created xsi:type="dcterms:W3CDTF">2024-04-29T06:30:43Z</dcterms:created>
  <dcterms:modified xsi:type="dcterms:W3CDTF">2024-05-01T04:52:03Z</dcterms:modified>
</cp:coreProperties>
</file>