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3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1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4104-9BB4-4D21-9E93-FC699E755C0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2C37-293A-4E4F-9068-88C169B61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52451" y="357186"/>
            <a:ext cx="11010900" cy="542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80976" y="357185"/>
            <a:ext cx="371475" cy="814389"/>
          </a:xfrm>
          <a:custGeom>
            <a:avLst/>
            <a:gdLst>
              <a:gd name="connsiteX0" fmla="*/ 866755 w 866796"/>
              <a:gd name="connsiteY0" fmla="*/ 1685925 h 1685926"/>
              <a:gd name="connsiteX1" fmla="*/ 866795 w 866796"/>
              <a:gd name="connsiteY1" fmla="*/ 1685925 h 1685926"/>
              <a:gd name="connsiteX2" fmla="*/ 866775 w 866796"/>
              <a:gd name="connsiteY2" fmla="*/ 1685926 h 1685926"/>
              <a:gd name="connsiteX3" fmla="*/ 857249 w 866796"/>
              <a:gd name="connsiteY3" fmla="*/ 468 h 1685926"/>
              <a:gd name="connsiteX4" fmla="*/ 857249 w 866796"/>
              <a:gd name="connsiteY4" fmla="*/ 1685458 h 1685926"/>
              <a:gd name="connsiteX5" fmla="*/ 778153 w 866796"/>
              <a:gd name="connsiteY5" fmla="*/ 1681574 h 1685926"/>
              <a:gd name="connsiteX6" fmla="*/ 0 w 866796"/>
              <a:gd name="connsiteY6" fmla="*/ 842963 h 1685926"/>
              <a:gd name="connsiteX7" fmla="*/ 778153 w 866796"/>
              <a:gd name="connsiteY7" fmla="*/ 4352 h 1685926"/>
              <a:gd name="connsiteX8" fmla="*/ 866775 w 866796"/>
              <a:gd name="connsiteY8" fmla="*/ 0 h 1685926"/>
              <a:gd name="connsiteX9" fmla="*/ 866796 w 866796"/>
              <a:gd name="connsiteY9" fmla="*/ 1 h 1685926"/>
              <a:gd name="connsiteX10" fmla="*/ 866755 w 866796"/>
              <a:gd name="connsiteY10" fmla="*/ 1 h 16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796" h="1685926">
                <a:moveTo>
                  <a:pt x="866755" y="1685925"/>
                </a:moveTo>
                <a:lnTo>
                  <a:pt x="866795" y="1685925"/>
                </a:lnTo>
                <a:lnTo>
                  <a:pt x="866775" y="1685926"/>
                </a:lnTo>
                <a:close/>
                <a:moveTo>
                  <a:pt x="857249" y="468"/>
                </a:moveTo>
                <a:lnTo>
                  <a:pt x="857249" y="1685458"/>
                </a:lnTo>
                <a:lnTo>
                  <a:pt x="778153" y="1681574"/>
                </a:lnTo>
                <a:cubicBezTo>
                  <a:pt x="341076" y="1638406"/>
                  <a:pt x="0" y="1279422"/>
                  <a:pt x="0" y="842963"/>
                </a:cubicBezTo>
                <a:cubicBezTo>
                  <a:pt x="0" y="406504"/>
                  <a:pt x="341076" y="47520"/>
                  <a:pt x="778153" y="4352"/>
                </a:cubicBezTo>
                <a:close/>
                <a:moveTo>
                  <a:pt x="866775" y="0"/>
                </a:moveTo>
                <a:lnTo>
                  <a:pt x="866796" y="1"/>
                </a:lnTo>
                <a:lnTo>
                  <a:pt x="866755" y="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38151" y="909637"/>
            <a:ext cx="114300" cy="271465"/>
          </a:xfrm>
          <a:custGeom>
            <a:avLst/>
            <a:gdLst>
              <a:gd name="connsiteX0" fmla="*/ 866755 w 866796"/>
              <a:gd name="connsiteY0" fmla="*/ 1685925 h 1685926"/>
              <a:gd name="connsiteX1" fmla="*/ 866795 w 866796"/>
              <a:gd name="connsiteY1" fmla="*/ 1685925 h 1685926"/>
              <a:gd name="connsiteX2" fmla="*/ 866775 w 866796"/>
              <a:gd name="connsiteY2" fmla="*/ 1685926 h 1685926"/>
              <a:gd name="connsiteX3" fmla="*/ 857249 w 866796"/>
              <a:gd name="connsiteY3" fmla="*/ 468 h 1685926"/>
              <a:gd name="connsiteX4" fmla="*/ 857249 w 866796"/>
              <a:gd name="connsiteY4" fmla="*/ 1685458 h 1685926"/>
              <a:gd name="connsiteX5" fmla="*/ 778153 w 866796"/>
              <a:gd name="connsiteY5" fmla="*/ 1681574 h 1685926"/>
              <a:gd name="connsiteX6" fmla="*/ 0 w 866796"/>
              <a:gd name="connsiteY6" fmla="*/ 842963 h 1685926"/>
              <a:gd name="connsiteX7" fmla="*/ 778153 w 866796"/>
              <a:gd name="connsiteY7" fmla="*/ 4352 h 1685926"/>
              <a:gd name="connsiteX8" fmla="*/ 866775 w 866796"/>
              <a:gd name="connsiteY8" fmla="*/ 0 h 1685926"/>
              <a:gd name="connsiteX9" fmla="*/ 866796 w 866796"/>
              <a:gd name="connsiteY9" fmla="*/ 1 h 1685926"/>
              <a:gd name="connsiteX10" fmla="*/ 866755 w 866796"/>
              <a:gd name="connsiteY10" fmla="*/ 1 h 16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796" h="1685926">
                <a:moveTo>
                  <a:pt x="866755" y="1685925"/>
                </a:moveTo>
                <a:lnTo>
                  <a:pt x="866795" y="1685925"/>
                </a:lnTo>
                <a:lnTo>
                  <a:pt x="866775" y="1685926"/>
                </a:lnTo>
                <a:close/>
                <a:moveTo>
                  <a:pt x="857249" y="468"/>
                </a:moveTo>
                <a:lnTo>
                  <a:pt x="857249" y="1685458"/>
                </a:lnTo>
                <a:lnTo>
                  <a:pt x="778153" y="1681574"/>
                </a:lnTo>
                <a:cubicBezTo>
                  <a:pt x="341076" y="1638406"/>
                  <a:pt x="0" y="1279422"/>
                  <a:pt x="0" y="842963"/>
                </a:cubicBezTo>
                <a:cubicBezTo>
                  <a:pt x="0" y="406504"/>
                  <a:pt x="341076" y="47520"/>
                  <a:pt x="778153" y="4352"/>
                </a:cubicBezTo>
                <a:close/>
                <a:moveTo>
                  <a:pt x="866775" y="0"/>
                </a:moveTo>
                <a:lnTo>
                  <a:pt x="866796" y="1"/>
                </a:lnTo>
                <a:lnTo>
                  <a:pt x="866755" y="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11563351" y="357186"/>
            <a:ext cx="371475" cy="814389"/>
          </a:xfrm>
          <a:custGeom>
            <a:avLst/>
            <a:gdLst>
              <a:gd name="connsiteX0" fmla="*/ 866755 w 866796"/>
              <a:gd name="connsiteY0" fmla="*/ 1685925 h 1685926"/>
              <a:gd name="connsiteX1" fmla="*/ 866795 w 866796"/>
              <a:gd name="connsiteY1" fmla="*/ 1685925 h 1685926"/>
              <a:gd name="connsiteX2" fmla="*/ 866775 w 866796"/>
              <a:gd name="connsiteY2" fmla="*/ 1685926 h 1685926"/>
              <a:gd name="connsiteX3" fmla="*/ 857249 w 866796"/>
              <a:gd name="connsiteY3" fmla="*/ 468 h 1685926"/>
              <a:gd name="connsiteX4" fmla="*/ 857249 w 866796"/>
              <a:gd name="connsiteY4" fmla="*/ 1685458 h 1685926"/>
              <a:gd name="connsiteX5" fmla="*/ 778153 w 866796"/>
              <a:gd name="connsiteY5" fmla="*/ 1681574 h 1685926"/>
              <a:gd name="connsiteX6" fmla="*/ 0 w 866796"/>
              <a:gd name="connsiteY6" fmla="*/ 842963 h 1685926"/>
              <a:gd name="connsiteX7" fmla="*/ 778153 w 866796"/>
              <a:gd name="connsiteY7" fmla="*/ 4352 h 1685926"/>
              <a:gd name="connsiteX8" fmla="*/ 866775 w 866796"/>
              <a:gd name="connsiteY8" fmla="*/ 0 h 1685926"/>
              <a:gd name="connsiteX9" fmla="*/ 866796 w 866796"/>
              <a:gd name="connsiteY9" fmla="*/ 1 h 1685926"/>
              <a:gd name="connsiteX10" fmla="*/ 866755 w 866796"/>
              <a:gd name="connsiteY10" fmla="*/ 1 h 16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796" h="1685926">
                <a:moveTo>
                  <a:pt x="866755" y="1685925"/>
                </a:moveTo>
                <a:lnTo>
                  <a:pt x="866795" y="1685925"/>
                </a:lnTo>
                <a:lnTo>
                  <a:pt x="866775" y="1685926"/>
                </a:lnTo>
                <a:close/>
                <a:moveTo>
                  <a:pt x="857249" y="468"/>
                </a:moveTo>
                <a:lnTo>
                  <a:pt x="857249" y="1685458"/>
                </a:lnTo>
                <a:lnTo>
                  <a:pt x="778153" y="1681574"/>
                </a:lnTo>
                <a:cubicBezTo>
                  <a:pt x="341076" y="1638406"/>
                  <a:pt x="0" y="1279422"/>
                  <a:pt x="0" y="842963"/>
                </a:cubicBezTo>
                <a:cubicBezTo>
                  <a:pt x="0" y="406504"/>
                  <a:pt x="341076" y="47520"/>
                  <a:pt x="778153" y="4352"/>
                </a:cubicBezTo>
                <a:close/>
                <a:moveTo>
                  <a:pt x="866775" y="0"/>
                </a:moveTo>
                <a:lnTo>
                  <a:pt x="866796" y="1"/>
                </a:lnTo>
                <a:lnTo>
                  <a:pt x="866755" y="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11563350" y="900111"/>
            <a:ext cx="114300" cy="280990"/>
          </a:xfrm>
          <a:custGeom>
            <a:avLst/>
            <a:gdLst>
              <a:gd name="connsiteX0" fmla="*/ 866755 w 866796"/>
              <a:gd name="connsiteY0" fmla="*/ 1685925 h 1685926"/>
              <a:gd name="connsiteX1" fmla="*/ 866795 w 866796"/>
              <a:gd name="connsiteY1" fmla="*/ 1685925 h 1685926"/>
              <a:gd name="connsiteX2" fmla="*/ 866775 w 866796"/>
              <a:gd name="connsiteY2" fmla="*/ 1685926 h 1685926"/>
              <a:gd name="connsiteX3" fmla="*/ 857249 w 866796"/>
              <a:gd name="connsiteY3" fmla="*/ 468 h 1685926"/>
              <a:gd name="connsiteX4" fmla="*/ 857249 w 866796"/>
              <a:gd name="connsiteY4" fmla="*/ 1685458 h 1685926"/>
              <a:gd name="connsiteX5" fmla="*/ 778153 w 866796"/>
              <a:gd name="connsiteY5" fmla="*/ 1681574 h 1685926"/>
              <a:gd name="connsiteX6" fmla="*/ 0 w 866796"/>
              <a:gd name="connsiteY6" fmla="*/ 842963 h 1685926"/>
              <a:gd name="connsiteX7" fmla="*/ 778153 w 866796"/>
              <a:gd name="connsiteY7" fmla="*/ 4352 h 1685926"/>
              <a:gd name="connsiteX8" fmla="*/ 866775 w 866796"/>
              <a:gd name="connsiteY8" fmla="*/ 0 h 1685926"/>
              <a:gd name="connsiteX9" fmla="*/ 866796 w 866796"/>
              <a:gd name="connsiteY9" fmla="*/ 1 h 1685926"/>
              <a:gd name="connsiteX10" fmla="*/ 866755 w 866796"/>
              <a:gd name="connsiteY10" fmla="*/ 1 h 16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796" h="1685926">
                <a:moveTo>
                  <a:pt x="866755" y="1685925"/>
                </a:moveTo>
                <a:lnTo>
                  <a:pt x="866795" y="1685925"/>
                </a:lnTo>
                <a:lnTo>
                  <a:pt x="866775" y="1685926"/>
                </a:lnTo>
                <a:close/>
                <a:moveTo>
                  <a:pt x="857249" y="468"/>
                </a:moveTo>
                <a:lnTo>
                  <a:pt x="857249" y="1685458"/>
                </a:lnTo>
                <a:lnTo>
                  <a:pt x="778153" y="1681574"/>
                </a:lnTo>
                <a:cubicBezTo>
                  <a:pt x="341076" y="1638406"/>
                  <a:pt x="0" y="1279422"/>
                  <a:pt x="0" y="842963"/>
                </a:cubicBezTo>
                <a:cubicBezTo>
                  <a:pt x="0" y="406504"/>
                  <a:pt x="341076" y="47520"/>
                  <a:pt x="778153" y="4352"/>
                </a:cubicBezTo>
                <a:close/>
                <a:moveTo>
                  <a:pt x="866775" y="0"/>
                </a:moveTo>
                <a:lnTo>
                  <a:pt x="866796" y="1"/>
                </a:lnTo>
                <a:lnTo>
                  <a:pt x="866755" y="1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2451" y="900111"/>
            <a:ext cx="11010899" cy="565308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2025-07-20T06:10:28Z</dcterms:created>
  <dcterms:modified xsi:type="dcterms:W3CDTF">2025-07-20T14:18:33Z</dcterms:modified>
</cp:coreProperties>
</file>