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055D-0EAD-4885-BD0A-796708FA5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D8859-A42E-48FD-84C4-52160D2DF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74C6-C750-4129-A23B-E7D16F69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D89D-F33A-4153-9EEC-59C0D12BE1ED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0036-2953-48A5-8B2C-7F47DBD5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5FC4-75F2-4ACE-A0EE-C4470E5E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775A-EAAE-49FB-A254-ED604FDC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9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F22F-09E1-48A0-851A-82612C96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7CB83-97E1-4CE5-B8DB-E4EA6CF95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18BA5-31FB-4A18-B6B0-DB4CE9B7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D89D-F33A-4153-9EEC-59C0D12BE1ED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BDED1-D671-490B-A87E-D29DEE62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3B18E-E452-4283-A5D1-F0C7E6B4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775A-EAAE-49FB-A254-ED604FDC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94737-3636-4D93-B943-2D918107E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6648A-E5B8-42EB-969F-F344B1F1C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3036E-0E75-4DF5-9785-2793CEBE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D89D-F33A-4153-9EEC-59C0D12BE1ED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F7C80-ED06-4E0D-885B-B1A11094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802FD-9821-4887-8DF3-411E7470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775A-EAAE-49FB-A254-ED604FDC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5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A7080-4947-4074-804E-34123144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8C6F-3F22-4C10-AD8F-5A8E2EC18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011EA-85B4-4F9F-BFC3-877AB56B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D89D-F33A-4153-9EEC-59C0D12BE1ED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7C96E-6AA0-4AA5-8E00-653E702D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F0D41-A9EC-4CA9-B704-4A718017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775A-EAAE-49FB-A254-ED604FDC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E7CB-5E7E-4F4A-AE30-2184186C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71A11-C62D-4659-8DCF-5CC31B956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FD997-09E8-4704-8E07-D35CB077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D89D-F33A-4153-9EEC-59C0D12BE1ED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7186-CB19-40EC-9A25-6F65A76F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7CED9-F2CD-4DBB-9F77-C0C8ED48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775A-EAAE-49FB-A254-ED604FDC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0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932B-334C-4C6E-AE87-4D5CB40C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EB7D8-C312-4183-98E5-C63F5CD38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43645-B105-4F39-B0EF-0A5912215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B60A6-17EA-44F8-98C0-1965827D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D89D-F33A-4153-9EEC-59C0D12BE1ED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76418-A905-409B-AE34-77541DF4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BE7-0573-483F-884A-FCF43CD2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775A-EAAE-49FB-A254-ED604FDC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7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0C12-EA3F-48ED-8A40-3233A0F3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EB41B-40EB-49C4-91C2-FFC3A63B1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22986-709D-417B-BA1F-43BB3F229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86836-920B-4E89-9CE2-205157A4A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0A913-C947-4E0A-9D14-5D72DD507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78C18-ED19-4F1D-80FD-178AF9AB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D89D-F33A-4153-9EEC-59C0D12BE1ED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FB2A2-35C8-44F0-B035-A8B20893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AF273-A59C-47B7-9732-01354138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775A-EAAE-49FB-A254-ED604FDC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1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F0D7-DF93-4124-9453-1C0BF998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B2E6A-E8B7-4BB8-9023-FF5FDBCF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D89D-F33A-4153-9EEC-59C0D12BE1ED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C06D5-36F2-4572-B4D9-79EE8EEE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22536-D354-41BB-AE97-04F74A6A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775A-EAAE-49FB-A254-ED604FDC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B005E-5690-4F67-9A89-6BD6188B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D89D-F33A-4153-9EEC-59C0D12BE1ED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E05597-E370-4CC1-B6F4-7207B6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EE1C3-9542-41BA-9EEA-04CE177A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775A-EAAE-49FB-A254-ED604FDC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5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6F68-9822-426B-9B82-9034417B1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CCF7-9AD9-430D-B67C-D034ABACA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B6870-1DAB-41AC-ABCC-8E1CC41B5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309FF-AAD2-40C2-BABC-EA4CD906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D89D-F33A-4153-9EEC-59C0D12BE1ED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B103B-C0B4-489F-B056-65B52FB3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949C0-AE5F-462D-84CB-2323ED65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775A-EAAE-49FB-A254-ED604FDC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9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5EC7-F6E3-4198-8027-0AD19599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ADA55-CED8-4C80-8921-D9F620342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142F4-9B23-45BE-949C-D178956D1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EFF07-72CD-4D7F-9238-99DE311B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D89D-F33A-4153-9EEC-59C0D12BE1ED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8584C-7D9E-4135-B69A-BAB7977A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128B6-4D3C-4633-BFA9-1784FE6D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775A-EAAE-49FB-A254-ED604FDC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6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B7E9F-CD98-4092-A5EA-4F6D967F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9F677-6BD3-4FCE-9397-095CC2159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B5D08-8BF8-4E2C-B7B8-166DF1BF1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0D89D-F33A-4153-9EEC-59C0D12BE1ED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B0E7A-4156-4C06-97A8-37814C152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66416-BA75-4BB8-ABCA-F4B6E982E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5775A-EAAE-49FB-A254-ED604FDC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9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2F92-6B9D-4688-91E1-150DC26A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72AD4-8DBD-496E-A09C-ACE9AB17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E3D974-84E4-49E3-A1A5-938A9091D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95250"/>
            <a:ext cx="11963400" cy="6667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4AD85F-0814-444D-8273-25BA13413223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367824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9646-1A28-45F3-8656-B591BCA4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F30D1-CAE8-4816-98E5-45E96E12E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681B7-23EF-4410-85B6-B1C8BA3A0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47625"/>
            <a:ext cx="10887075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6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75F9-5309-48F7-B24D-8CEC021C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31B2AB-7B0E-48AD-9658-534C14CF1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633" y="1825625"/>
            <a:ext cx="75667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0CD7-E7C7-4063-B5D8-28E6D677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367C6-0383-4D8E-A131-EABC91DA0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CFCBD-11B2-48F9-8B0F-5A17C0D33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481012"/>
            <a:ext cx="109251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8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5F95-2326-4A18-B441-268C3EAA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C59B2D-B7D6-47E3-8DA0-8E8826364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2438"/>
            <a:ext cx="10515600" cy="381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2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1A4A-DAEC-4BDF-AE7F-5E39F3C9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08A13F-987B-403F-838E-93EF3BE97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432" y="1825625"/>
            <a:ext cx="64471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FC81-B0CC-405F-8E18-3F0DDDE9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53589E-DD8E-407D-8323-637FEC7B8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358" y="1825625"/>
            <a:ext cx="79552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8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6ABB-2A3A-4FB8-8950-016EAE4E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325AA-99CD-4B28-8B5F-39474BD21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29AB3-A9ED-4534-9BF2-2C6375061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890587"/>
            <a:ext cx="114681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0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15E2-CE8B-465A-812C-C259E7D3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7007F-3A87-4080-A1AF-FCF4C5AC3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D625E-AC51-44E7-A977-68A043BB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14300"/>
            <a:ext cx="100203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7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9EC4-7CB7-43EE-A32B-558F08A6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28959-AC92-4D31-BBA1-85D472F29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CBA6D-BDCC-4AC8-AA5C-2A3001BB9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65" y="0"/>
            <a:ext cx="10400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4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Jain, Sandeep (IOT DS AA MO OPS ITS QDB)</dc:creator>
  <cp:keywords>C_Unrestricted</cp:keywords>
  <cp:lastModifiedBy>Jain, Sandeep (IOT DS AA MO OPS ITS QDB)</cp:lastModifiedBy>
  <cp:revision>1</cp:revision>
  <dcterms:created xsi:type="dcterms:W3CDTF">2019-08-10T17:40:18Z</dcterms:created>
  <dcterms:modified xsi:type="dcterms:W3CDTF">2019-08-10T17:48:50Z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