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2" r:id="rId3"/>
    <p:sldId id="26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78" y="0"/>
            <a:ext cx="10058400" cy="63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1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Implementation</a:t>
            </a:r>
            <a:br>
              <a:rPr lang="en-GB" cap="none" dirty="0" smtClean="0"/>
            </a:br>
            <a:r>
              <a:rPr lang="en-GB" sz="2400" cap="none" dirty="0" smtClean="0"/>
              <a:t>Way of working</a:t>
            </a:r>
            <a:endParaRPr lang="en-US" sz="2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cap="none" dirty="0"/>
              <a:t> The </a:t>
            </a:r>
            <a:r>
              <a:rPr lang="en-US" cap="none" dirty="0" smtClean="0"/>
              <a:t>Client sends a Play request to Backend running on AWS. That request is handled by AWS Load balancer (ELB)</a:t>
            </a:r>
          </a:p>
          <a:p>
            <a:pPr lvl="0"/>
            <a:r>
              <a:rPr lang="en-US" cap="none" dirty="0" smtClean="0"/>
              <a:t>AWS </a:t>
            </a:r>
            <a:r>
              <a:rPr lang="en-US" cap="none" dirty="0"/>
              <a:t>ELB will forward that request to API Gateway Service running on AWS EC2 instances. </a:t>
            </a:r>
            <a:r>
              <a:rPr lang="en-US" cap="none" dirty="0"/>
              <a:t>The request will be applied to some predefined filters corresponding to business logics, then is forwarded to Application API for further handling.</a:t>
            </a:r>
          </a:p>
          <a:p>
            <a:pPr lvl="0"/>
            <a:r>
              <a:rPr lang="en-US" cap="none" dirty="0"/>
              <a:t>Application API component is the core business logic behind </a:t>
            </a:r>
            <a:r>
              <a:rPr lang="en-US" cap="none" dirty="0" err="1"/>
              <a:t>youtube</a:t>
            </a:r>
            <a:r>
              <a:rPr lang="en-US" cap="none" dirty="0"/>
              <a:t> operations. There are several types of API corresponding to different user activities such as Signup API, Recommendation API for retrieving video recommendation. </a:t>
            </a:r>
          </a:p>
          <a:p>
            <a:pPr lvl="0"/>
            <a:r>
              <a:rPr lang="en-US" cap="none" dirty="0"/>
              <a:t>Play API will call a </a:t>
            </a:r>
            <a:r>
              <a:rPr lang="en-US" cap="none" dirty="0" err="1"/>
              <a:t>microservice</a:t>
            </a:r>
            <a:r>
              <a:rPr lang="en-US" cap="none" dirty="0"/>
              <a:t> or a sequence of </a:t>
            </a:r>
            <a:r>
              <a:rPr lang="en-US" cap="none" dirty="0" err="1"/>
              <a:t>microservices</a:t>
            </a:r>
            <a:r>
              <a:rPr lang="en-US" cap="none" dirty="0"/>
              <a:t> to fulfill the request. Playback Apps service, Steering service and Cache Control service can be seen as a </a:t>
            </a:r>
            <a:r>
              <a:rPr lang="en-US" cap="none" dirty="0" err="1"/>
              <a:t>microservice</a:t>
            </a:r>
            <a:r>
              <a:rPr lang="en-US" cap="none" dirty="0"/>
              <a:t> in this diagram.</a:t>
            </a:r>
          </a:p>
          <a:p>
            <a:pPr lvl="0"/>
            <a:r>
              <a:rPr lang="en-US" cap="none" dirty="0" err="1"/>
              <a:t>Microservices</a:t>
            </a:r>
            <a:r>
              <a:rPr lang="en-US" cap="none" dirty="0"/>
              <a:t> are mostly stateless small programs and can call each other as well. To control its cascading failure and enable resilience, each </a:t>
            </a:r>
            <a:r>
              <a:rPr lang="en-US" cap="none" dirty="0" err="1"/>
              <a:t>microservice</a:t>
            </a:r>
            <a:r>
              <a:rPr lang="en-US" cap="none" dirty="0"/>
              <a:t> is isolated from the caller processes by circuit breaker pattern and transaction are managed used step up function. </a:t>
            </a:r>
          </a:p>
          <a:p>
            <a:pPr lvl="0"/>
            <a:r>
              <a:rPr lang="en-US" cap="none" dirty="0" err="1"/>
              <a:t>Microservices</a:t>
            </a:r>
            <a:r>
              <a:rPr lang="en-US" cap="none" dirty="0"/>
              <a:t> can send events for tracking user activities or other data to the Stream Processing Pipeline for either real-time processing of personalized recommendation or batch processing of business intelligence tasks.</a:t>
            </a:r>
          </a:p>
          <a:p>
            <a:pPr lvl="0"/>
            <a:r>
              <a:rPr lang="en-US" cap="none" dirty="0"/>
              <a:t>The data coming out of the Stream Processing Pipeline can be persistent to other data stores such as AWS S3, EMR etc.</a:t>
            </a:r>
          </a:p>
          <a:p>
            <a:r>
              <a:rPr lang="en-US" cap="none" dirty="0"/>
              <a:t> </a:t>
            </a:r>
          </a:p>
          <a:p>
            <a:pPr lvl="0"/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2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 !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Q &amp; A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6392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552</TotalTime>
  <Words>153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Droplet</vt:lpstr>
      <vt:lpstr>PowerPoint Presentation</vt:lpstr>
      <vt:lpstr>Implementation Way of working</vt:lpstr>
      <vt:lpstr>Thank YOU !  Q &amp; A 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Migration</dc:title>
  <dc:creator>Sandeep K</dc:creator>
  <cp:lastModifiedBy>Sandeep K</cp:lastModifiedBy>
  <cp:revision>11</cp:revision>
  <dcterms:created xsi:type="dcterms:W3CDTF">2022-05-16T14:34:40Z</dcterms:created>
  <dcterms:modified xsi:type="dcterms:W3CDTF">2022-06-01T16:09:16Z</dcterms:modified>
</cp:coreProperties>
</file>