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82" r:id="rId3"/>
    <p:sldId id="284" r:id="rId4"/>
    <p:sldId id="285" r:id="rId5"/>
    <p:sldId id="287" r:id="rId6"/>
    <p:sldId id="289" r:id="rId7"/>
    <p:sldId id="296" r:id="rId8"/>
    <p:sldId id="297" r:id="rId9"/>
    <p:sldId id="299" r:id="rId10"/>
    <p:sldId id="300" r:id="rId11"/>
    <p:sldId id="301" r:id="rId12"/>
    <p:sldId id="303" r:id="rId13"/>
    <p:sldId id="305" r:id="rId14"/>
    <p:sldId id="323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8" r:id="rId23"/>
    <p:sldId id="320" r:id="rId24"/>
    <p:sldId id="321" r:id="rId25"/>
    <p:sldId id="315" r:id="rId26"/>
    <p:sldId id="316" r:id="rId27"/>
    <p:sldId id="317" r:id="rId28"/>
    <p:sldId id="311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755A"/>
    <a:srgbClr val="CE7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76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6373B-EA43-4D4A-8C29-4F2C4180A37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CA2064-5803-47BF-A967-BBCB0492FFBC}">
      <dgm:prSet/>
      <dgm:spPr/>
      <dgm:t>
        <a:bodyPr/>
        <a:lstStyle/>
        <a:p>
          <a:r>
            <a:rPr lang="en-US" b="1" dirty="0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Free, open-source database system launched in 2009</a:t>
          </a:r>
        </a:p>
      </dgm:t>
    </dgm:pt>
    <dgm:pt modelId="{7BDD2162-C40F-4035-92B5-9124DCC4CE37}" type="parTrans" cxnId="{7468113A-AFB3-410D-9DDC-768E8AC50711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397510B6-7EE2-4B45-86A7-70F02965F4AD}" type="sibTrans" cxnId="{7468113A-AFB3-410D-9DDC-768E8AC50711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CC4D04BF-6DDF-4426-819B-99FBFEE9B967}">
      <dgm:prSet/>
      <dgm:spPr/>
      <dgm:t>
        <a:bodyPr/>
        <a:lstStyle/>
        <a:p>
          <a:r>
            <a:rPr lang="en-US" b="1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Developed by Michael “Monty” Widenius, creator of MySQL</a:t>
          </a:r>
        </a:p>
      </dgm:t>
    </dgm:pt>
    <dgm:pt modelId="{5AD67B3C-BC86-4967-B0C2-1C862847B64C}" type="parTrans" cxnId="{3C0BCA1C-EEF6-429A-B173-26B5B92B3033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1C0E30B1-6902-4B4C-8DAC-F2BB4C2DF544}" type="sibTrans" cxnId="{3C0BCA1C-EEF6-429A-B173-26B5B92B3033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A2707522-C5E0-4629-981B-4AAE05379591}">
      <dgm:prSet/>
      <dgm:spPr/>
      <dgm:t>
        <a:bodyPr/>
        <a:lstStyle/>
        <a:p>
          <a:r>
            <a:rPr lang="en-GB" b="1" i="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Considered as a fork and a drop-in replacement of MySQL</a:t>
          </a:r>
          <a:endParaRPr lang="en-US" b="1" dirty="0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E0984B32-6910-4F43-B0E3-544EFF93785B}" type="parTrans" cxnId="{3A81BC1D-0786-48ED-85C7-F9BD473B50C4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4D7740F1-82FB-45E5-9512-B9FB1E2F6512}" type="sibTrans" cxnId="{3A81BC1D-0786-48ED-85C7-F9BD473B50C4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5E8F698F-ABF9-4269-BA2B-3BF8D3E0D15F}">
      <dgm:prSet/>
      <dgm:spPr/>
      <dgm:t>
        <a:bodyPr/>
        <a:lstStyle/>
        <a:p>
          <a:r>
            <a:rPr lang="en-GB" b="1" i="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Developed because of concerns about the future of MySQL under Oracle’s management</a:t>
          </a:r>
          <a:endParaRPr lang="en-US" b="1" dirty="0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A626CA5B-0EF8-41B4-A93B-2E7885B9501C}" type="parTrans" cxnId="{5A1A9DE2-80CD-4F00-8F7E-2C36EC8DF126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AAEBC62B-0131-4CC7-B520-C37EDE855A60}" type="sibTrans" cxnId="{5A1A9DE2-80CD-4F00-8F7E-2C36EC8DF126}">
      <dgm:prSet/>
      <dgm:spPr/>
      <dgm:t>
        <a:bodyPr/>
        <a:lstStyle/>
        <a:p>
          <a:endParaRPr lang="en-US" b="1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gm:t>
    </dgm:pt>
    <dgm:pt modelId="{AF5DDEBB-041E-2A43-9B81-BB3DA4C99A33}" type="pres">
      <dgm:prSet presAssocID="{F8C6373B-EA43-4D4A-8C29-4F2C4180A3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FD074C-C78B-0D4E-AEAC-AB26F15FA44E}" type="pres">
      <dgm:prSet presAssocID="{A0CA2064-5803-47BF-A967-BBCB0492FFBC}" presName="hierRoot1" presStyleCnt="0"/>
      <dgm:spPr/>
    </dgm:pt>
    <dgm:pt modelId="{F16B419D-E3F1-D64E-9511-681A09612671}" type="pres">
      <dgm:prSet presAssocID="{A0CA2064-5803-47BF-A967-BBCB0492FFBC}" presName="composite" presStyleCnt="0"/>
      <dgm:spPr/>
    </dgm:pt>
    <dgm:pt modelId="{B05E9352-F168-E04C-B7C0-E5A34C2C93F6}" type="pres">
      <dgm:prSet presAssocID="{A0CA2064-5803-47BF-A967-BBCB0492FFBC}" presName="background" presStyleLbl="node0" presStyleIdx="0" presStyleCnt="4"/>
      <dgm:spPr>
        <a:solidFill>
          <a:srgbClr val="C1755A"/>
        </a:solidFill>
      </dgm:spPr>
    </dgm:pt>
    <dgm:pt modelId="{D6143BCB-D914-2D40-81E1-5B2F148A08BC}" type="pres">
      <dgm:prSet presAssocID="{A0CA2064-5803-47BF-A967-BBCB0492FFBC}" presName="text" presStyleLbl="fgAcc0" presStyleIdx="0" presStyleCnt="4">
        <dgm:presLayoutVars>
          <dgm:chPref val="3"/>
        </dgm:presLayoutVars>
      </dgm:prSet>
      <dgm:spPr/>
    </dgm:pt>
    <dgm:pt modelId="{B1476CCC-480A-714A-9113-2810ECC35B5D}" type="pres">
      <dgm:prSet presAssocID="{A0CA2064-5803-47BF-A967-BBCB0492FFBC}" presName="hierChild2" presStyleCnt="0"/>
      <dgm:spPr/>
    </dgm:pt>
    <dgm:pt modelId="{8BF709D7-FD40-894E-8FF3-3BBFC4CB92BB}" type="pres">
      <dgm:prSet presAssocID="{CC4D04BF-6DDF-4426-819B-99FBFEE9B967}" presName="hierRoot1" presStyleCnt="0"/>
      <dgm:spPr/>
    </dgm:pt>
    <dgm:pt modelId="{9ED0A387-F0AA-374D-A9CC-E2DC344B7949}" type="pres">
      <dgm:prSet presAssocID="{CC4D04BF-6DDF-4426-819B-99FBFEE9B967}" presName="composite" presStyleCnt="0"/>
      <dgm:spPr/>
    </dgm:pt>
    <dgm:pt modelId="{84077100-6DF3-3A4C-AA95-8F517024848E}" type="pres">
      <dgm:prSet presAssocID="{CC4D04BF-6DDF-4426-819B-99FBFEE9B967}" presName="background" presStyleLbl="node0" presStyleIdx="1" presStyleCnt="4"/>
      <dgm:spPr>
        <a:solidFill>
          <a:srgbClr val="C1755A"/>
        </a:solidFill>
      </dgm:spPr>
    </dgm:pt>
    <dgm:pt modelId="{A5894FC3-AC33-3347-B38E-9738CBF5A0CF}" type="pres">
      <dgm:prSet presAssocID="{CC4D04BF-6DDF-4426-819B-99FBFEE9B967}" presName="text" presStyleLbl="fgAcc0" presStyleIdx="1" presStyleCnt="4">
        <dgm:presLayoutVars>
          <dgm:chPref val="3"/>
        </dgm:presLayoutVars>
      </dgm:prSet>
      <dgm:spPr/>
    </dgm:pt>
    <dgm:pt modelId="{6399CA1B-04CC-6244-BCA6-89B3F8597EC1}" type="pres">
      <dgm:prSet presAssocID="{CC4D04BF-6DDF-4426-819B-99FBFEE9B967}" presName="hierChild2" presStyleCnt="0"/>
      <dgm:spPr/>
    </dgm:pt>
    <dgm:pt modelId="{FA958B96-01D6-294F-8F5E-D6D147F7D886}" type="pres">
      <dgm:prSet presAssocID="{5E8F698F-ABF9-4269-BA2B-3BF8D3E0D15F}" presName="hierRoot1" presStyleCnt="0"/>
      <dgm:spPr/>
    </dgm:pt>
    <dgm:pt modelId="{E33620E3-FDCE-6748-9E39-19AA470AC45C}" type="pres">
      <dgm:prSet presAssocID="{5E8F698F-ABF9-4269-BA2B-3BF8D3E0D15F}" presName="composite" presStyleCnt="0"/>
      <dgm:spPr/>
    </dgm:pt>
    <dgm:pt modelId="{9F47D000-5488-CE47-A6A8-44411D9E1E2D}" type="pres">
      <dgm:prSet presAssocID="{5E8F698F-ABF9-4269-BA2B-3BF8D3E0D15F}" presName="background" presStyleLbl="node0" presStyleIdx="2" presStyleCnt="4"/>
      <dgm:spPr>
        <a:solidFill>
          <a:srgbClr val="C1755A"/>
        </a:solidFill>
      </dgm:spPr>
    </dgm:pt>
    <dgm:pt modelId="{5E88345A-2077-FE43-A20C-BB6BE1F98B52}" type="pres">
      <dgm:prSet presAssocID="{5E8F698F-ABF9-4269-BA2B-3BF8D3E0D15F}" presName="text" presStyleLbl="fgAcc0" presStyleIdx="2" presStyleCnt="4">
        <dgm:presLayoutVars>
          <dgm:chPref val="3"/>
        </dgm:presLayoutVars>
      </dgm:prSet>
      <dgm:spPr/>
    </dgm:pt>
    <dgm:pt modelId="{5C72F2C7-8EAC-CE46-B765-55724A9B223D}" type="pres">
      <dgm:prSet presAssocID="{5E8F698F-ABF9-4269-BA2B-3BF8D3E0D15F}" presName="hierChild2" presStyleCnt="0"/>
      <dgm:spPr/>
    </dgm:pt>
    <dgm:pt modelId="{9C87A2B4-4885-7E4C-B267-42C4D25138C6}" type="pres">
      <dgm:prSet presAssocID="{A2707522-C5E0-4629-981B-4AAE05379591}" presName="hierRoot1" presStyleCnt="0"/>
      <dgm:spPr/>
    </dgm:pt>
    <dgm:pt modelId="{C96966A0-6DCB-B745-9ABD-98FF0B3B631C}" type="pres">
      <dgm:prSet presAssocID="{A2707522-C5E0-4629-981B-4AAE05379591}" presName="composite" presStyleCnt="0"/>
      <dgm:spPr/>
    </dgm:pt>
    <dgm:pt modelId="{DF0BB915-3A8A-A94D-8BA5-9D9BE7F36FA3}" type="pres">
      <dgm:prSet presAssocID="{A2707522-C5E0-4629-981B-4AAE05379591}" presName="background" presStyleLbl="node0" presStyleIdx="3" presStyleCnt="4"/>
      <dgm:spPr>
        <a:solidFill>
          <a:srgbClr val="C1755A"/>
        </a:solidFill>
      </dgm:spPr>
    </dgm:pt>
    <dgm:pt modelId="{65D8F6A9-6E21-C646-9767-B92310E98C56}" type="pres">
      <dgm:prSet presAssocID="{A2707522-C5E0-4629-981B-4AAE05379591}" presName="text" presStyleLbl="fgAcc0" presStyleIdx="3" presStyleCnt="4">
        <dgm:presLayoutVars>
          <dgm:chPref val="3"/>
        </dgm:presLayoutVars>
      </dgm:prSet>
      <dgm:spPr/>
    </dgm:pt>
    <dgm:pt modelId="{3EE94192-4710-DE4E-9EC4-1D6DEC368439}" type="pres">
      <dgm:prSet presAssocID="{A2707522-C5E0-4629-981B-4AAE05379591}" presName="hierChild2" presStyleCnt="0"/>
      <dgm:spPr/>
    </dgm:pt>
  </dgm:ptLst>
  <dgm:cxnLst>
    <dgm:cxn modelId="{3C0BCA1C-EEF6-429A-B173-26B5B92B3033}" srcId="{F8C6373B-EA43-4D4A-8C29-4F2C4180A375}" destId="{CC4D04BF-6DDF-4426-819B-99FBFEE9B967}" srcOrd="1" destOrd="0" parTransId="{5AD67B3C-BC86-4967-B0C2-1C862847B64C}" sibTransId="{1C0E30B1-6902-4B4C-8DAC-F2BB4C2DF544}"/>
    <dgm:cxn modelId="{3A81BC1D-0786-48ED-85C7-F9BD473B50C4}" srcId="{F8C6373B-EA43-4D4A-8C29-4F2C4180A375}" destId="{A2707522-C5E0-4629-981B-4AAE05379591}" srcOrd="3" destOrd="0" parTransId="{E0984B32-6910-4F43-B0E3-544EFF93785B}" sibTransId="{4D7740F1-82FB-45E5-9512-B9FB1E2F6512}"/>
    <dgm:cxn modelId="{E83CC123-0D5E-914F-86FF-48D99FC1EDFD}" type="presOf" srcId="{CC4D04BF-6DDF-4426-819B-99FBFEE9B967}" destId="{A5894FC3-AC33-3347-B38E-9738CBF5A0CF}" srcOrd="0" destOrd="0" presId="urn:microsoft.com/office/officeart/2005/8/layout/hierarchy1"/>
    <dgm:cxn modelId="{7468113A-AFB3-410D-9DDC-768E8AC50711}" srcId="{F8C6373B-EA43-4D4A-8C29-4F2C4180A375}" destId="{A0CA2064-5803-47BF-A967-BBCB0492FFBC}" srcOrd="0" destOrd="0" parTransId="{7BDD2162-C40F-4035-92B5-9124DCC4CE37}" sibTransId="{397510B6-7EE2-4B45-86A7-70F02965F4AD}"/>
    <dgm:cxn modelId="{67DC045F-5A04-3B4C-8D02-9900E8C3C09E}" type="presOf" srcId="{A2707522-C5E0-4629-981B-4AAE05379591}" destId="{65D8F6A9-6E21-C646-9767-B92310E98C56}" srcOrd="0" destOrd="0" presId="urn:microsoft.com/office/officeart/2005/8/layout/hierarchy1"/>
    <dgm:cxn modelId="{572A6E52-1350-6D49-A573-9C9D2E4503B6}" type="presOf" srcId="{F8C6373B-EA43-4D4A-8C29-4F2C4180A375}" destId="{AF5DDEBB-041E-2A43-9B81-BB3DA4C99A33}" srcOrd="0" destOrd="0" presId="urn:microsoft.com/office/officeart/2005/8/layout/hierarchy1"/>
    <dgm:cxn modelId="{D299AA53-D461-434A-8EF8-2635348970AA}" type="presOf" srcId="{A0CA2064-5803-47BF-A967-BBCB0492FFBC}" destId="{D6143BCB-D914-2D40-81E1-5B2F148A08BC}" srcOrd="0" destOrd="0" presId="urn:microsoft.com/office/officeart/2005/8/layout/hierarchy1"/>
    <dgm:cxn modelId="{6D7F00BD-5251-FF4C-8B9E-F8CC87E58FEC}" type="presOf" srcId="{5E8F698F-ABF9-4269-BA2B-3BF8D3E0D15F}" destId="{5E88345A-2077-FE43-A20C-BB6BE1F98B52}" srcOrd="0" destOrd="0" presId="urn:microsoft.com/office/officeart/2005/8/layout/hierarchy1"/>
    <dgm:cxn modelId="{5A1A9DE2-80CD-4F00-8F7E-2C36EC8DF126}" srcId="{F8C6373B-EA43-4D4A-8C29-4F2C4180A375}" destId="{5E8F698F-ABF9-4269-BA2B-3BF8D3E0D15F}" srcOrd="2" destOrd="0" parTransId="{A626CA5B-0EF8-41B4-A93B-2E7885B9501C}" sibTransId="{AAEBC62B-0131-4CC7-B520-C37EDE855A60}"/>
    <dgm:cxn modelId="{E90A577C-D499-7243-86B9-9782E54471E0}" type="presParOf" srcId="{AF5DDEBB-041E-2A43-9B81-BB3DA4C99A33}" destId="{79FD074C-C78B-0D4E-AEAC-AB26F15FA44E}" srcOrd="0" destOrd="0" presId="urn:microsoft.com/office/officeart/2005/8/layout/hierarchy1"/>
    <dgm:cxn modelId="{C200BCFE-24DC-CF44-8D28-9AA70D034818}" type="presParOf" srcId="{79FD074C-C78B-0D4E-AEAC-AB26F15FA44E}" destId="{F16B419D-E3F1-D64E-9511-681A09612671}" srcOrd="0" destOrd="0" presId="urn:microsoft.com/office/officeart/2005/8/layout/hierarchy1"/>
    <dgm:cxn modelId="{5221BA79-4D4C-F041-93C8-7E2C447AD33B}" type="presParOf" srcId="{F16B419D-E3F1-D64E-9511-681A09612671}" destId="{B05E9352-F168-E04C-B7C0-E5A34C2C93F6}" srcOrd="0" destOrd="0" presId="urn:microsoft.com/office/officeart/2005/8/layout/hierarchy1"/>
    <dgm:cxn modelId="{8ED8F83E-D7D8-104E-AC81-319CF90F90AE}" type="presParOf" srcId="{F16B419D-E3F1-D64E-9511-681A09612671}" destId="{D6143BCB-D914-2D40-81E1-5B2F148A08BC}" srcOrd="1" destOrd="0" presId="urn:microsoft.com/office/officeart/2005/8/layout/hierarchy1"/>
    <dgm:cxn modelId="{72C0568F-678F-6144-A9B6-F68A1B4FFBE6}" type="presParOf" srcId="{79FD074C-C78B-0D4E-AEAC-AB26F15FA44E}" destId="{B1476CCC-480A-714A-9113-2810ECC35B5D}" srcOrd="1" destOrd="0" presId="urn:microsoft.com/office/officeart/2005/8/layout/hierarchy1"/>
    <dgm:cxn modelId="{92E1F883-276C-AD40-AB73-6675A340A38F}" type="presParOf" srcId="{AF5DDEBB-041E-2A43-9B81-BB3DA4C99A33}" destId="{8BF709D7-FD40-894E-8FF3-3BBFC4CB92BB}" srcOrd="1" destOrd="0" presId="urn:microsoft.com/office/officeart/2005/8/layout/hierarchy1"/>
    <dgm:cxn modelId="{C78CAD4C-79CA-9A43-8AB7-D1C571DFE995}" type="presParOf" srcId="{8BF709D7-FD40-894E-8FF3-3BBFC4CB92BB}" destId="{9ED0A387-F0AA-374D-A9CC-E2DC344B7949}" srcOrd="0" destOrd="0" presId="urn:microsoft.com/office/officeart/2005/8/layout/hierarchy1"/>
    <dgm:cxn modelId="{C4B8B22D-6C09-F446-AA1C-523ADE6F7655}" type="presParOf" srcId="{9ED0A387-F0AA-374D-A9CC-E2DC344B7949}" destId="{84077100-6DF3-3A4C-AA95-8F517024848E}" srcOrd="0" destOrd="0" presId="urn:microsoft.com/office/officeart/2005/8/layout/hierarchy1"/>
    <dgm:cxn modelId="{425E7636-1BDA-A049-8947-052D523DEA5E}" type="presParOf" srcId="{9ED0A387-F0AA-374D-A9CC-E2DC344B7949}" destId="{A5894FC3-AC33-3347-B38E-9738CBF5A0CF}" srcOrd="1" destOrd="0" presId="urn:microsoft.com/office/officeart/2005/8/layout/hierarchy1"/>
    <dgm:cxn modelId="{EF34677D-2F15-5941-9011-D3903FA743D6}" type="presParOf" srcId="{8BF709D7-FD40-894E-8FF3-3BBFC4CB92BB}" destId="{6399CA1B-04CC-6244-BCA6-89B3F8597EC1}" srcOrd="1" destOrd="0" presId="urn:microsoft.com/office/officeart/2005/8/layout/hierarchy1"/>
    <dgm:cxn modelId="{944A7381-79BD-5341-BCB9-DD425F98F337}" type="presParOf" srcId="{AF5DDEBB-041E-2A43-9B81-BB3DA4C99A33}" destId="{FA958B96-01D6-294F-8F5E-D6D147F7D886}" srcOrd="2" destOrd="0" presId="urn:microsoft.com/office/officeart/2005/8/layout/hierarchy1"/>
    <dgm:cxn modelId="{F3A532AA-4467-A741-BF9D-4C1243417B5E}" type="presParOf" srcId="{FA958B96-01D6-294F-8F5E-D6D147F7D886}" destId="{E33620E3-FDCE-6748-9E39-19AA470AC45C}" srcOrd="0" destOrd="0" presId="urn:microsoft.com/office/officeart/2005/8/layout/hierarchy1"/>
    <dgm:cxn modelId="{708EC7B7-C5F6-774E-BD9F-182F9749F566}" type="presParOf" srcId="{E33620E3-FDCE-6748-9E39-19AA470AC45C}" destId="{9F47D000-5488-CE47-A6A8-44411D9E1E2D}" srcOrd="0" destOrd="0" presId="urn:microsoft.com/office/officeart/2005/8/layout/hierarchy1"/>
    <dgm:cxn modelId="{3101C18F-315D-524C-A739-A4A793FD05D3}" type="presParOf" srcId="{E33620E3-FDCE-6748-9E39-19AA470AC45C}" destId="{5E88345A-2077-FE43-A20C-BB6BE1F98B52}" srcOrd="1" destOrd="0" presId="urn:microsoft.com/office/officeart/2005/8/layout/hierarchy1"/>
    <dgm:cxn modelId="{CDCD627A-296D-F04E-99FB-C437FE07E424}" type="presParOf" srcId="{FA958B96-01D6-294F-8F5E-D6D147F7D886}" destId="{5C72F2C7-8EAC-CE46-B765-55724A9B223D}" srcOrd="1" destOrd="0" presId="urn:microsoft.com/office/officeart/2005/8/layout/hierarchy1"/>
    <dgm:cxn modelId="{9B028DB3-B79F-0747-9DCA-9759153F325B}" type="presParOf" srcId="{AF5DDEBB-041E-2A43-9B81-BB3DA4C99A33}" destId="{9C87A2B4-4885-7E4C-B267-42C4D25138C6}" srcOrd="3" destOrd="0" presId="urn:microsoft.com/office/officeart/2005/8/layout/hierarchy1"/>
    <dgm:cxn modelId="{242F9A34-C69D-F643-956F-DF1FFDC80CF8}" type="presParOf" srcId="{9C87A2B4-4885-7E4C-B267-42C4D25138C6}" destId="{C96966A0-6DCB-B745-9ABD-98FF0B3B631C}" srcOrd="0" destOrd="0" presId="urn:microsoft.com/office/officeart/2005/8/layout/hierarchy1"/>
    <dgm:cxn modelId="{50E273A5-3664-8647-8120-860CA7736811}" type="presParOf" srcId="{C96966A0-6DCB-B745-9ABD-98FF0B3B631C}" destId="{DF0BB915-3A8A-A94D-8BA5-9D9BE7F36FA3}" srcOrd="0" destOrd="0" presId="urn:microsoft.com/office/officeart/2005/8/layout/hierarchy1"/>
    <dgm:cxn modelId="{98BDC297-3836-644E-9FA9-0FEBDD9158A6}" type="presParOf" srcId="{C96966A0-6DCB-B745-9ABD-98FF0B3B631C}" destId="{65D8F6A9-6E21-C646-9767-B92310E98C56}" srcOrd="1" destOrd="0" presId="urn:microsoft.com/office/officeart/2005/8/layout/hierarchy1"/>
    <dgm:cxn modelId="{78841D2A-97DE-3D4F-8588-4E84F8916991}" type="presParOf" srcId="{9C87A2B4-4885-7E4C-B267-42C4D25138C6}" destId="{3EE94192-4710-DE4E-9EC4-1D6DEC3684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046705-BE06-D143-A39E-AE23F10979A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F5018-3B5D-6C4A-89C3-F76F05CBE1E2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Key Points:</a:t>
          </a:r>
          <a:endParaRPr lang="en-US" dirty="0">
            <a:solidFill>
              <a:srgbClr val="002060"/>
            </a:solidFill>
          </a:endParaRPr>
        </a:p>
      </dgm:t>
    </dgm:pt>
    <dgm:pt modelId="{31DD1747-60B5-0749-80F8-9CA65A997534}" type="parTrans" cxnId="{DCADB601-394E-5B40-9FBA-9D290DD8CBED}">
      <dgm:prSet/>
      <dgm:spPr/>
      <dgm:t>
        <a:bodyPr/>
        <a:lstStyle/>
        <a:p>
          <a:endParaRPr lang="en-US"/>
        </a:p>
      </dgm:t>
    </dgm:pt>
    <dgm:pt modelId="{FD38270E-198E-E549-9E2C-0BBEE67CFFEC}" type="sibTrans" cxnId="{DCADB601-394E-5B40-9FBA-9D290DD8CBED}">
      <dgm:prSet/>
      <dgm:spPr/>
      <dgm:t>
        <a:bodyPr/>
        <a:lstStyle/>
        <a:p>
          <a:endParaRPr lang="en-US"/>
        </a:p>
      </dgm:t>
    </dgm:pt>
    <dgm:pt modelId="{FDAAE8AF-BBE6-D048-9E1F-4465D5542371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client_id: Unique identifier for clients.</a:t>
          </a:r>
        </a:p>
      </dgm:t>
    </dgm:pt>
    <dgm:pt modelId="{2BBA60FE-6A19-8741-82DC-1C61C94112E4}" type="parTrans" cxnId="{5C1907CA-2C9F-9345-B130-BFA7F8288896}">
      <dgm:prSet/>
      <dgm:spPr/>
      <dgm:t>
        <a:bodyPr/>
        <a:lstStyle/>
        <a:p>
          <a:endParaRPr lang="en-US"/>
        </a:p>
      </dgm:t>
    </dgm:pt>
    <dgm:pt modelId="{B4BD5380-864F-E94C-8B45-4D48497DE947}" type="sibTrans" cxnId="{5C1907CA-2C9F-9345-B130-BFA7F8288896}">
      <dgm:prSet/>
      <dgm:spPr/>
      <dgm:t>
        <a:bodyPr/>
        <a:lstStyle/>
        <a:p>
          <a:endParaRPr lang="en-US"/>
        </a:p>
      </dgm:t>
    </dgm:pt>
    <dgm:pt modelId="{C4BAB928-DF1A-814C-97EA-85FAF7C68591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Contains personal information like full name, DOB, age, sex, and address.</a:t>
          </a:r>
        </a:p>
      </dgm:t>
    </dgm:pt>
    <dgm:pt modelId="{86F6DBAC-A00C-1842-B395-C2AE2499F08F}" type="parTrans" cxnId="{8FAED765-8FF8-7B4F-8B25-20B8F5F6828E}">
      <dgm:prSet/>
      <dgm:spPr/>
      <dgm:t>
        <a:bodyPr/>
        <a:lstStyle/>
        <a:p>
          <a:endParaRPr lang="en-US"/>
        </a:p>
      </dgm:t>
    </dgm:pt>
    <dgm:pt modelId="{416B02EF-16A3-094E-B028-63D3AAFA6745}" type="sibTrans" cxnId="{8FAED765-8FF8-7B4F-8B25-20B8F5F6828E}">
      <dgm:prSet/>
      <dgm:spPr/>
      <dgm:t>
        <a:bodyPr/>
        <a:lstStyle/>
        <a:p>
          <a:endParaRPr lang="en-US"/>
        </a:p>
      </dgm:t>
    </dgm:pt>
    <dgm:pt modelId="{13DDB219-5969-7544-A05B-F768F371D3FE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Contact details: contact_no, work_no.</a:t>
          </a:r>
        </a:p>
      </dgm:t>
    </dgm:pt>
    <dgm:pt modelId="{252AC0DA-C7CD-F747-B334-439B3046D8EC}" type="parTrans" cxnId="{A91D4487-96D5-BF44-9B60-DA552638F4F7}">
      <dgm:prSet/>
      <dgm:spPr/>
      <dgm:t>
        <a:bodyPr/>
        <a:lstStyle/>
        <a:p>
          <a:endParaRPr lang="en-US"/>
        </a:p>
      </dgm:t>
    </dgm:pt>
    <dgm:pt modelId="{DF0D2012-8D67-BE44-82C9-EF94FE576EC7}" type="sibTrans" cxnId="{A91D4487-96D5-BF44-9B60-DA552638F4F7}">
      <dgm:prSet/>
      <dgm:spPr/>
      <dgm:t>
        <a:bodyPr/>
        <a:lstStyle/>
        <a:p>
          <a:endParaRPr lang="en-US"/>
        </a:p>
      </dgm:t>
    </dgm:pt>
    <dgm:pt modelId="{850DC77E-3460-AE40-B14B-9F60F5BFD348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created_time: Record creation timestamp.</a:t>
          </a:r>
        </a:p>
      </dgm:t>
    </dgm:pt>
    <dgm:pt modelId="{252B8E0E-A30E-5141-B74B-DDAB1F891336}" type="parTrans" cxnId="{8654B468-C33F-6146-AAA8-CA5407EB1BDE}">
      <dgm:prSet/>
      <dgm:spPr/>
      <dgm:t>
        <a:bodyPr/>
        <a:lstStyle/>
        <a:p>
          <a:endParaRPr lang="en-US"/>
        </a:p>
      </dgm:t>
    </dgm:pt>
    <dgm:pt modelId="{190A17BD-286A-134F-B25B-09418C4F9ACB}" type="sibTrans" cxnId="{8654B468-C33F-6146-AAA8-CA5407EB1BDE}">
      <dgm:prSet/>
      <dgm:spPr/>
      <dgm:t>
        <a:bodyPr/>
        <a:lstStyle/>
        <a:p>
          <a:endParaRPr lang="en-US"/>
        </a:p>
      </dgm:t>
    </dgm:pt>
    <dgm:pt modelId="{FDE126D8-E333-CC4C-A6C3-4D72A3F3F2DD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Title: Account Entities and Relationships</a:t>
          </a:r>
          <a:endParaRPr lang="en-US" dirty="0">
            <a:solidFill>
              <a:srgbClr val="002060"/>
            </a:solidFill>
            <a:latin typeface="+mn-lt"/>
          </a:endParaRPr>
        </a:p>
      </dgm:t>
    </dgm:pt>
    <dgm:pt modelId="{656E1613-DE2E-7647-BFCC-B6C1AA8F4F51}" type="parTrans" cxnId="{44D378F8-6AC9-D64C-9790-9AA66421B99D}">
      <dgm:prSet/>
      <dgm:spPr/>
      <dgm:t>
        <a:bodyPr/>
        <a:lstStyle/>
        <a:p>
          <a:endParaRPr lang="en-US"/>
        </a:p>
      </dgm:t>
    </dgm:pt>
    <dgm:pt modelId="{4C36F595-7F2D-6D4E-BC22-62A1F53361A0}" type="sibTrans" cxnId="{44D378F8-6AC9-D64C-9790-9AA66421B99D}">
      <dgm:prSet/>
      <dgm:spPr/>
      <dgm:t>
        <a:bodyPr/>
        <a:lstStyle/>
        <a:p>
          <a:endParaRPr lang="en-US"/>
        </a:p>
      </dgm:t>
    </dgm:pt>
    <dgm:pt modelId="{D3E8DA16-5BB3-F741-A1A7-543074164F6D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Key Points:</a:t>
          </a:r>
        </a:p>
      </dgm:t>
    </dgm:pt>
    <dgm:pt modelId="{15B42A37-5611-2948-ADFB-D3E746EAB953}" type="parTrans" cxnId="{9DAA368A-98E8-CB47-BAC9-E9AD62DBBBF7}">
      <dgm:prSet/>
      <dgm:spPr/>
      <dgm:t>
        <a:bodyPr/>
        <a:lstStyle/>
        <a:p>
          <a:endParaRPr lang="en-US"/>
        </a:p>
      </dgm:t>
    </dgm:pt>
    <dgm:pt modelId="{8CBCC327-95DA-F641-B72E-561C3C4FDFD8}" type="sibTrans" cxnId="{9DAA368A-98E8-CB47-BAC9-E9AD62DBBBF7}">
      <dgm:prSet/>
      <dgm:spPr/>
      <dgm:t>
        <a:bodyPr/>
        <a:lstStyle/>
        <a:p>
          <a:endParaRPr lang="en-US"/>
        </a:p>
      </dgm:t>
    </dgm:pt>
    <dgm:pt modelId="{B877EDF7-66D1-B944-8D48-FCACFAFD8098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Account Type Entity: Defines account categories.</a:t>
          </a:r>
        </a:p>
      </dgm:t>
    </dgm:pt>
    <dgm:pt modelId="{F939BB46-AF30-974F-8092-9F3E880736A8}" type="parTrans" cxnId="{B22ADE10-E8AB-7B4F-9614-16626C0071B9}">
      <dgm:prSet/>
      <dgm:spPr/>
      <dgm:t>
        <a:bodyPr/>
        <a:lstStyle/>
        <a:p>
          <a:endParaRPr lang="en-US"/>
        </a:p>
      </dgm:t>
    </dgm:pt>
    <dgm:pt modelId="{BDE63B9E-54E5-D64E-A493-5BBD8CB1AEEA}" type="sibTrans" cxnId="{B22ADE10-E8AB-7B4F-9614-16626C0071B9}">
      <dgm:prSet/>
      <dgm:spPr/>
      <dgm:t>
        <a:bodyPr/>
        <a:lstStyle/>
        <a:p>
          <a:endParaRPr lang="en-US"/>
        </a:p>
      </dgm:t>
    </dgm:pt>
    <dgm:pt modelId="{357DE94A-B8D8-6A4C-B2C8-32318D22D517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Branch Entity: Details on bank branches.</a:t>
          </a:r>
        </a:p>
      </dgm:t>
    </dgm:pt>
    <dgm:pt modelId="{247C2197-7748-9045-9556-EC037483DF6D}" type="parTrans" cxnId="{197B053B-0217-5B47-ABD6-1D27A00B92E3}">
      <dgm:prSet/>
      <dgm:spPr/>
      <dgm:t>
        <a:bodyPr/>
        <a:lstStyle/>
        <a:p>
          <a:endParaRPr lang="en-US"/>
        </a:p>
      </dgm:t>
    </dgm:pt>
    <dgm:pt modelId="{B5D296B0-6507-FC4F-9F02-2B204980B641}" type="sibTrans" cxnId="{197B053B-0217-5B47-ABD6-1D27A00B92E3}">
      <dgm:prSet/>
      <dgm:spPr/>
      <dgm:t>
        <a:bodyPr/>
        <a:lstStyle/>
        <a:p>
          <a:endParaRPr lang="en-US"/>
        </a:p>
      </dgm:t>
    </dgm:pt>
    <dgm:pt modelId="{AB262BAF-2206-2649-BBA5-A6BB495EB667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Account Entity: Information on individual bank accounts, including client and branch associations.</a:t>
          </a:r>
        </a:p>
      </dgm:t>
    </dgm:pt>
    <dgm:pt modelId="{E0675BA6-C423-A943-9D4A-F0A126A03E5D}" type="parTrans" cxnId="{0A56F269-0D0E-974B-925E-211DCDAC9D6D}">
      <dgm:prSet/>
      <dgm:spPr/>
      <dgm:t>
        <a:bodyPr/>
        <a:lstStyle/>
        <a:p>
          <a:endParaRPr lang="en-US"/>
        </a:p>
      </dgm:t>
    </dgm:pt>
    <dgm:pt modelId="{CD9DD361-2CF2-EB49-A807-B435754FCAAA}" type="sibTrans" cxnId="{0A56F269-0D0E-974B-925E-211DCDAC9D6D}">
      <dgm:prSet/>
      <dgm:spPr/>
      <dgm:t>
        <a:bodyPr/>
        <a:lstStyle/>
        <a:p>
          <a:endParaRPr lang="en-US"/>
        </a:p>
      </dgm:t>
    </dgm:pt>
    <dgm:pt modelId="{02F6AA4B-D400-B640-8F19-324DC7E5EEFB}">
      <dgm:prSet/>
      <dgm:spPr>
        <a:solidFill>
          <a:srgbClr val="C1755A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 Handling</a:t>
          </a:r>
        </a:p>
      </dgm:t>
    </dgm:pt>
    <dgm:pt modelId="{4F24DD8C-6E47-6945-8A68-293CFE1CD5E9}" type="parTrans" cxnId="{9DCED4B9-CF99-1248-AEE6-1647FCBA8671}">
      <dgm:prSet/>
      <dgm:spPr/>
      <dgm:t>
        <a:bodyPr/>
        <a:lstStyle/>
        <a:p>
          <a:endParaRPr lang="en-US"/>
        </a:p>
      </dgm:t>
    </dgm:pt>
    <dgm:pt modelId="{FA406B8F-FF64-C340-A1D1-1BB5A18675F7}" type="sibTrans" cxnId="{9DCED4B9-CF99-1248-AEE6-1647FCBA8671}">
      <dgm:prSet/>
      <dgm:spPr/>
      <dgm:t>
        <a:bodyPr/>
        <a:lstStyle/>
        <a:p>
          <a:endParaRPr lang="en-US"/>
        </a:p>
      </dgm:t>
    </dgm:pt>
    <dgm:pt modelId="{23C04C5F-C816-B74C-A6A2-3CE2E8350EE7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Transaction Management</a:t>
          </a:r>
        </a:p>
      </dgm:t>
    </dgm:pt>
    <dgm:pt modelId="{951D124D-3D89-E544-83F2-30B201C2181E}" type="parTrans" cxnId="{472A7420-6FCF-C14E-8FCF-E0C379B76FE0}">
      <dgm:prSet/>
      <dgm:spPr/>
      <dgm:t>
        <a:bodyPr/>
        <a:lstStyle/>
        <a:p>
          <a:endParaRPr lang="en-US"/>
        </a:p>
      </dgm:t>
    </dgm:pt>
    <dgm:pt modelId="{2A246685-6DD8-A340-971C-94B99F5B7B66}" type="sibTrans" cxnId="{472A7420-6FCF-C14E-8FCF-E0C379B76FE0}">
      <dgm:prSet/>
      <dgm:spPr/>
      <dgm:t>
        <a:bodyPr/>
        <a:lstStyle/>
        <a:p>
          <a:endParaRPr lang="en-US"/>
        </a:p>
      </dgm:t>
    </dgm:pt>
    <dgm:pt modelId="{5A0FF43F-3573-4D49-8922-80D9BF545E7D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Key Points:</a:t>
          </a:r>
        </a:p>
      </dgm:t>
    </dgm:pt>
    <dgm:pt modelId="{5FB206D5-FA95-5D45-BB9F-8CD1BF723486}" type="parTrans" cxnId="{134CC8B6-A374-694F-8D65-0597D6376F67}">
      <dgm:prSet/>
      <dgm:spPr/>
      <dgm:t>
        <a:bodyPr/>
        <a:lstStyle/>
        <a:p>
          <a:endParaRPr lang="en-US"/>
        </a:p>
      </dgm:t>
    </dgm:pt>
    <dgm:pt modelId="{9DAED280-AAD9-0544-91AA-9DC21FBFBDE1}" type="sibTrans" cxnId="{134CC8B6-A374-694F-8D65-0597D6376F67}">
      <dgm:prSet/>
      <dgm:spPr/>
      <dgm:t>
        <a:bodyPr/>
        <a:lstStyle/>
        <a:p>
          <a:endParaRPr lang="en-US"/>
        </a:p>
      </dgm:t>
    </dgm:pt>
    <dgm:pt modelId="{4D2C9FA2-476A-EC42-874E-7AAC0BB124B6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Transaction Entity: Captures details of each financial transaction.</a:t>
          </a:r>
        </a:p>
      </dgm:t>
    </dgm:pt>
    <dgm:pt modelId="{B5781761-70B6-F941-B8CB-B1C445C4824F}" type="parTrans" cxnId="{8AD3E493-00EB-E54A-9A88-AD38CD4C899A}">
      <dgm:prSet/>
      <dgm:spPr/>
      <dgm:t>
        <a:bodyPr/>
        <a:lstStyle/>
        <a:p>
          <a:endParaRPr lang="en-US"/>
        </a:p>
      </dgm:t>
    </dgm:pt>
    <dgm:pt modelId="{6CC2A9BB-1BBF-D148-9C8D-5F3CB1711F84}" type="sibTrans" cxnId="{8AD3E493-00EB-E54A-9A88-AD38CD4C899A}">
      <dgm:prSet/>
      <dgm:spPr/>
      <dgm:t>
        <a:bodyPr/>
        <a:lstStyle/>
        <a:p>
          <a:endParaRPr lang="en-US"/>
        </a:p>
      </dgm:t>
    </dgm:pt>
    <dgm:pt modelId="{C2DE415B-9F20-EE44-99E0-8DC54F127F81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 b="0" i="0" dirty="0">
              <a:solidFill>
                <a:srgbClr val="002060"/>
              </a:solidFill>
              <a:effectLst/>
              <a:latin typeface="+mn-lt"/>
            </a:rPr>
            <a:t>Transaction Type Entity: Categorizes types of transactions and associated fees.</a:t>
          </a:r>
        </a:p>
      </dgm:t>
    </dgm:pt>
    <dgm:pt modelId="{6EFAED57-8EBC-1A4B-A5CC-6967C3AFD445}" type="parTrans" cxnId="{CF0E18CC-60B7-354D-A85A-0557FABDFBF2}">
      <dgm:prSet/>
      <dgm:spPr/>
      <dgm:t>
        <a:bodyPr/>
        <a:lstStyle/>
        <a:p>
          <a:endParaRPr lang="en-US"/>
        </a:p>
      </dgm:t>
    </dgm:pt>
    <dgm:pt modelId="{CB3A3622-98CD-7743-9770-1394C876FE9B}" type="sibTrans" cxnId="{CF0E18CC-60B7-354D-A85A-0557FABDFBF2}">
      <dgm:prSet/>
      <dgm:spPr/>
      <dgm:t>
        <a:bodyPr/>
        <a:lstStyle/>
        <a:p>
          <a:endParaRPr lang="en-US"/>
        </a:p>
      </dgm:t>
    </dgm:pt>
    <dgm:pt modelId="{3125EDBB-9CB2-FE46-8ED5-C95915C126B1}">
      <dgm:prSet phldrT="[Text]" custT="1"/>
      <dgm:spPr>
        <a:solidFill>
          <a:srgbClr val="C1755A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GB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Account Management Entities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2C8D8-298D-4343-9E6D-30D6E9D8671C}" type="sibTrans" cxnId="{1A5BA442-3C5F-5B41-AAEC-1CD51E9E6439}">
      <dgm:prSet/>
      <dgm:spPr/>
      <dgm:t>
        <a:bodyPr/>
        <a:lstStyle/>
        <a:p>
          <a:endParaRPr lang="en-US"/>
        </a:p>
      </dgm:t>
    </dgm:pt>
    <dgm:pt modelId="{C1EE2007-865A-254F-83B1-445FF730F9EE}" type="parTrans" cxnId="{1A5BA442-3C5F-5B41-AAEC-1CD51E9E6439}">
      <dgm:prSet/>
      <dgm:spPr/>
      <dgm:t>
        <a:bodyPr/>
        <a:lstStyle/>
        <a:p>
          <a:endParaRPr lang="en-US"/>
        </a:p>
      </dgm:t>
    </dgm:pt>
    <dgm:pt modelId="{7E7235FE-8B08-9440-B130-0454CE5F50E6}">
      <dgm:prSet phldrT="[Text]" custT="1"/>
      <dgm:spPr>
        <a:solidFill>
          <a:srgbClr val="C1755A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Client Entity Details</a:t>
          </a:r>
        </a:p>
      </dgm:t>
    </dgm:pt>
    <dgm:pt modelId="{C75FC8E4-B2B4-3741-A1CA-14F8AD8EF464}" type="sibTrans" cxnId="{7EE203D1-FA89-EF4A-96F3-B1A62BCABDD7}">
      <dgm:prSet/>
      <dgm:spPr/>
      <dgm:t>
        <a:bodyPr/>
        <a:lstStyle/>
        <a:p>
          <a:endParaRPr lang="en-US"/>
        </a:p>
      </dgm:t>
    </dgm:pt>
    <dgm:pt modelId="{79B24EA5-66AA-CE49-BD2A-A3CA66D62810}" type="parTrans" cxnId="{7EE203D1-FA89-EF4A-96F3-B1A62BCABDD7}">
      <dgm:prSet/>
      <dgm:spPr/>
      <dgm:t>
        <a:bodyPr/>
        <a:lstStyle/>
        <a:p>
          <a:endParaRPr lang="en-US"/>
        </a:p>
      </dgm:t>
    </dgm:pt>
    <dgm:pt modelId="{D6146DCC-7AC3-4946-8399-EA9E2446795B}" type="pres">
      <dgm:prSet presAssocID="{53046705-BE06-D143-A39E-AE23F10979A4}" presName="Name0" presStyleCnt="0">
        <dgm:presLayoutVars>
          <dgm:dir/>
          <dgm:animLvl val="lvl"/>
          <dgm:resizeHandles val="exact"/>
        </dgm:presLayoutVars>
      </dgm:prSet>
      <dgm:spPr/>
    </dgm:pt>
    <dgm:pt modelId="{0B78DF32-E66F-2545-8452-5C66D0C5DDBD}" type="pres">
      <dgm:prSet presAssocID="{7E7235FE-8B08-9440-B130-0454CE5F50E6}" presName="composite" presStyleCnt="0"/>
      <dgm:spPr/>
    </dgm:pt>
    <dgm:pt modelId="{D0001122-972C-1E43-96FA-B18F3F9C632F}" type="pres">
      <dgm:prSet presAssocID="{7E7235FE-8B08-9440-B130-0454CE5F50E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51EA14B-A247-7C4F-9A67-BB2DD747E4A5}" type="pres">
      <dgm:prSet presAssocID="{7E7235FE-8B08-9440-B130-0454CE5F50E6}" presName="desTx" presStyleLbl="alignAccFollowNode1" presStyleIdx="0" presStyleCnt="3">
        <dgm:presLayoutVars>
          <dgm:bulletEnabled val="1"/>
        </dgm:presLayoutVars>
      </dgm:prSet>
      <dgm:spPr/>
    </dgm:pt>
    <dgm:pt modelId="{9DD7D7EF-1FC1-8D4D-AF30-D13AC0124547}" type="pres">
      <dgm:prSet presAssocID="{C75FC8E4-B2B4-3741-A1CA-14F8AD8EF464}" presName="space" presStyleCnt="0"/>
      <dgm:spPr/>
    </dgm:pt>
    <dgm:pt modelId="{B28EDD83-9D3D-2543-8079-8093843FFEC1}" type="pres">
      <dgm:prSet presAssocID="{3125EDBB-9CB2-FE46-8ED5-C95915C126B1}" presName="composite" presStyleCnt="0"/>
      <dgm:spPr/>
    </dgm:pt>
    <dgm:pt modelId="{CEEC9986-0564-3F44-AA31-5A5DDD179C31}" type="pres">
      <dgm:prSet presAssocID="{3125EDBB-9CB2-FE46-8ED5-C95915C126B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E201549-4FB7-B54C-8B17-99339878DBE3}" type="pres">
      <dgm:prSet presAssocID="{3125EDBB-9CB2-FE46-8ED5-C95915C126B1}" presName="desTx" presStyleLbl="alignAccFollowNode1" presStyleIdx="1" presStyleCnt="3">
        <dgm:presLayoutVars>
          <dgm:bulletEnabled val="1"/>
        </dgm:presLayoutVars>
      </dgm:prSet>
      <dgm:spPr/>
    </dgm:pt>
    <dgm:pt modelId="{495C2668-C659-7643-B29D-DC802A1B58F9}" type="pres">
      <dgm:prSet presAssocID="{4F62C8D8-298D-4343-9E6D-30D6E9D8671C}" presName="space" presStyleCnt="0"/>
      <dgm:spPr/>
    </dgm:pt>
    <dgm:pt modelId="{C0E05D62-70E9-D343-8F4B-4E192BA02DF7}" type="pres">
      <dgm:prSet presAssocID="{02F6AA4B-D400-B640-8F19-324DC7E5EEFB}" presName="composite" presStyleCnt="0"/>
      <dgm:spPr/>
    </dgm:pt>
    <dgm:pt modelId="{F29CFA93-4CFC-BD4A-BAF5-A6C9CCAD58F7}" type="pres">
      <dgm:prSet presAssocID="{02F6AA4B-D400-B640-8F19-324DC7E5EE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B834C9F-2053-5C4B-9BEA-A6828BDF5979}" type="pres">
      <dgm:prSet presAssocID="{02F6AA4B-D400-B640-8F19-324DC7E5EE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ADB601-394E-5B40-9FBA-9D290DD8CBED}" srcId="{7E7235FE-8B08-9440-B130-0454CE5F50E6}" destId="{E1DF5018-3B5D-6C4A-89C3-F76F05CBE1E2}" srcOrd="0" destOrd="0" parTransId="{31DD1747-60B5-0749-80F8-9CA65A997534}" sibTransId="{FD38270E-198E-E549-9E2C-0BBEE67CFFEC}"/>
    <dgm:cxn modelId="{C6416107-1921-3C42-8C6C-AA4983353DBB}" type="presOf" srcId="{E1DF5018-3B5D-6C4A-89C3-F76F05CBE1E2}" destId="{E51EA14B-A247-7C4F-9A67-BB2DD747E4A5}" srcOrd="0" destOrd="0" presId="urn:microsoft.com/office/officeart/2005/8/layout/hList1"/>
    <dgm:cxn modelId="{B22ADE10-E8AB-7B4F-9614-16626C0071B9}" srcId="{D3E8DA16-5BB3-F741-A1A7-543074164F6D}" destId="{B877EDF7-66D1-B944-8D48-FCACFAFD8098}" srcOrd="0" destOrd="0" parTransId="{F939BB46-AF30-974F-8092-9F3E880736A8}" sibTransId="{BDE63B9E-54E5-D64E-A493-5BBD8CB1AEEA}"/>
    <dgm:cxn modelId="{9F62A617-C728-7B48-88A4-52DBD7B344DF}" type="presOf" srcId="{5A0FF43F-3573-4D49-8922-80D9BF545E7D}" destId="{6B834C9F-2053-5C4B-9BEA-A6828BDF5979}" srcOrd="0" destOrd="1" presId="urn:microsoft.com/office/officeart/2005/8/layout/hList1"/>
    <dgm:cxn modelId="{472A7420-6FCF-C14E-8FCF-E0C379B76FE0}" srcId="{02F6AA4B-D400-B640-8F19-324DC7E5EEFB}" destId="{23C04C5F-C816-B74C-A6A2-3CE2E8350EE7}" srcOrd="0" destOrd="0" parTransId="{951D124D-3D89-E544-83F2-30B201C2181E}" sibTransId="{2A246685-6DD8-A340-971C-94B99F5B7B66}"/>
    <dgm:cxn modelId="{FF8AB72C-08A5-2C47-A86C-42551856757D}" type="presOf" srcId="{13DDB219-5969-7544-A05B-F768F371D3FE}" destId="{E51EA14B-A247-7C4F-9A67-BB2DD747E4A5}" srcOrd="0" destOrd="3" presId="urn:microsoft.com/office/officeart/2005/8/layout/hList1"/>
    <dgm:cxn modelId="{1DA8882D-C23A-ED42-B03E-EADBC0A7211C}" type="presOf" srcId="{C4BAB928-DF1A-814C-97EA-85FAF7C68591}" destId="{E51EA14B-A247-7C4F-9A67-BB2DD747E4A5}" srcOrd="0" destOrd="2" presId="urn:microsoft.com/office/officeart/2005/8/layout/hList1"/>
    <dgm:cxn modelId="{197B053B-0217-5B47-ABD6-1D27A00B92E3}" srcId="{D3E8DA16-5BB3-F741-A1A7-543074164F6D}" destId="{357DE94A-B8D8-6A4C-B2C8-32318D22D517}" srcOrd="1" destOrd="0" parTransId="{247C2197-7748-9045-9556-EC037483DF6D}" sibTransId="{B5D296B0-6507-FC4F-9F02-2B204980B641}"/>
    <dgm:cxn modelId="{674BA73C-1306-9E46-80E0-C17E1EDC1883}" type="presOf" srcId="{4D2C9FA2-476A-EC42-874E-7AAC0BB124B6}" destId="{6B834C9F-2053-5C4B-9BEA-A6828BDF5979}" srcOrd="0" destOrd="2" presId="urn:microsoft.com/office/officeart/2005/8/layout/hList1"/>
    <dgm:cxn modelId="{13C68A5B-D06E-C44C-873B-73AC819806F6}" type="presOf" srcId="{D3E8DA16-5BB3-F741-A1A7-543074164F6D}" destId="{8E201549-4FB7-B54C-8B17-99339878DBE3}" srcOrd="0" destOrd="1" presId="urn:microsoft.com/office/officeart/2005/8/layout/hList1"/>
    <dgm:cxn modelId="{1A5BA442-3C5F-5B41-AAEC-1CD51E9E6439}" srcId="{53046705-BE06-D143-A39E-AE23F10979A4}" destId="{3125EDBB-9CB2-FE46-8ED5-C95915C126B1}" srcOrd="1" destOrd="0" parTransId="{C1EE2007-865A-254F-83B1-445FF730F9EE}" sibTransId="{4F62C8D8-298D-4343-9E6D-30D6E9D8671C}"/>
    <dgm:cxn modelId="{8FAED765-8FF8-7B4F-8B25-20B8F5F6828E}" srcId="{E1DF5018-3B5D-6C4A-89C3-F76F05CBE1E2}" destId="{C4BAB928-DF1A-814C-97EA-85FAF7C68591}" srcOrd="1" destOrd="0" parTransId="{86F6DBAC-A00C-1842-B395-C2AE2499F08F}" sibTransId="{416B02EF-16A3-094E-B028-63D3AAFA6745}"/>
    <dgm:cxn modelId="{9B963068-04B4-534C-A7E5-C370AB035A63}" type="presOf" srcId="{FDAAE8AF-BBE6-D048-9E1F-4465D5542371}" destId="{E51EA14B-A247-7C4F-9A67-BB2DD747E4A5}" srcOrd="0" destOrd="1" presId="urn:microsoft.com/office/officeart/2005/8/layout/hList1"/>
    <dgm:cxn modelId="{8654B468-C33F-6146-AAA8-CA5407EB1BDE}" srcId="{E1DF5018-3B5D-6C4A-89C3-F76F05CBE1E2}" destId="{850DC77E-3460-AE40-B14B-9F60F5BFD348}" srcOrd="3" destOrd="0" parTransId="{252B8E0E-A30E-5141-B74B-DDAB1F891336}" sibTransId="{190A17BD-286A-134F-B25B-09418C4F9ACB}"/>
    <dgm:cxn modelId="{0A56F269-0D0E-974B-925E-211DCDAC9D6D}" srcId="{D3E8DA16-5BB3-F741-A1A7-543074164F6D}" destId="{AB262BAF-2206-2649-BBA5-A6BB495EB667}" srcOrd="2" destOrd="0" parTransId="{E0675BA6-C423-A943-9D4A-F0A126A03E5D}" sibTransId="{CD9DD361-2CF2-EB49-A807-B435754FCAAA}"/>
    <dgm:cxn modelId="{4B9C2D4C-9CC7-3747-BC2D-F411488B0800}" type="presOf" srcId="{850DC77E-3460-AE40-B14B-9F60F5BFD348}" destId="{E51EA14B-A247-7C4F-9A67-BB2DD747E4A5}" srcOrd="0" destOrd="4" presId="urn:microsoft.com/office/officeart/2005/8/layout/hList1"/>
    <dgm:cxn modelId="{DBB6DB4D-6F18-7F42-9786-3987AED12DD3}" type="presOf" srcId="{C2DE415B-9F20-EE44-99E0-8DC54F127F81}" destId="{6B834C9F-2053-5C4B-9BEA-A6828BDF5979}" srcOrd="0" destOrd="3" presId="urn:microsoft.com/office/officeart/2005/8/layout/hList1"/>
    <dgm:cxn modelId="{0E8ACC6E-1B29-504A-9D3B-EA58FC4891BF}" type="presOf" srcId="{B877EDF7-66D1-B944-8D48-FCACFAFD8098}" destId="{8E201549-4FB7-B54C-8B17-99339878DBE3}" srcOrd="0" destOrd="2" presId="urn:microsoft.com/office/officeart/2005/8/layout/hList1"/>
    <dgm:cxn modelId="{2440F74F-E5F8-CD42-8A68-CFB84564F842}" type="presOf" srcId="{FDE126D8-E333-CC4C-A6C3-4D72A3F3F2DD}" destId="{8E201549-4FB7-B54C-8B17-99339878DBE3}" srcOrd="0" destOrd="0" presId="urn:microsoft.com/office/officeart/2005/8/layout/hList1"/>
    <dgm:cxn modelId="{87EAE579-1E6D-534B-8A36-1E637E7A887C}" type="presOf" srcId="{AB262BAF-2206-2649-BBA5-A6BB495EB667}" destId="{8E201549-4FB7-B54C-8B17-99339878DBE3}" srcOrd="0" destOrd="4" presId="urn:microsoft.com/office/officeart/2005/8/layout/hList1"/>
    <dgm:cxn modelId="{A91D4487-96D5-BF44-9B60-DA552638F4F7}" srcId="{E1DF5018-3B5D-6C4A-89C3-F76F05CBE1E2}" destId="{13DDB219-5969-7544-A05B-F768F371D3FE}" srcOrd="2" destOrd="0" parTransId="{252AC0DA-C7CD-F747-B334-439B3046D8EC}" sibTransId="{DF0D2012-8D67-BE44-82C9-EF94FE576EC7}"/>
    <dgm:cxn modelId="{9DAA368A-98E8-CB47-BAC9-E9AD62DBBBF7}" srcId="{3125EDBB-9CB2-FE46-8ED5-C95915C126B1}" destId="{D3E8DA16-5BB3-F741-A1A7-543074164F6D}" srcOrd="1" destOrd="0" parTransId="{15B42A37-5611-2948-ADFB-D3E746EAB953}" sibTransId="{8CBCC327-95DA-F641-B72E-561C3C4FDFD8}"/>
    <dgm:cxn modelId="{8AD3E493-00EB-E54A-9A88-AD38CD4C899A}" srcId="{5A0FF43F-3573-4D49-8922-80D9BF545E7D}" destId="{4D2C9FA2-476A-EC42-874E-7AAC0BB124B6}" srcOrd="0" destOrd="0" parTransId="{B5781761-70B6-F941-B8CB-B1C445C4824F}" sibTransId="{6CC2A9BB-1BBF-D148-9C8D-5F3CB1711F84}"/>
    <dgm:cxn modelId="{C7BE6594-23B2-5D42-A034-5377A6199269}" type="presOf" srcId="{3125EDBB-9CB2-FE46-8ED5-C95915C126B1}" destId="{CEEC9986-0564-3F44-AA31-5A5DDD179C31}" srcOrd="0" destOrd="0" presId="urn:microsoft.com/office/officeart/2005/8/layout/hList1"/>
    <dgm:cxn modelId="{134CC8B6-A374-694F-8D65-0597D6376F67}" srcId="{02F6AA4B-D400-B640-8F19-324DC7E5EEFB}" destId="{5A0FF43F-3573-4D49-8922-80D9BF545E7D}" srcOrd="1" destOrd="0" parTransId="{5FB206D5-FA95-5D45-BB9F-8CD1BF723486}" sibTransId="{9DAED280-AAD9-0544-91AA-9DC21FBFBDE1}"/>
    <dgm:cxn modelId="{AF4031B8-13C6-1D4A-9C25-E58C62756454}" type="presOf" srcId="{23C04C5F-C816-B74C-A6A2-3CE2E8350EE7}" destId="{6B834C9F-2053-5C4B-9BEA-A6828BDF5979}" srcOrd="0" destOrd="0" presId="urn:microsoft.com/office/officeart/2005/8/layout/hList1"/>
    <dgm:cxn modelId="{9DCED4B9-CF99-1248-AEE6-1647FCBA8671}" srcId="{53046705-BE06-D143-A39E-AE23F10979A4}" destId="{02F6AA4B-D400-B640-8F19-324DC7E5EEFB}" srcOrd="2" destOrd="0" parTransId="{4F24DD8C-6E47-6945-8A68-293CFE1CD5E9}" sibTransId="{FA406B8F-FF64-C340-A1D1-1BB5A18675F7}"/>
    <dgm:cxn modelId="{5C1907CA-2C9F-9345-B130-BFA7F8288896}" srcId="{E1DF5018-3B5D-6C4A-89C3-F76F05CBE1E2}" destId="{FDAAE8AF-BBE6-D048-9E1F-4465D5542371}" srcOrd="0" destOrd="0" parTransId="{2BBA60FE-6A19-8741-82DC-1C61C94112E4}" sibTransId="{B4BD5380-864F-E94C-8B45-4D48497DE947}"/>
    <dgm:cxn modelId="{CF0E18CC-60B7-354D-A85A-0557FABDFBF2}" srcId="{5A0FF43F-3573-4D49-8922-80D9BF545E7D}" destId="{C2DE415B-9F20-EE44-99E0-8DC54F127F81}" srcOrd="1" destOrd="0" parTransId="{6EFAED57-8EBC-1A4B-A5CC-6967C3AFD445}" sibTransId="{CB3A3622-98CD-7743-9770-1394C876FE9B}"/>
    <dgm:cxn modelId="{7EE203D1-FA89-EF4A-96F3-B1A62BCABDD7}" srcId="{53046705-BE06-D143-A39E-AE23F10979A4}" destId="{7E7235FE-8B08-9440-B130-0454CE5F50E6}" srcOrd="0" destOrd="0" parTransId="{79B24EA5-66AA-CE49-BD2A-A3CA66D62810}" sibTransId="{C75FC8E4-B2B4-3741-A1CA-14F8AD8EF464}"/>
    <dgm:cxn modelId="{21286CD1-E949-7D4E-83A9-9A3EFF8969D7}" type="presOf" srcId="{02F6AA4B-D400-B640-8F19-324DC7E5EEFB}" destId="{F29CFA93-4CFC-BD4A-BAF5-A6C9CCAD58F7}" srcOrd="0" destOrd="0" presId="urn:microsoft.com/office/officeart/2005/8/layout/hList1"/>
    <dgm:cxn modelId="{1B64C5E6-E9BE-544D-A6FC-7D571061B9A6}" type="presOf" srcId="{7E7235FE-8B08-9440-B130-0454CE5F50E6}" destId="{D0001122-972C-1E43-96FA-B18F3F9C632F}" srcOrd="0" destOrd="0" presId="urn:microsoft.com/office/officeart/2005/8/layout/hList1"/>
    <dgm:cxn modelId="{510974F7-2FEB-514A-9912-3B788126F916}" type="presOf" srcId="{53046705-BE06-D143-A39E-AE23F10979A4}" destId="{D6146DCC-7AC3-4946-8399-EA9E2446795B}" srcOrd="0" destOrd="0" presId="urn:microsoft.com/office/officeart/2005/8/layout/hList1"/>
    <dgm:cxn modelId="{44D378F8-6AC9-D64C-9790-9AA66421B99D}" srcId="{3125EDBB-9CB2-FE46-8ED5-C95915C126B1}" destId="{FDE126D8-E333-CC4C-A6C3-4D72A3F3F2DD}" srcOrd="0" destOrd="0" parTransId="{656E1613-DE2E-7647-BFCC-B6C1AA8F4F51}" sibTransId="{4C36F595-7F2D-6D4E-BC22-62A1F53361A0}"/>
    <dgm:cxn modelId="{C0D37FF9-48A1-C644-BF3C-1215823E39F3}" type="presOf" srcId="{357DE94A-B8D8-6A4C-B2C8-32318D22D517}" destId="{8E201549-4FB7-B54C-8B17-99339878DBE3}" srcOrd="0" destOrd="3" presId="urn:microsoft.com/office/officeart/2005/8/layout/hList1"/>
    <dgm:cxn modelId="{E041F14A-E515-004A-A744-1ECB02AAABBB}" type="presParOf" srcId="{D6146DCC-7AC3-4946-8399-EA9E2446795B}" destId="{0B78DF32-E66F-2545-8452-5C66D0C5DDBD}" srcOrd="0" destOrd="0" presId="urn:microsoft.com/office/officeart/2005/8/layout/hList1"/>
    <dgm:cxn modelId="{18E150C5-63AD-EB4D-B69B-837E9D3F55AB}" type="presParOf" srcId="{0B78DF32-E66F-2545-8452-5C66D0C5DDBD}" destId="{D0001122-972C-1E43-96FA-B18F3F9C632F}" srcOrd="0" destOrd="0" presId="urn:microsoft.com/office/officeart/2005/8/layout/hList1"/>
    <dgm:cxn modelId="{8E6612A4-7B51-4840-9877-632B23536922}" type="presParOf" srcId="{0B78DF32-E66F-2545-8452-5C66D0C5DDBD}" destId="{E51EA14B-A247-7C4F-9A67-BB2DD747E4A5}" srcOrd="1" destOrd="0" presId="urn:microsoft.com/office/officeart/2005/8/layout/hList1"/>
    <dgm:cxn modelId="{C1BC3D2D-8A6A-AC46-A0AD-3E11D7D10B16}" type="presParOf" srcId="{D6146DCC-7AC3-4946-8399-EA9E2446795B}" destId="{9DD7D7EF-1FC1-8D4D-AF30-D13AC0124547}" srcOrd="1" destOrd="0" presId="urn:microsoft.com/office/officeart/2005/8/layout/hList1"/>
    <dgm:cxn modelId="{8B980F0C-ACA7-A648-83A3-5B4FE3F7FC2A}" type="presParOf" srcId="{D6146DCC-7AC3-4946-8399-EA9E2446795B}" destId="{B28EDD83-9D3D-2543-8079-8093843FFEC1}" srcOrd="2" destOrd="0" presId="urn:microsoft.com/office/officeart/2005/8/layout/hList1"/>
    <dgm:cxn modelId="{2CCB672C-8386-0341-B28C-5508FB8E82D0}" type="presParOf" srcId="{B28EDD83-9D3D-2543-8079-8093843FFEC1}" destId="{CEEC9986-0564-3F44-AA31-5A5DDD179C31}" srcOrd="0" destOrd="0" presId="urn:microsoft.com/office/officeart/2005/8/layout/hList1"/>
    <dgm:cxn modelId="{01DA5A21-B5CD-594A-B45A-F0BEA3FB8483}" type="presParOf" srcId="{B28EDD83-9D3D-2543-8079-8093843FFEC1}" destId="{8E201549-4FB7-B54C-8B17-99339878DBE3}" srcOrd="1" destOrd="0" presId="urn:microsoft.com/office/officeart/2005/8/layout/hList1"/>
    <dgm:cxn modelId="{0B1F1483-69D1-8E47-BA3D-A3662A157FEE}" type="presParOf" srcId="{D6146DCC-7AC3-4946-8399-EA9E2446795B}" destId="{495C2668-C659-7643-B29D-DC802A1B58F9}" srcOrd="3" destOrd="0" presId="urn:microsoft.com/office/officeart/2005/8/layout/hList1"/>
    <dgm:cxn modelId="{2B61D726-6A4E-0A4E-BCBE-1CD5D6E0BDB4}" type="presParOf" srcId="{D6146DCC-7AC3-4946-8399-EA9E2446795B}" destId="{C0E05D62-70E9-D343-8F4B-4E192BA02DF7}" srcOrd="4" destOrd="0" presId="urn:microsoft.com/office/officeart/2005/8/layout/hList1"/>
    <dgm:cxn modelId="{E6F961CA-B94A-CC44-878F-CEFE5327A2E4}" type="presParOf" srcId="{C0E05D62-70E9-D343-8F4B-4E192BA02DF7}" destId="{F29CFA93-4CFC-BD4A-BAF5-A6C9CCAD58F7}" srcOrd="0" destOrd="0" presId="urn:microsoft.com/office/officeart/2005/8/layout/hList1"/>
    <dgm:cxn modelId="{EACDAE59-4F55-B343-A818-FC639079985B}" type="presParOf" srcId="{C0E05D62-70E9-D343-8F4B-4E192BA02DF7}" destId="{6B834C9F-2053-5C4B-9BEA-A6828BDF59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C2BE61-D84E-4780-ABE8-B459499270DF}" type="doc">
      <dgm:prSet loTypeId="urn:microsoft.com/office/officeart/2005/8/layout/defaul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CE02AB4-38B4-484D-8294-4635521D5772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Banking system data architecture:</a:t>
          </a:r>
        </a:p>
        <a:p>
          <a:r>
            <a:rPr lang="en-GB" dirty="0">
              <a:solidFill>
                <a:srgbClr val="002060"/>
              </a:solidFill>
            </a:rPr>
            <a:t>Relational database framework</a:t>
          </a:r>
          <a:endParaRPr lang="en-US" dirty="0">
            <a:solidFill>
              <a:srgbClr val="002060"/>
            </a:solidFill>
          </a:endParaRPr>
        </a:p>
      </dgm:t>
    </dgm:pt>
    <dgm:pt modelId="{87272AB4-87B0-43CB-8110-BE630A842A4E}" type="parTrans" cxnId="{590C108F-9AD1-4BB2-AEDA-AE4BDA05F9ED}">
      <dgm:prSet/>
      <dgm:spPr/>
      <dgm:t>
        <a:bodyPr/>
        <a:lstStyle/>
        <a:p>
          <a:endParaRPr lang="en-US"/>
        </a:p>
      </dgm:t>
    </dgm:pt>
    <dgm:pt modelId="{E9A72CCC-80B6-43D5-AE87-C8FF5DD24D9A}" type="sibTrans" cxnId="{590C108F-9AD1-4BB2-AEDA-AE4BDA05F9ED}">
      <dgm:prSet/>
      <dgm:spPr/>
      <dgm:t>
        <a:bodyPr/>
        <a:lstStyle/>
        <a:p>
          <a:endParaRPr lang="en-US"/>
        </a:p>
      </dgm:t>
    </dgm:pt>
    <dgm:pt modelId="{CDD6AC71-287C-4BBC-A933-9ECC874D38B9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Key features: </a:t>
          </a:r>
        </a:p>
        <a:p>
          <a:r>
            <a:rPr lang="en-GB" dirty="0">
              <a:solidFill>
                <a:srgbClr val="002060"/>
              </a:solidFill>
            </a:rPr>
            <a:t>Primary and foreign keys for relational integrity</a:t>
          </a:r>
          <a:endParaRPr lang="en-US" dirty="0">
            <a:solidFill>
              <a:srgbClr val="002060"/>
            </a:solidFill>
          </a:endParaRPr>
        </a:p>
      </dgm:t>
    </dgm:pt>
    <dgm:pt modelId="{8CB2D966-CB03-4D3B-8E0E-9B6158FA01CD}" type="parTrans" cxnId="{C6C46317-4E5A-4752-ADF1-B10E9271F6CB}">
      <dgm:prSet/>
      <dgm:spPr/>
      <dgm:t>
        <a:bodyPr/>
        <a:lstStyle/>
        <a:p>
          <a:endParaRPr lang="en-US"/>
        </a:p>
      </dgm:t>
    </dgm:pt>
    <dgm:pt modelId="{4044ECCD-FFD5-4204-92A2-0D8D9F590EA0}" type="sibTrans" cxnId="{C6C46317-4E5A-4752-ADF1-B10E9271F6CB}">
      <dgm:prSet/>
      <dgm:spPr/>
      <dgm:t>
        <a:bodyPr/>
        <a:lstStyle/>
        <a:p>
          <a:endParaRPr lang="en-US"/>
        </a:p>
      </dgm:t>
    </dgm:pt>
    <dgm:pt modelId="{39A5A3F2-9EA3-41EF-A435-CC11697FB928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Emphasis on normalization: </a:t>
          </a:r>
        </a:p>
        <a:p>
          <a:r>
            <a:rPr lang="en-GB" dirty="0">
              <a:solidFill>
                <a:srgbClr val="002060"/>
              </a:solidFill>
            </a:rPr>
            <a:t>Minimizes data redundancy, ensures data integrity</a:t>
          </a:r>
          <a:endParaRPr lang="en-US" dirty="0">
            <a:solidFill>
              <a:srgbClr val="002060"/>
            </a:solidFill>
          </a:endParaRPr>
        </a:p>
      </dgm:t>
    </dgm:pt>
    <dgm:pt modelId="{70845597-C9E7-4B8A-A776-A5796A6B3131}" type="parTrans" cxnId="{DAF91F9B-281E-4A80-BE23-9DA0D1FD9CBD}">
      <dgm:prSet/>
      <dgm:spPr/>
      <dgm:t>
        <a:bodyPr/>
        <a:lstStyle/>
        <a:p>
          <a:endParaRPr lang="en-US"/>
        </a:p>
      </dgm:t>
    </dgm:pt>
    <dgm:pt modelId="{5AFE1EA1-D371-493E-BDBA-8B459D969226}" type="sibTrans" cxnId="{DAF91F9B-281E-4A80-BE23-9DA0D1FD9CBD}">
      <dgm:prSet/>
      <dgm:spPr/>
      <dgm:t>
        <a:bodyPr/>
        <a:lstStyle/>
        <a:p>
          <a:endParaRPr lang="en-US"/>
        </a:p>
      </dgm:t>
    </dgm:pt>
    <dgm:pt modelId="{C4D14E1A-F085-417D-AEC3-EBDFC500361B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Transactional integrity and account balance accuracy focus</a:t>
          </a:r>
          <a:endParaRPr lang="en-US" dirty="0">
            <a:solidFill>
              <a:srgbClr val="002060"/>
            </a:solidFill>
          </a:endParaRPr>
        </a:p>
      </dgm:t>
    </dgm:pt>
    <dgm:pt modelId="{37D502B8-943F-427A-AF75-CBA22184BFB7}" type="parTrans" cxnId="{3A650A26-51B9-42C9-8EC9-450D10E552C6}">
      <dgm:prSet/>
      <dgm:spPr/>
      <dgm:t>
        <a:bodyPr/>
        <a:lstStyle/>
        <a:p>
          <a:endParaRPr lang="en-US"/>
        </a:p>
      </dgm:t>
    </dgm:pt>
    <dgm:pt modelId="{AAD4BDD7-192B-48A8-BA27-E630FE2BCDE5}" type="sibTrans" cxnId="{3A650A26-51B9-42C9-8EC9-450D10E552C6}">
      <dgm:prSet/>
      <dgm:spPr/>
      <dgm:t>
        <a:bodyPr/>
        <a:lstStyle/>
        <a:p>
          <a:endParaRPr lang="en-US"/>
        </a:p>
      </dgm:t>
    </dgm:pt>
    <dgm:pt modelId="{90735725-3240-4A15-8DE0-24EFA3B4F012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Operational efficiency optimization</a:t>
          </a:r>
          <a:endParaRPr lang="en-US" dirty="0">
            <a:solidFill>
              <a:srgbClr val="002060"/>
            </a:solidFill>
          </a:endParaRPr>
        </a:p>
      </dgm:t>
    </dgm:pt>
    <dgm:pt modelId="{330A10D6-ADD0-4A8E-B3C3-8FE9E6D4E650}" type="parTrans" cxnId="{DFECD4C5-8D91-4CAC-84D6-49C9968266A0}">
      <dgm:prSet/>
      <dgm:spPr/>
      <dgm:t>
        <a:bodyPr/>
        <a:lstStyle/>
        <a:p>
          <a:endParaRPr lang="en-US"/>
        </a:p>
      </dgm:t>
    </dgm:pt>
    <dgm:pt modelId="{2ECCF062-E24A-41C8-A7F4-B8FA1AF27712}" type="sibTrans" cxnId="{DFECD4C5-8D91-4CAC-84D6-49C9968266A0}">
      <dgm:prSet/>
      <dgm:spPr/>
      <dgm:t>
        <a:bodyPr/>
        <a:lstStyle/>
        <a:p>
          <a:endParaRPr lang="en-US"/>
        </a:p>
      </dgm:t>
    </dgm:pt>
    <dgm:pt modelId="{25817742-F2D2-4844-9DB4-15BCDA3D66C2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High throughput support for banking transactions</a:t>
          </a:r>
          <a:endParaRPr lang="en-US" dirty="0">
            <a:solidFill>
              <a:srgbClr val="002060"/>
            </a:solidFill>
          </a:endParaRPr>
        </a:p>
      </dgm:t>
    </dgm:pt>
    <dgm:pt modelId="{28263587-B86F-4013-9A73-BACE4C1C9AFD}" type="parTrans" cxnId="{8720EB86-32E1-4CD1-ABC5-4EB18C961557}">
      <dgm:prSet/>
      <dgm:spPr/>
      <dgm:t>
        <a:bodyPr/>
        <a:lstStyle/>
        <a:p>
          <a:endParaRPr lang="en-US"/>
        </a:p>
      </dgm:t>
    </dgm:pt>
    <dgm:pt modelId="{4C95E6B3-DF9E-4ABA-98DC-AC8E91F00547}" type="sibTrans" cxnId="{8720EB86-32E1-4CD1-ABC5-4EB18C961557}">
      <dgm:prSet/>
      <dgm:spPr/>
      <dgm:t>
        <a:bodyPr/>
        <a:lstStyle/>
        <a:p>
          <a:endParaRPr lang="en-US"/>
        </a:p>
      </dgm:t>
    </dgm:pt>
    <dgm:pt modelId="{7F8EAC84-875D-4339-868B-B5F7F40F3461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Rapid data retrieval and manipulation for CRUD operations</a:t>
          </a:r>
          <a:endParaRPr lang="en-US" dirty="0">
            <a:solidFill>
              <a:srgbClr val="002060"/>
            </a:solidFill>
          </a:endParaRPr>
        </a:p>
      </dgm:t>
    </dgm:pt>
    <dgm:pt modelId="{D1B08463-8317-4A46-A113-A0477E2F8E34}" type="parTrans" cxnId="{645E9CD7-3639-4180-B111-FBE6B096EC00}">
      <dgm:prSet/>
      <dgm:spPr/>
      <dgm:t>
        <a:bodyPr/>
        <a:lstStyle/>
        <a:p>
          <a:endParaRPr lang="en-US"/>
        </a:p>
      </dgm:t>
    </dgm:pt>
    <dgm:pt modelId="{7A43294B-9615-403E-9D42-28EABE6F6C45}" type="sibTrans" cxnId="{645E9CD7-3639-4180-B111-FBE6B096EC00}">
      <dgm:prSet/>
      <dgm:spPr/>
      <dgm:t>
        <a:bodyPr/>
        <a:lstStyle/>
        <a:p>
          <a:endParaRPr lang="en-US"/>
        </a:p>
      </dgm:t>
    </dgm:pt>
    <dgm:pt modelId="{7F7D7DFD-D512-4F31-84A9-66F23DA2B10D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Preparedness for efficient and secure financial operations in a dynamic banking environment</a:t>
          </a:r>
          <a:endParaRPr lang="en-US" dirty="0">
            <a:solidFill>
              <a:srgbClr val="002060"/>
            </a:solidFill>
          </a:endParaRPr>
        </a:p>
      </dgm:t>
    </dgm:pt>
    <dgm:pt modelId="{8CA3FD31-A785-4D15-B40F-4C2688D5C490}" type="parTrans" cxnId="{83D22B2B-BD87-43D6-BF35-68D57D754271}">
      <dgm:prSet/>
      <dgm:spPr/>
      <dgm:t>
        <a:bodyPr/>
        <a:lstStyle/>
        <a:p>
          <a:endParaRPr lang="en-US"/>
        </a:p>
      </dgm:t>
    </dgm:pt>
    <dgm:pt modelId="{8A107806-324D-4F92-BC61-CD92158AEF27}" type="sibTrans" cxnId="{83D22B2B-BD87-43D6-BF35-68D57D754271}">
      <dgm:prSet/>
      <dgm:spPr/>
      <dgm:t>
        <a:bodyPr/>
        <a:lstStyle/>
        <a:p>
          <a:endParaRPr lang="en-US"/>
        </a:p>
      </dgm:t>
    </dgm:pt>
    <dgm:pt modelId="{996A62BE-5BE3-6B41-B205-8A10BCB2568C}" type="pres">
      <dgm:prSet presAssocID="{6CC2BE61-D84E-4780-ABE8-B459499270DF}" presName="diagram" presStyleCnt="0">
        <dgm:presLayoutVars>
          <dgm:dir/>
          <dgm:resizeHandles val="exact"/>
        </dgm:presLayoutVars>
      </dgm:prSet>
      <dgm:spPr/>
    </dgm:pt>
    <dgm:pt modelId="{4748C4AE-BA91-404A-9FB8-514F5AAB8C3F}" type="pres">
      <dgm:prSet presAssocID="{2CE02AB4-38B4-484D-8294-4635521D5772}" presName="node" presStyleLbl="node1" presStyleIdx="0" presStyleCnt="8">
        <dgm:presLayoutVars>
          <dgm:bulletEnabled val="1"/>
        </dgm:presLayoutVars>
      </dgm:prSet>
      <dgm:spPr/>
    </dgm:pt>
    <dgm:pt modelId="{78A14C95-A5BD-CC4E-B22D-E9566365BB8F}" type="pres">
      <dgm:prSet presAssocID="{E9A72CCC-80B6-43D5-AE87-C8FF5DD24D9A}" presName="sibTrans" presStyleCnt="0"/>
      <dgm:spPr/>
    </dgm:pt>
    <dgm:pt modelId="{C2ABD7D3-2CC3-DD44-852F-4F07EF41E3D9}" type="pres">
      <dgm:prSet presAssocID="{CDD6AC71-287C-4BBC-A933-9ECC874D38B9}" presName="node" presStyleLbl="node1" presStyleIdx="1" presStyleCnt="8">
        <dgm:presLayoutVars>
          <dgm:bulletEnabled val="1"/>
        </dgm:presLayoutVars>
      </dgm:prSet>
      <dgm:spPr/>
    </dgm:pt>
    <dgm:pt modelId="{936650C1-988A-D946-BDF9-9E337E4B78E3}" type="pres">
      <dgm:prSet presAssocID="{4044ECCD-FFD5-4204-92A2-0D8D9F590EA0}" presName="sibTrans" presStyleCnt="0"/>
      <dgm:spPr/>
    </dgm:pt>
    <dgm:pt modelId="{EB6E40E9-E018-654F-AC0E-E8D16DB9C7F6}" type="pres">
      <dgm:prSet presAssocID="{39A5A3F2-9EA3-41EF-A435-CC11697FB928}" presName="node" presStyleLbl="node1" presStyleIdx="2" presStyleCnt="8">
        <dgm:presLayoutVars>
          <dgm:bulletEnabled val="1"/>
        </dgm:presLayoutVars>
      </dgm:prSet>
      <dgm:spPr/>
    </dgm:pt>
    <dgm:pt modelId="{650F559E-EF12-CC4A-AC0A-42ED78B6E650}" type="pres">
      <dgm:prSet presAssocID="{5AFE1EA1-D371-493E-BDBA-8B459D969226}" presName="sibTrans" presStyleCnt="0"/>
      <dgm:spPr/>
    </dgm:pt>
    <dgm:pt modelId="{BDCDCA80-60D7-EA49-B17F-F4D739924AD7}" type="pres">
      <dgm:prSet presAssocID="{C4D14E1A-F085-417D-AEC3-EBDFC500361B}" presName="node" presStyleLbl="node1" presStyleIdx="3" presStyleCnt="8">
        <dgm:presLayoutVars>
          <dgm:bulletEnabled val="1"/>
        </dgm:presLayoutVars>
      </dgm:prSet>
      <dgm:spPr/>
    </dgm:pt>
    <dgm:pt modelId="{6BDC4B6F-5B0D-0D40-8F54-7A9BAC5DF83A}" type="pres">
      <dgm:prSet presAssocID="{AAD4BDD7-192B-48A8-BA27-E630FE2BCDE5}" presName="sibTrans" presStyleCnt="0"/>
      <dgm:spPr/>
    </dgm:pt>
    <dgm:pt modelId="{D67FE989-5E8E-6345-B509-3ABAEDC45612}" type="pres">
      <dgm:prSet presAssocID="{90735725-3240-4A15-8DE0-24EFA3B4F012}" presName="node" presStyleLbl="node1" presStyleIdx="4" presStyleCnt="8">
        <dgm:presLayoutVars>
          <dgm:bulletEnabled val="1"/>
        </dgm:presLayoutVars>
      </dgm:prSet>
      <dgm:spPr/>
    </dgm:pt>
    <dgm:pt modelId="{9B0E7A92-D12F-0142-A9F7-37268FC6C9F2}" type="pres">
      <dgm:prSet presAssocID="{2ECCF062-E24A-41C8-A7F4-B8FA1AF27712}" presName="sibTrans" presStyleCnt="0"/>
      <dgm:spPr/>
    </dgm:pt>
    <dgm:pt modelId="{E5C78FB6-BC83-3F4C-B680-80C8C6BAE7EE}" type="pres">
      <dgm:prSet presAssocID="{25817742-F2D2-4844-9DB4-15BCDA3D66C2}" presName="node" presStyleLbl="node1" presStyleIdx="5" presStyleCnt="8">
        <dgm:presLayoutVars>
          <dgm:bulletEnabled val="1"/>
        </dgm:presLayoutVars>
      </dgm:prSet>
      <dgm:spPr/>
    </dgm:pt>
    <dgm:pt modelId="{0A6FACFF-E496-1A48-A840-6027564501CC}" type="pres">
      <dgm:prSet presAssocID="{4C95E6B3-DF9E-4ABA-98DC-AC8E91F00547}" presName="sibTrans" presStyleCnt="0"/>
      <dgm:spPr/>
    </dgm:pt>
    <dgm:pt modelId="{784A8989-E980-5049-90BE-25A19E07F693}" type="pres">
      <dgm:prSet presAssocID="{7F8EAC84-875D-4339-868B-B5F7F40F3461}" presName="node" presStyleLbl="node1" presStyleIdx="6" presStyleCnt="8">
        <dgm:presLayoutVars>
          <dgm:bulletEnabled val="1"/>
        </dgm:presLayoutVars>
      </dgm:prSet>
      <dgm:spPr/>
    </dgm:pt>
    <dgm:pt modelId="{2AA45609-76CD-BD46-A7B2-BDA9AD410BDD}" type="pres">
      <dgm:prSet presAssocID="{7A43294B-9615-403E-9D42-28EABE6F6C45}" presName="sibTrans" presStyleCnt="0"/>
      <dgm:spPr/>
    </dgm:pt>
    <dgm:pt modelId="{DEF6223D-0208-AD42-97DF-ED38488A1ABB}" type="pres">
      <dgm:prSet presAssocID="{7F7D7DFD-D512-4F31-84A9-66F23DA2B10D}" presName="node" presStyleLbl="node1" presStyleIdx="7" presStyleCnt="8">
        <dgm:presLayoutVars>
          <dgm:bulletEnabled val="1"/>
        </dgm:presLayoutVars>
      </dgm:prSet>
      <dgm:spPr/>
    </dgm:pt>
  </dgm:ptLst>
  <dgm:cxnLst>
    <dgm:cxn modelId="{11DF1E06-5CF0-7548-B5B7-BA05649F25D7}" type="presOf" srcId="{7F8EAC84-875D-4339-868B-B5F7F40F3461}" destId="{784A8989-E980-5049-90BE-25A19E07F693}" srcOrd="0" destOrd="0" presId="urn:microsoft.com/office/officeart/2005/8/layout/default"/>
    <dgm:cxn modelId="{C6C46317-4E5A-4752-ADF1-B10E9271F6CB}" srcId="{6CC2BE61-D84E-4780-ABE8-B459499270DF}" destId="{CDD6AC71-287C-4BBC-A933-9ECC874D38B9}" srcOrd="1" destOrd="0" parTransId="{8CB2D966-CB03-4D3B-8E0E-9B6158FA01CD}" sibTransId="{4044ECCD-FFD5-4204-92A2-0D8D9F590EA0}"/>
    <dgm:cxn modelId="{3A650A26-51B9-42C9-8EC9-450D10E552C6}" srcId="{6CC2BE61-D84E-4780-ABE8-B459499270DF}" destId="{C4D14E1A-F085-417D-AEC3-EBDFC500361B}" srcOrd="3" destOrd="0" parTransId="{37D502B8-943F-427A-AF75-CBA22184BFB7}" sibTransId="{AAD4BDD7-192B-48A8-BA27-E630FE2BCDE5}"/>
    <dgm:cxn modelId="{83D22B2B-BD87-43D6-BF35-68D57D754271}" srcId="{6CC2BE61-D84E-4780-ABE8-B459499270DF}" destId="{7F7D7DFD-D512-4F31-84A9-66F23DA2B10D}" srcOrd="7" destOrd="0" parTransId="{8CA3FD31-A785-4D15-B40F-4C2688D5C490}" sibTransId="{8A107806-324D-4F92-BC61-CD92158AEF27}"/>
    <dgm:cxn modelId="{0716FB55-2637-1D4A-B5F5-7DACED7CD082}" type="presOf" srcId="{6CC2BE61-D84E-4780-ABE8-B459499270DF}" destId="{996A62BE-5BE3-6B41-B205-8A10BCB2568C}" srcOrd="0" destOrd="0" presId="urn:microsoft.com/office/officeart/2005/8/layout/default"/>
    <dgm:cxn modelId="{8720EB86-32E1-4CD1-ABC5-4EB18C961557}" srcId="{6CC2BE61-D84E-4780-ABE8-B459499270DF}" destId="{25817742-F2D2-4844-9DB4-15BCDA3D66C2}" srcOrd="5" destOrd="0" parTransId="{28263587-B86F-4013-9A73-BACE4C1C9AFD}" sibTransId="{4C95E6B3-DF9E-4ABA-98DC-AC8E91F00547}"/>
    <dgm:cxn modelId="{40211C8E-F556-8E41-B3EB-BF0189DFBB01}" type="presOf" srcId="{2CE02AB4-38B4-484D-8294-4635521D5772}" destId="{4748C4AE-BA91-404A-9FB8-514F5AAB8C3F}" srcOrd="0" destOrd="0" presId="urn:microsoft.com/office/officeart/2005/8/layout/default"/>
    <dgm:cxn modelId="{590C108F-9AD1-4BB2-AEDA-AE4BDA05F9ED}" srcId="{6CC2BE61-D84E-4780-ABE8-B459499270DF}" destId="{2CE02AB4-38B4-484D-8294-4635521D5772}" srcOrd="0" destOrd="0" parTransId="{87272AB4-87B0-43CB-8110-BE630A842A4E}" sibTransId="{E9A72CCC-80B6-43D5-AE87-C8FF5DD24D9A}"/>
    <dgm:cxn modelId="{DAF91F9B-281E-4A80-BE23-9DA0D1FD9CBD}" srcId="{6CC2BE61-D84E-4780-ABE8-B459499270DF}" destId="{39A5A3F2-9EA3-41EF-A435-CC11697FB928}" srcOrd="2" destOrd="0" parTransId="{70845597-C9E7-4B8A-A776-A5796A6B3131}" sibTransId="{5AFE1EA1-D371-493E-BDBA-8B459D969226}"/>
    <dgm:cxn modelId="{203FEF9D-EA5E-D648-9D51-F776AF9C8E4E}" type="presOf" srcId="{C4D14E1A-F085-417D-AEC3-EBDFC500361B}" destId="{BDCDCA80-60D7-EA49-B17F-F4D739924AD7}" srcOrd="0" destOrd="0" presId="urn:microsoft.com/office/officeart/2005/8/layout/default"/>
    <dgm:cxn modelId="{F3B978B1-DB3E-4045-B16A-F5343C5F036A}" type="presOf" srcId="{90735725-3240-4A15-8DE0-24EFA3B4F012}" destId="{D67FE989-5E8E-6345-B509-3ABAEDC45612}" srcOrd="0" destOrd="0" presId="urn:microsoft.com/office/officeart/2005/8/layout/default"/>
    <dgm:cxn modelId="{6841B6B1-CFB8-C94C-8BBC-E016825386FD}" type="presOf" srcId="{25817742-F2D2-4844-9DB4-15BCDA3D66C2}" destId="{E5C78FB6-BC83-3F4C-B680-80C8C6BAE7EE}" srcOrd="0" destOrd="0" presId="urn:microsoft.com/office/officeart/2005/8/layout/default"/>
    <dgm:cxn modelId="{65A774C2-9E0E-F847-ABD4-27CC25548B09}" type="presOf" srcId="{39A5A3F2-9EA3-41EF-A435-CC11697FB928}" destId="{EB6E40E9-E018-654F-AC0E-E8D16DB9C7F6}" srcOrd="0" destOrd="0" presId="urn:microsoft.com/office/officeart/2005/8/layout/default"/>
    <dgm:cxn modelId="{DFECD4C5-8D91-4CAC-84D6-49C9968266A0}" srcId="{6CC2BE61-D84E-4780-ABE8-B459499270DF}" destId="{90735725-3240-4A15-8DE0-24EFA3B4F012}" srcOrd="4" destOrd="0" parTransId="{330A10D6-ADD0-4A8E-B3C3-8FE9E6D4E650}" sibTransId="{2ECCF062-E24A-41C8-A7F4-B8FA1AF27712}"/>
    <dgm:cxn modelId="{ABCBB6CD-3A37-7045-B5A3-8883BC5E0914}" type="presOf" srcId="{CDD6AC71-287C-4BBC-A933-9ECC874D38B9}" destId="{C2ABD7D3-2CC3-DD44-852F-4F07EF41E3D9}" srcOrd="0" destOrd="0" presId="urn:microsoft.com/office/officeart/2005/8/layout/default"/>
    <dgm:cxn modelId="{0FDC82CF-B82B-F340-BF81-9E466CCEDE76}" type="presOf" srcId="{7F7D7DFD-D512-4F31-84A9-66F23DA2B10D}" destId="{DEF6223D-0208-AD42-97DF-ED38488A1ABB}" srcOrd="0" destOrd="0" presId="urn:microsoft.com/office/officeart/2005/8/layout/default"/>
    <dgm:cxn modelId="{645E9CD7-3639-4180-B111-FBE6B096EC00}" srcId="{6CC2BE61-D84E-4780-ABE8-B459499270DF}" destId="{7F8EAC84-875D-4339-868B-B5F7F40F3461}" srcOrd="6" destOrd="0" parTransId="{D1B08463-8317-4A46-A113-A0477E2F8E34}" sibTransId="{7A43294B-9615-403E-9D42-28EABE6F6C45}"/>
    <dgm:cxn modelId="{CB9C3F74-DE1C-904C-B94A-E0933FE23D8D}" type="presParOf" srcId="{996A62BE-5BE3-6B41-B205-8A10BCB2568C}" destId="{4748C4AE-BA91-404A-9FB8-514F5AAB8C3F}" srcOrd="0" destOrd="0" presId="urn:microsoft.com/office/officeart/2005/8/layout/default"/>
    <dgm:cxn modelId="{AABAB1D6-0487-1B49-A943-9F4E46BFC683}" type="presParOf" srcId="{996A62BE-5BE3-6B41-B205-8A10BCB2568C}" destId="{78A14C95-A5BD-CC4E-B22D-E9566365BB8F}" srcOrd="1" destOrd="0" presId="urn:microsoft.com/office/officeart/2005/8/layout/default"/>
    <dgm:cxn modelId="{C9BB0093-27B9-CB47-AC07-98CE496D9FFF}" type="presParOf" srcId="{996A62BE-5BE3-6B41-B205-8A10BCB2568C}" destId="{C2ABD7D3-2CC3-DD44-852F-4F07EF41E3D9}" srcOrd="2" destOrd="0" presId="urn:microsoft.com/office/officeart/2005/8/layout/default"/>
    <dgm:cxn modelId="{C26F0DEB-23B7-764A-B00F-EDB583FA05F2}" type="presParOf" srcId="{996A62BE-5BE3-6B41-B205-8A10BCB2568C}" destId="{936650C1-988A-D946-BDF9-9E337E4B78E3}" srcOrd="3" destOrd="0" presId="urn:microsoft.com/office/officeart/2005/8/layout/default"/>
    <dgm:cxn modelId="{B8A6397F-A5F8-BE48-B606-AD62BA6E8CDE}" type="presParOf" srcId="{996A62BE-5BE3-6B41-B205-8A10BCB2568C}" destId="{EB6E40E9-E018-654F-AC0E-E8D16DB9C7F6}" srcOrd="4" destOrd="0" presId="urn:microsoft.com/office/officeart/2005/8/layout/default"/>
    <dgm:cxn modelId="{5927E652-AA4A-F945-8566-FA952F9659CE}" type="presParOf" srcId="{996A62BE-5BE3-6B41-B205-8A10BCB2568C}" destId="{650F559E-EF12-CC4A-AC0A-42ED78B6E650}" srcOrd="5" destOrd="0" presId="urn:microsoft.com/office/officeart/2005/8/layout/default"/>
    <dgm:cxn modelId="{C54AF89E-7F86-FB4E-8501-3A19949C1B10}" type="presParOf" srcId="{996A62BE-5BE3-6B41-B205-8A10BCB2568C}" destId="{BDCDCA80-60D7-EA49-B17F-F4D739924AD7}" srcOrd="6" destOrd="0" presId="urn:microsoft.com/office/officeart/2005/8/layout/default"/>
    <dgm:cxn modelId="{4FC283E0-5844-8041-B4CB-D9C1113915C7}" type="presParOf" srcId="{996A62BE-5BE3-6B41-B205-8A10BCB2568C}" destId="{6BDC4B6F-5B0D-0D40-8F54-7A9BAC5DF83A}" srcOrd="7" destOrd="0" presId="urn:microsoft.com/office/officeart/2005/8/layout/default"/>
    <dgm:cxn modelId="{2224595E-E1A1-9346-9F92-B1773C008EBF}" type="presParOf" srcId="{996A62BE-5BE3-6B41-B205-8A10BCB2568C}" destId="{D67FE989-5E8E-6345-B509-3ABAEDC45612}" srcOrd="8" destOrd="0" presId="urn:microsoft.com/office/officeart/2005/8/layout/default"/>
    <dgm:cxn modelId="{6E90F0A5-3C26-E24B-9FF0-08BAE05610CC}" type="presParOf" srcId="{996A62BE-5BE3-6B41-B205-8A10BCB2568C}" destId="{9B0E7A92-D12F-0142-A9F7-37268FC6C9F2}" srcOrd="9" destOrd="0" presId="urn:microsoft.com/office/officeart/2005/8/layout/default"/>
    <dgm:cxn modelId="{203C8822-6CF0-774D-9E2F-B383A051C264}" type="presParOf" srcId="{996A62BE-5BE3-6B41-B205-8A10BCB2568C}" destId="{E5C78FB6-BC83-3F4C-B680-80C8C6BAE7EE}" srcOrd="10" destOrd="0" presId="urn:microsoft.com/office/officeart/2005/8/layout/default"/>
    <dgm:cxn modelId="{B69E6BDD-AF58-5A4C-AD59-10CAB7F4E95D}" type="presParOf" srcId="{996A62BE-5BE3-6B41-B205-8A10BCB2568C}" destId="{0A6FACFF-E496-1A48-A840-6027564501CC}" srcOrd="11" destOrd="0" presId="urn:microsoft.com/office/officeart/2005/8/layout/default"/>
    <dgm:cxn modelId="{A55514D8-2371-0E49-867A-2006F6123361}" type="presParOf" srcId="{996A62BE-5BE3-6B41-B205-8A10BCB2568C}" destId="{784A8989-E980-5049-90BE-25A19E07F693}" srcOrd="12" destOrd="0" presId="urn:microsoft.com/office/officeart/2005/8/layout/default"/>
    <dgm:cxn modelId="{72FAC814-90A8-A84D-8A26-49294F9C405F}" type="presParOf" srcId="{996A62BE-5BE3-6B41-B205-8A10BCB2568C}" destId="{2AA45609-76CD-BD46-A7B2-BDA9AD410BDD}" srcOrd="13" destOrd="0" presId="urn:microsoft.com/office/officeart/2005/8/layout/default"/>
    <dgm:cxn modelId="{2EF1A43B-101B-9549-8631-8A7F78202453}" type="presParOf" srcId="{996A62BE-5BE3-6B41-B205-8A10BCB2568C}" destId="{DEF6223D-0208-AD42-97DF-ED38488A1AB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5370FF-CAF1-4969-8968-06197EFEB1D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50822F-93B2-4609-8DDD-4CB988F22B45}">
      <dgm:prSet custT="1"/>
      <dgm:spPr/>
      <dgm:t>
        <a:bodyPr anchor="t"/>
        <a:lstStyle/>
        <a:p>
          <a:r>
            <a:rPr lang="en-GB" sz="2000" b="0" i="0" u="sng" dirty="0">
              <a:solidFill>
                <a:srgbClr val="002060"/>
              </a:solidFill>
            </a:rPr>
            <a:t>Cardinality</a:t>
          </a:r>
        </a:p>
        <a:p>
          <a:r>
            <a:rPr lang="en-GB" sz="2000" dirty="0">
              <a:solidFill>
                <a:srgbClr val="002060"/>
              </a:solidFill>
            </a:rPr>
            <a:t> It is defined as</a:t>
          </a:r>
          <a:r>
            <a:rPr lang="en-GB" sz="2000" b="0" i="0" dirty="0">
              <a:solidFill>
                <a:srgbClr val="002060"/>
              </a:solidFill>
            </a:rPr>
            <a:t> the number of instances of one entity that can or must be associated with the number of instances of another entity.</a:t>
          </a:r>
          <a:endParaRPr lang="en-US" sz="2000" dirty="0">
            <a:solidFill>
              <a:srgbClr val="002060"/>
            </a:solidFill>
          </a:endParaRPr>
        </a:p>
      </dgm:t>
    </dgm:pt>
    <dgm:pt modelId="{81F3F63B-C6DC-4D18-8317-6FB5B84C6D2A}" type="parTrans" cxnId="{932F1A79-D32B-4FB0-AAB0-EB607B701A59}">
      <dgm:prSet/>
      <dgm:spPr/>
      <dgm:t>
        <a:bodyPr/>
        <a:lstStyle/>
        <a:p>
          <a:endParaRPr lang="en-US" sz="2400"/>
        </a:p>
      </dgm:t>
    </dgm:pt>
    <dgm:pt modelId="{1D8CAEE4-9B01-42FD-A3CB-43F2F6EBDEE4}" type="sibTrans" cxnId="{932F1A79-D32B-4FB0-AAB0-EB607B701A59}">
      <dgm:prSet/>
      <dgm:spPr/>
      <dgm:t>
        <a:bodyPr/>
        <a:lstStyle/>
        <a:p>
          <a:endParaRPr lang="en-US" sz="2400"/>
        </a:p>
      </dgm:t>
    </dgm:pt>
    <dgm:pt modelId="{FD4D2DB5-3739-46B9-AF3D-81A37F089072}">
      <dgm:prSet custT="1"/>
      <dgm:spPr/>
      <dgm:t>
        <a:bodyPr anchor="t"/>
        <a:lstStyle/>
        <a:p>
          <a:r>
            <a:rPr lang="en-GB" sz="2000" b="0" i="0" u="sng" dirty="0">
              <a:solidFill>
                <a:srgbClr val="002060"/>
              </a:solidFill>
            </a:rPr>
            <a:t>Modality</a:t>
          </a:r>
          <a:r>
            <a:rPr lang="en-GB" sz="2000" b="0" i="0" dirty="0">
              <a:solidFill>
                <a:srgbClr val="002060"/>
              </a:solidFill>
            </a:rPr>
            <a:t> </a:t>
          </a:r>
        </a:p>
        <a:p>
          <a:r>
            <a:rPr lang="en-GB" sz="2000" dirty="0">
              <a:solidFill>
                <a:srgbClr val="002060"/>
              </a:solidFill>
            </a:rPr>
            <a:t>It </a:t>
          </a:r>
          <a:r>
            <a:rPr lang="en-GB" sz="2000" b="0" i="0" dirty="0">
              <a:solidFill>
                <a:srgbClr val="002060"/>
              </a:solidFill>
            </a:rPr>
            <a:t> indicates whether the presence of an entity in a relationship is mandatory or optional.</a:t>
          </a:r>
          <a:endParaRPr lang="en-US" sz="2000" dirty="0">
            <a:solidFill>
              <a:srgbClr val="002060"/>
            </a:solidFill>
          </a:endParaRPr>
        </a:p>
      </dgm:t>
    </dgm:pt>
    <dgm:pt modelId="{247BD2EB-B7C5-491A-AA88-0DB299CEA0C8}" type="parTrans" cxnId="{13309A83-1A88-43A7-9C80-C4D63478E157}">
      <dgm:prSet/>
      <dgm:spPr/>
      <dgm:t>
        <a:bodyPr/>
        <a:lstStyle/>
        <a:p>
          <a:endParaRPr lang="en-US" sz="2400"/>
        </a:p>
      </dgm:t>
    </dgm:pt>
    <dgm:pt modelId="{56D07A04-9664-4DD7-9149-FA6EDA4C13C4}" type="sibTrans" cxnId="{13309A83-1A88-43A7-9C80-C4D63478E157}">
      <dgm:prSet/>
      <dgm:spPr/>
      <dgm:t>
        <a:bodyPr/>
        <a:lstStyle/>
        <a:p>
          <a:endParaRPr lang="en-US" sz="2400"/>
        </a:p>
      </dgm:t>
    </dgm:pt>
    <dgm:pt modelId="{BDD04C79-DB07-4404-B254-E500FC434195}">
      <dgm:prSet custT="1"/>
      <dgm:spPr/>
      <dgm:t>
        <a:bodyPr anchor="t"/>
        <a:lstStyle/>
        <a:p>
          <a:r>
            <a:rPr lang="en-GB" sz="2000" b="0" i="0" u="sng" dirty="0">
              <a:solidFill>
                <a:srgbClr val="002060"/>
              </a:solidFill>
            </a:rPr>
            <a:t>Mandatory</a:t>
          </a:r>
        </a:p>
        <a:p>
          <a:r>
            <a:rPr lang="en-GB" sz="2000" b="0" i="0" dirty="0">
              <a:solidFill>
                <a:srgbClr val="002060"/>
              </a:solidFill>
            </a:rPr>
            <a:t> The relationship must have an associated entity. </a:t>
          </a:r>
          <a:endParaRPr lang="en-US" sz="2000" dirty="0">
            <a:solidFill>
              <a:srgbClr val="002060"/>
            </a:solidFill>
          </a:endParaRPr>
        </a:p>
      </dgm:t>
    </dgm:pt>
    <dgm:pt modelId="{E3C966FD-C103-4532-98A4-2F69DA8097E8}" type="parTrans" cxnId="{E2E49816-B4C0-40C8-9FE5-99BCC1C8A10D}">
      <dgm:prSet/>
      <dgm:spPr/>
      <dgm:t>
        <a:bodyPr/>
        <a:lstStyle/>
        <a:p>
          <a:endParaRPr lang="en-US" sz="2400"/>
        </a:p>
      </dgm:t>
    </dgm:pt>
    <dgm:pt modelId="{24890E6B-F194-4B7A-94F5-C29093C6E4CA}" type="sibTrans" cxnId="{E2E49816-B4C0-40C8-9FE5-99BCC1C8A10D}">
      <dgm:prSet/>
      <dgm:spPr/>
      <dgm:t>
        <a:bodyPr/>
        <a:lstStyle/>
        <a:p>
          <a:endParaRPr lang="en-US" sz="2400"/>
        </a:p>
      </dgm:t>
    </dgm:pt>
    <dgm:pt modelId="{3E060659-16A0-43F4-8BEA-0364D2414CD7}">
      <dgm:prSet custT="1"/>
      <dgm:spPr/>
      <dgm:t>
        <a:bodyPr anchor="t"/>
        <a:lstStyle/>
        <a:p>
          <a:r>
            <a:rPr lang="en-GB" sz="2000" b="0" i="0" u="sng" dirty="0">
              <a:solidFill>
                <a:srgbClr val="002060"/>
              </a:solidFill>
            </a:rPr>
            <a:t>Optional</a:t>
          </a:r>
        </a:p>
        <a:p>
          <a:r>
            <a:rPr lang="en-GB" sz="2000" b="0" i="0" dirty="0">
              <a:solidFill>
                <a:srgbClr val="002060"/>
              </a:solidFill>
            </a:rPr>
            <a:t>The entity may or may not have an associated entity in the relationship. </a:t>
          </a:r>
          <a:endParaRPr lang="en-US" sz="2000" dirty="0">
            <a:solidFill>
              <a:srgbClr val="002060"/>
            </a:solidFill>
          </a:endParaRPr>
        </a:p>
      </dgm:t>
    </dgm:pt>
    <dgm:pt modelId="{624B7017-44BE-498B-8C0D-685C6A5F769A}" type="parTrans" cxnId="{EDBF4B24-BC97-48F4-8BB2-9BF04F240BA7}">
      <dgm:prSet/>
      <dgm:spPr/>
      <dgm:t>
        <a:bodyPr/>
        <a:lstStyle/>
        <a:p>
          <a:endParaRPr lang="en-US" sz="2400"/>
        </a:p>
      </dgm:t>
    </dgm:pt>
    <dgm:pt modelId="{7B50CD16-93E6-4C7F-B660-626BE532E93B}" type="sibTrans" cxnId="{EDBF4B24-BC97-48F4-8BB2-9BF04F240BA7}">
      <dgm:prSet/>
      <dgm:spPr/>
      <dgm:t>
        <a:bodyPr/>
        <a:lstStyle/>
        <a:p>
          <a:endParaRPr lang="en-US" sz="2400"/>
        </a:p>
      </dgm:t>
    </dgm:pt>
    <dgm:pt modelId="{BFDA7A6E-83C5-7D44-BC40-A87D7E969317}" type="pres">
      <dgm:prSet presAssocID="{785370FF-CAF1-4969-8968-06197EFEB1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FA35E9-7F94-F64F-BF54-7E5BE1CC26EF}" type="pres">
      <dgm:prSet presAssocID="{6C50822F-93B2-4609-8DDD-4CB988F22B45}" presName="hierRoot1" presStyleCnt="0"/>
      <dgm:spPr/>
    </dgm:pt>
    <dgm:pt modelId="{83FC5E48-C6CA-3F44-8C5E-FA743B82A547}" type="pres">
      <dgm:prSet presAssocID="{6C50822F-93B2-4609-8DDD-4CB988F22B45}" presName="composite" presStyleCnt="0"/>
      <dgm:spPr/>
    </dgm:pt>
    <dgm:pt modelId="{1289869C-E4D3-AF4A-A85F-9728BBC35674}" type="pres">
      <dgm:prSet presAssocID="{6C50822F-93B2-4609-8DDD-4CB988F22B45}" presName="background" presStyleLbl="node0" presStyleIdx="0" presStyleCnt="4"/>
      <dgm:spPr>
        <a:solidFill>
          <a:srgbClr val="C1755A"/>
        </a:solidFill>
      </dgm:spPr>
    </dgm:pt>
    <dgm:pt modelId="{512A2A50-BF19-834B-BCA8-3AEB1AA4B56E}" type="pres">
      <dgm:prSet presAssocID="{6C50822F-93B2-4609-8DDD-4CB988F22B45}" presName="text" presStyleLbl="fgAcc0" presStyleIdx="0" presStyleCnt="4" custScaleX="103221" custScaleY="242641">
        <dgm:presLayoutVars>
          <dgm:chPref val="3"/>
        </dgm:presLayoutVars>
      </dgm:prSet>
      <dgm:spPr/>
    </dgm:pt>
    <dgm:pt modelId="{000FBC94-74B5-3441-9107-6E3A6ABA2B04}" type="pres">
      <dgm:prSet presAssocID="{6C50822F-93B2-4609-8DDD-4CB988F22B45}" presName="hierChild2" presStyleCnt="0"/>
      <dgm:spPr/>
    </dgm:pt>
    <dgm:pt modelId="{D93AAFC6-FABC-844A-8E1F-B8AEAC4279C1}" type="pres">
      <dgm:prSet presAssocID="{FD4D2DB5-3739-46B9-AF3D-81A37F089072}" presName="hierRoot1" presStyleCnt="0"/>
      <dgm:spPr/>
    </dgm:pt>
    <dgm:pt modelId="{6F0EF661-5762-C745-9A45-1ADAA17DED9A}" type="pres">
      <dgm:prSet presAssocID="{FD4D2DB5-3739-46B9-AF3D-81A37F089072}" presName="composite" presStyleCnt="0"/>
      <dgm:spPr/>
    </dgm:pt>
    <dgm:pt modelId="{FF0D823E-B0D5-6347-9621-F65669350885}" type="pres">
      <dgm:prSet presAssocID="{FD4D2DB5-3739-46B9-AF3D-81A37F089072}" presName="background" presStyleLbl="node0" presStyleIdx="1" presStyleCnt="4"/>
      <dgm:spPr>
        <a:solidFill>
          <a:srgbClr val="C1755A"/>
        </a:solidFill>
      </dgm:spPr>
    </dgm:pt>
    <dgm:pt modelId="{628C9AF4-BD64-BB4D-A503-0AB9472C604D}" type="pres">
      <dgm:prSet presAssocID="{FD4D2DB5-3739-46B9-AF3D-81A37F089072}" presName="text" presStyleLbl="fgAcc0" presStyleIdx="1" presStyleCnt="4" custScaleX="103432" custScaleY="242670">
        <dgm:presLayoutVars>
          <dgm:chPref val="3"/>
        </dgm:presLayoutVars>
      </dgm:prSet>
      <dgm:spPr/>
    </dgm:pt>
    <dgm:pt modelId="{2C112FB7-CF34-984C-B71C-7A7AA209A45B}" type="pres">
      <dgm:prSet presAssocID="{FD4D2DB5-3739-46B9-AF3D-81A37F089072}" presName="hierChild2" presStyleCnt="0"/>
      <dgm:spPr/>
    </dgm:pt>
    <dgm:pt modelId="{896EAC7D-45D3-0146-AAD1-E6AF206D9320}" type="pres">
      <dgm:prSet presAssocID="{BDD04C79-DB07-4404-B254-E500FC434195}" presName="hierRoot1" presStyleCnt="0"/>
      <dgm:spPr/>
    </dgm:pt>
    <dgm:pt modelId="{03F1982D-2CD3-7247-8A95-F5789A55698D}" type="pres">
      <dgm:prSet presAssocID="{BDD04C79-DB07-4404-B254-E500FC434195}" presName="composite" presStyleCnt="0"/>
      <dgm:spPr/>
    </dgm:pt>
    <dgm:pt modelId="{B2480EB2-49CB-5A46-BDBE-9C042C918E45}" type="pres">
      <dgm:prSet presAssocID="{BDD04C79-DB07-4404-B254-E500FC434195}" presName="background" presStyleLbl="node0" presStyleIdx="2" presStyleCnt="4"/>
      <dgm:spPr>
        <a:solidFill>
          <a:srgbClr val="C1755A"/>
        </a:solidFill>
      </dgm:spPr>
    </dgm:pt>
    <dgm:pt modelId="{F730C744-BD69-C040-8A22-F7D0AA2920FE}" type="pres">
      <dgm:prSet presAssocID="{BDD04C79-DB07-4404-B254-E500FC434195}" presName="text" presStyleLbl="fgAcc0" presStyleIdx="2" presStyleCnt="4" custScaleX="104280" custScaleY="244996">
        <dgm:presLayoutVars>
          <dgm:chPref val="3"/>
        </dgm:presLayoutVars>
      </dgm:prSet>
      <dgm:spPr/>
    </dgm:pt>
    <dgm:pt modelId="{71C5F888-6F40-A142-958A-6CA566930F63}" type="pres">
      <dgm:prSet presAssocID="{BDD04C79-DB07-4404-B254-E500FC434195}" presName="hierChild2" presStyleCnt="0"/>
      <dgm:spPr/>
    </dgm:pt>
    <dgm:pt modelId="{2B00DEB9-9782-814A-AE09-F0F4662F777F}" type="pres">
      <dgm:prSet presAssocID="{3E060659-16A0-43F4-8BEA-0364D2414CD7}" presName="hierRoot1" presStyleCnt="0"/>
      <dgm:spPr/>
    </dgm:pt>
    <dgm:pt modelId="{4D240ADF-6394-B84F-A5CA-8B1F211F26BF}" type="pres">
      <dgm:prSet presAssocID="{3E060659-16A0-43F4-8BEA-0364D2414CD7}" presName="composite" presStyleCnt="0"/>
      <dgm:spPr/>
    </dgm:pt>
    <dgm:pt modelId="{E11A9678-262D-704A-B95B-1C223ABA9CB2}" type="pres">
      <dgm:prSet presAssocID="{3E060659-16A0-43F4-8BEA-0364D2414CD7}" presName="background" presStyleLbl="node0" presStyleIdx="3" presStyleCnt="4"/>
      <dgm:spPr>
        <a:solidFill>
          <a:srgbClr val="C1755A"/>
        </a:solidFill>
      </dgm:spPr>
    </dgm:pt>
    <dgm:pt modelId="{CA3D7505-900F-464B-B64B-4A6E6058CF65}" type="pres">
      <dgm:prSet presAssocID="{3E060659-16A0-43F4-8BEA-0364D2414CD7}" presName="text" presStyleLbl="fgAcc0" presStyleIdx="3" presStyleCnt="4" custScaleX="105176" custScaleY="247101">
        <dgm:presLayoutVars>
          <dgm:chPref val="3"/>
        </dgm:presLayoutVars>
      </dgm:prSet>
      <dgm:spPr/>
    </dgm:pt>
    <dgm:pt modelId="{5E10E6FA-322D-0742-A9A2-84982B1AD534}" type="pres">
      <dgm:prSet presAssocID="{3E060659-16A0-43F4-8BEA-0364D2414CD7}" presName="hierChild2" presStyleCnt="0"/>
      <dgm:spPr/>
    </dgm:pt>
  </dgm:ptLst>
  <dgm:cxnLst>
    <dgm:cxn modelId="{E2E49816-B4C0-40C8-9FE5-99BCC1C8A10D}" srcId="{785370FF-CAF1-4969-8968-06197EFEB1D0}" destId="{BDD04C79-DB07-4404-B254-E500FC434195}" srcOrd="2" destOrd="0" parTransId="{E3C966FD-C103-4532-98A4-2F69DA8097E8}" sibTransId="{24890E6B-F194-4B7A-94F5-C29093C6E4CA}"/>
    <dgm:cxn modelId="{EDBF4B24-BC97-48F4-8BB2-9BF04F240BA7}" srcId="{785370FF-CAF1-4969-8968-06197EFEB1D0}" destId="{3E060659-16A0-43F4-8BEA-0364D2414CD7}" srcOrd="3" destOrd="0" parTransId="{624B7017-44BE-498B-8C0D-685C6A5F769A}" sibTransId="{7B50CD16-93E6-4C7F-B660-626BE532E93B}"/>
    <dgm:cxn modelId="{ADDD4348-FAE5-984C-AA63-C0B0A628439D}" type="presOf" srcId="{FD4D2DB5-3739-46B9-AF3D-81A37F089072}" destId="{628C9AF4-BD64-BB4D-A503-0AB9472C604D}" srcOrd="0" destOrd="0" presId="urn:microsoft.com/office/officeart/2005/8/layout/hierarchy1"/>
    <dgm:cxn modelId="{932F1A79-D32B-4FB0-AAB0-EB607B701A59}" srcId="{785370FF-CAF1-4969-8968-06197EFEB1D0}" destId="{6C50822F-93B2-4609-8DDD-4CB988F22B45}" srcOrd="0" destOrd="0" parTransId="{81F3F63B-C6DC-4D18-8317-6FB5B84C6D2A}" sibTransId="{1D8CAEE4-9B01-42FD-A3CB-43F2F6EBDEE4}"/>
    <dgm:cxn modelId="{13309A83-1A88-43A7-9C80-C4D63478E157}" srcId="{785370FF-CAF1-4969-8968-06197EFEB1D0}" destId="{FD4D2DB5-3739-46B9-AF3D-81A37F089072}" srcOrd="1" destOrd="0" parTransId="{247BD2EB-B7C5-491A-AA88-0DB299CEA0C8}" sibTransId="{56D07A04-9664-4DD7-9149-FA6EDA4C13C4}"/>
    <dgm:cxn modelId="{DCADE699-698C-8645-B024-75509F0F0E42}" type="presOf" srcId="{BDD04C79-DB07-4404-B254-E500FC434195}" destId="{F730C744-BD69-C040-8A22-F7D0AA2920FE}" srcOrd="0" destOrd="0" presId="urn:microsoft.com/office/officeart/2005/8/layout/hierarchy1"/>
    <dgm:cxn modelId="{EF4256A3-A936-F04B-B739-27442B443F9D}" type="presOf" srcId="{785370FF-CAF1-4969-8968-06197EFEB1D0}" destId="{BFDA7A6E-83C5-7D44-BC40-A87D7E969317}" srcOrd="0" destOrd="0" presId="urn:microsoft.com/office/officeart/2005/8/layout/hierarchy1"/>
    <dgm:cxn modelId="{A939C5D0-002C-D54C-9948-25C262E38C31}" type="presOf" srcId="{6C50822F-93B2-4609-8DDD-4CB988F22B45}" destId="{512A2A50-BF19-834B-BCA8-3AEB1AA4B56E}" srcOrd="0" destOrd="0" presId="urn:microsoft.com/office/officeart/2005/8/layout/hierarchy1"/>
    <dgm:cxn modelId="{7CA5A1EA-7F7A-6944-AA8B-416FBBCFE374}" type="presOf" srcId="{3E060659-16A0-43F4-8BEA-0364D2414CD7}" destId="{CA3D7505-900F-464B-B64B-4A6E6058CF65}" srcOrd="0" destOrd="0" presId="urn:microsoft.com/office/officeart/2005/8/layout/hierarchy1"/>
    <dgm:cxn modelId="{D9D81800-CEBF-3D42-98BE-00DDFE96AC45}" type="presParOf" srcId="{BFDA7A6E-83C5-7D44-BC40-A87D7E969317}" destId="{F1FA35E9-7F94-F64F-BF54-7E5BE1CC26EF}" srcOrd="0" destOrd="0" presId="urn:microsoft.com/office/officeart/2005/8/layout/hierarchy1"/>
    <dgm:cxn modelId="{E48B9883-5022-F34B-B3FA-296305DD5C1E}" type="presParOf" srcId="{F1FA35E9-7F94-F64F-BF54-7E5BE1CC26EF}" destId="{83FC5E48-C6CA-3F44-8C5E-FA743B82A547}" srcOrd="0" destOrd="0" presId="urn:microsoft.com/office/officeart/2005/8/layout/hierarchy1"/>
    <dgm:cxn modelId="{19335FDB-86B2-BE4A-848D-2E21BA103CC5}" type="presParOf" srcId="{83FC5E48-C6CA-3F44-8C5E-FA743B82A547}" destId="{1289869C-E4D3-AF4A-A85F-9728BBC35674}" srcOrd="0" destOrd="0" presId="urn:microsoft.com/office/officeart/2005/8/layout/hierarchy1"/>
    <dgm:cxn modelId="{9ECF1C74-ACB8-2649-8186-45D03604CE81}" type="presParOf" srcId="{83FC5E48-C6CA-3F44-8C5E-FA743B82A547}" destId="{512A2A50-BF19-834B-BCA8-3AEB1AA4B56E}" srcOrd="1" destOrd="0" presId="urn:microsoft.com/office/officeart/2005/8/layout/hierarchy1"/>
    <dgm:cxn modelId="{9817CFB8-44E9-C34C-8FFE-8D15FC705B01}" type="presParOf" srcId="{F1FA35E9-7F94-F64F-BF54-7E5BE1CC26EF}" destId="{000FBC94-74B5-3441-9107-6E3A6ABA2B04}" srcOrd="1" destOrd="0" presId="urn:microsoft.com/office/officeart/2005/8/layout/hierarchy1"/>
    <dgm:cxn modelId="{7D29CAFD-0647-E248-A1F1-99AA11E8D95E}" type="presParOf" srcId="{BFDA7A6E-83C5-7D44-BC40-A87D7E969317}" destId="{D93AAFC6-FABC-844A-8E1F-B8AEAC4279C1}" srcOrd="1" destOrd="0" presId="urn:microsoft.com/office/officeart/2005/8/layout/hierarchy1"/>
    <dgm:cxn modelId="{1CAFE5FF-0A46-BD48-B518-91218AE6FF20}" type="presParOf" srcId="{D93AAFC6-FABC-844A-8E1F-B8AEAC4279C1}" destId="{6F0EF661-5762-C745-9A45-1ADAA17DED9A}" srcOrd="0" destOrd="0" presId="urn:microsoft.com/office/officeart/2005/8/layout/hierarchy1"/>
    <dgm:cxn modelId="{1D4778AB-DE90-534E-AC27-CE47CA77C131}" type="presParOf" srcId="{6F0EF661-5762-C745-9A45-1ADAA17DED9A}" destId="{FF0D823E-B0D5-6347-9621-F65669350885}" srcOrd="0" destOrd="0" presId="urn:microsoft.com/office/officeart/2005/8/layout/hierarchy1"/>
    <dgm:cxn modelId="{A733EAE3-F320-B84F-93B3-9ED9D6E398A2}" type="presParOf" srcId="{6F0EF661-5762-C745-9A45-1ADAA17DED9A}" destId="{628C9AF4-BD64-BB4D-A503-0AB9472C604D}" srcOrd="1" destOrd="0" presId="urn:microsoft.com/office/officeart/2005/8/layout/hierarchy1"/>
    <dgm:cxn modelId="{5023AA0D-05B8-6241-9397-C3099608A125}" type="presParOf" srcId="{D93AAFC6-FABC-844A-8E1F-B8AEAC4279C1}" destId="{2C112FB7-CF34-984C-B71C-7A7AA209A45B}" srcOrd="1" destOrd="0" presId="urn:microsoft.com/office/officeart/2005/8/layout/hierarchy1"/>
    <dgm:cxn modelId="{2E69C143-8342-D749-9006-C6BB038B58F7}" type="presParOf" srcId="{BFDA7A6E-83C5-7D44-BC40-A87D7E969317}" destId="{896EAC7D-45D3-0146-AAD1-E6AF206D9320}" srcOrd="2" destOrd="0" presId="urn:microsoft.com/office/officeart/2005/8/layout/hierarchy1"/>
    <dgm:cxn modelId="{83C577C5-82C0-9B4A-B2A5-5AB90C61493C}" type="presParOf" srcId="{896EAC7D-45D3-0146-AAD1-E6AF206D9320}" destId="{03F1982D-2CD3-7247-8A95-F5789A55698D}" srcOrd="0" destOrd="0" presId="urn:microsoft.com/office/officeart/2005/8/layout/hierarchy1"/>
    <dgm:cxn modelId="{0F8ED96A-C0F6-6D4C-AF48-1EF0F5AB7717}" type="presParOf" srcId="{03F1982D-2CD3-7247-8A95-F5789A55698D}" destId="{B2480EB2-49CB-5A46-BDBE-9C042C918E45}" srcOrd="0" destOrd="0" presId="urn:microsoft.com/office/officeart/2005/8/layout/hierarchy1"/>
    <dgm:cxn modelId="{12DB3AF0-D5E6-BB4E-A5EA-3B7ED208C71D}" type="presParOf" srcId="{03F1982D-2CD3-7247-8A95-F5789A55698D}" destId="{F730C744-BD69-C040-8A22-F7D0AA2920FE}" srcOrd="1" destOrd="0" presId="urn:microsoft.com/office/officeart/2005/8/layout/hierarchy1"/>
    <dgm:cxn modelId="{04F6C75A-03F9-6A41-8E4A-9A039DF483D8}" type="presParOf" srcId="{896EAC7D-45D3-0146-AAD1-E6AF206D9320}" destId="{71C5F888-6F40-A142-958A-6CA566930F63}" srcOrd="1" destOrd="0" presId="urn:microsoft.com/office/officeart/2005/8/layout/hierarchy1"/>
    <dgm:cxn modelId="{DD11924E-FED4-4541-91D4-BBDC72210143}" type="presParOf" srcId="{BFDA7A6E-83C5-7D44-BC40-A87D7E969317}" destId="{2B00DEB9-9782-814A-AE09-F0F4662F777F}" srcOrd="3" destOrd="0" presId="urn:microsoft.com/office/officeart/2005/8/layout/hierarchy1"/>
    <dgm:cxn modelId="{B3D515DA-2FB4-CD47-84D1-313DA88B042F}" type="presParOf" srcId="{2B00DEB9-9782-814A-AE09-F0F4662F777F}" destId="{4D240ADF-6394-B84F-A5CA-8B1F211F26BF}" srcOrd="0" destOrd="0" presId="urn:microsoft.com/office/officeart/2005/8/layout/hierarchy1"/>
    <dgm:cxn modelId="{D0844021-BE37-0D43-907D-386ACBE275B0}" type="presParOf" srcId="{4D240ADF-6394-B84F-A5CA-8B1F211F26BF}" destId="{E11A9678-262D-704A-B95B-1C223ABA9CB2}" srcOrd="0" destOrd="0" presId="urn:microsoft.com/office/officeart/2005/8/layout/hierarchy1"/>
    <dgm:cxn modelId="{EE2804F0-649B-6C45-81EB-CBE43E4CA7E9}" type="presParOf" srcId="{4D240ADF-6394-B84F-A5CA-8B1F211F26BF}" destId="{CA3D7505-900F-464B-B64B-4A6E6058CF65}" srcOrd="1" destOrd="0" presId="urn:microsoft.com/office/officeart/2005/8/layout/hierarchy1"/>
    <dgm:cxn modelId="{676CC262-6052-5740-A0AC-D20460AD86BA}" type="presParOf" srcId="{2B00DEB9-9782-814A-AE09-F0F4662F777F}" destId="{5E10E6FA-322D-0742-A9A2-84982B1AD5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9CF684-777F-2740-AB06-E4F595E5899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4C4BFD-B05F-024A-89C3-41411BA34A6A}">
      <dgm:prSet phldrT="[Text]"/>
      <dgm:spPr>
        <a:solidFill>
          <a:schemeClr val="bg1"/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Client-Account Relationship</a:t>
          </a:r>
        </a:p>
      </dgm:t>
    </dgm:pt>
    <dgm:pt modelId="{190EFECE-D370-CC4D-9C60-DFD0797577D1}" type="parTrans" cxnId="{43AD4464-CC60-A94F-88C3-17DADDE7723F}">
      <dgm:prSet/>
      <dgm:spPr/>
      <dgm:t>
        <a:bodyPr/>
        <a:lstStyle/>
        <a:p>
          <a:endParaRPr lang="en-US"/>
        </a:p>
      </dgm:t>
    </dgm:pt>
    <dgm:pt modelId="{8BD01129-25D9-244A-BE4C-722189EBF34D}" type="sibTrans" cxnId="{43AD4464-CC60-A94F-88C3-17DADDE7723F}">
      <dgm:prSet/>
      <dgm:spPr/>
      <dgm:t>
        <a:bodyPr/>
        <a:lstStyle/>
        <a:p>
          <a:endParaRPr lang="en-US"/>
        </a:p>
      </dgm:t>
    </dgm:pt>
    <dgm:pt modelId="{BD9A345C-3FFA-1D4D-8930-B095ADF76515}">
      <dgm:prSet phldrT="[Text]"/>
      <dgm:spPr>
        <a:solidFill>
          <a:schemeClr val="bg1"/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Account-Transaction Relationship</a:t>
          </a:r>
        </a:p>
      </dgm:t>
    </dgm:pt>
    <dgm:pt modelId="{12595A06-5A20-9D45-BC2A-82BB4C7B1395}" type="parTrans" cxnId="{C9C88452-85AD-F34D-A5D7-E7EF7008856D}">
      <dgm:prSet/>
      <dgm:spPr/>
      <dgm:t>
        <a:bodyPr/>
        <a:lstStyle/>
        <a:p>
          <a:endParaRPr lang="en-US"/>
        </a:p>
      </dgm:t>
    </dgm:pt>
    <dgm:pt modelId="{8861560B-97F3-0A45-AD5B-DFD8A3E68C20}" type="sibTrans" cxnId="{C9C88452-85AD-F34D-A5D7-E7EF7008856D}">
      <dgm:prSet/>
      <dgm:spPr/>
      <dgm:t>
        <a:bodyPr/>
        <a:lstStyle/>
        <a:p>
          <a:endParaRPr lang="en-US"/>
        </a:p>
      </dgm:t>
    </dgm:pt>
    <dgm:pt modelId="{86E4BD1F-06AD-7848-9280-2495EB65D7E9}">
      <dgm:prSet phldrT="[Text]"/>
      <dgm:spPr>
        <a:solidFill>
          <a:schemeClr val="bg1"/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Account Type-Account Relationship</a:t>
          </a:r>
        </a:p>
      </dgm:t>
    </dgm:pt>
    <dgm:pt modelId="{CCFD85BC-9414-ED49-A45B-E3A5C5567E21}" type="parTrans" cxnId="{3CB8864A-CBBE-6044-B191-B541C2DCE18C}">
      <dgm:prSet/>
      <dgm:spPr/>
      <dgm:t>
        <a:bodyPr/>
        <a:lstStyle/>
        <a:p>
          <a:endParaRPr lang="en-US"/>
        </a:p>
      </dgm:t>
    </dgm:pt>
    <dgm:pt modelId="{1301D706-5CB6-F94B-B078-4D0F80AF0A89}" type="sibTrans" cxnId="{3CB8864A-CBBE-6044-B191-B541C2DCE18C}">
      <dgm:prSet/>
      <dgm:spPr/>
      <dgm:t>
        <a:bodyPr/>
        <a:lstStyle/>
        <a:p>
          <a:endParaRPr lang="en-US"/>
        </a:p>
      </dgm:t>
    </dgm:pt>
    <dgm:pt modelId="{EFAFCE40-56E3-2A44-B5AD-56D2CD01FD07}">
      <dgm:prSet phldrT="[Text]"/>
      <dgm:spPr>
        <a:solidFill>
          <a:schemeClr val="bg1"/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Transaction Type-Transaction Relationship</a:t>
          </a:r>
        </a:p>
      </dgm:t>
    </dgm:pt>
    <dgm:pt modelId="{D9205688-FE02-EB45-B9FE-7084C7DB27F6}" type="parTrans" cxnId="{4CCE2D00-4E63-4940-84FB-0530AF97F392}">
      <dgm:prSet/>
      <dgm:spPr/>
      <dgm:t>
        <a:bodyPr/>
        <a:lstStyle/>
        <a:p>
          <a:endParaRPr lang="en-US"/>
        </a:p>
      </dgm:t>
    </dgm:pt>
    <dgm:pt modelId="{50F15621-DAF7-F145-8B81-5F346A29A3B8}" type="sibTrans" cxnId="{4CCE2D00-4E63-4940-84FB-0530AF97F392}">
      <dgm:prSet/>
      <dgm:spPr/>
      <dgm:t>
        <a:bodyPr/>
        <a:lstStyle/>
        <a:p>
          <a:endParaRPr lang="en-US"/>
        </a:p>
      </dgm:t>
    </dgm:pt>
    <dgm:pt modelId="{B8FC1167-1D8E-8844-BCBE-8DD286152607}">
      <dgm:prSet/>
      <dgm:spPr>
        <a:solidFill>
          <a:schemeClr val="bg1"/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Branch-Account Relationship</a:t>
          </a:r>
        </a:p>
      </dgm:t>
    </dgm:pt>
    <dgm:pt modelId="{1C69EBF9-8C36-434D-9B0C-DD2CAED00B90}" type="parTrans" cxnId="{05F515E8-F24E-7D4C-B723-7B4C076FC3FA}">
      <dgm:prSet/>
      <dgm:spPr/>
      <dgm:t>
        <a:bodyPr/>
        <a:lstStyle/>
        <a:p>
          <a:endParaRPr lang="en-US"/>
        </a:p>
      </dgm:t>
    </dgm:pt>
    <dgm:pt modelId="{959EA9DC-E93E-6B40-94C1-AFE8F02BA893}" type="sibTrans" cxnId="{05F515E8-F24E-7D4C-B723-7B4C076FC3FA}">
      <dgm:prSet/>
      <dgm:spPr/>
      <dgm:t>
        <a:bodyPr/>
        <a:lstStyle/>
        <a:p>
          <a:endParaRPr lang="en-US"/>
        </a:p>
      </dgm:t>
    </dgm:pt>
    <dgm:pt modelId="{705B0958-96D2-A24A-B55C-8D55672EF6AA}" type="pres">
      <dgm:prSet presAssocID="{139CF684-777F-2740-AB06-E4F595E58994}" presName="diagram" presStyleCnt="0">
        <dgm:presLayoutVars>
          <dgm:dir/>
          <dgm:resizeHandles val="exact"/>
        </dgm:presLayoutVars>
      </dgm:prSet>
      <dgm:spPr/>
    </dgm:pt>
    <dgm:pt modelId="{781FCAA1-E54B-3B40-8765-94D23579305C}" type="pres">
      <dgm:prSet presAssocID="{9D4C4BFD-B05F-024A-89C3-41411BA34A6A}" presName="node" presStyleLbl="node1" presStyleIdx="0" presStyleCnt="5">
        <dgm:presLayoutVars>
          <dgm:bulletEnabled val="1"/>
        </dgm:presLayoutVars>
      </dgm:prSet>
      <dgm:spPr/>
    </dgm:pt>
    <dgm:pt modelId="{CB806DD5-49F2-D442-9D8C-FCDBCC7D15EB}" type="pres">
      <dgm:prSet presAssocID="{8BD01129-25D9-244A-BE4C-722189EBF34D}" presName="sibTrans" presStyleCnt="0"/>
      <dgm:spPr/>
    </dgm:pt>
    <dgm:pt modelId="{98F559F2-A639-6843-B868-A3A66B49695D}" type="pres">
      <dgm:prSet presAssocID="{BD9A345C-3FFA-1D4D-8930-B095ADF76515}" presName="node" presStyleLbl="node1" presStyleIdx="1" presStyleCnt="5">
        <dgm:presLayoutVars>
          <dgm:bulletEnabled val="1"/>
        </dgm:presLayoutVars>
      </dgm:prSet>
      <dgm:spPr/>
    </dgm:pt>
    <dgm:pt modelId="{1D5E21FE-3F4B-474C-B499-DF989EA6330D}" type="pres">
      <dgm:prSet presAssocID="{8861560B-97F3-0A45-AD5B-DFD8A3E68C20}" presName="sibTrans" presStyleCnt="0"/>
      <dgm:spPr/>
    </dgm:pt>
    <dgm:pt modelId="{37A14B34-5B3A-EB47-8294-48E2C65D7C75}" type="pres">
      <dgm:prSet presAssocID="{B8FC1167-1D8E-8844-BCBE-8DD286152607}" presName="node" presStyleLbl="node1" presStyleIdx="2" presStyleCnt="5">
        <dgm:presLayoutVars>
          <dgm:bulletEnabled val="1"/>
        </dgm:presLayoutVars>
      </dgm:prSet>
      <dgm:spPr/>
    </dgm:pt>
    <dgm:pt modelId="{861E557C-0193-434A-AAA9-FFB4CA84226C}" type="pres">
      <dgm:prSet presAssocID="{959EA9DC-E93E-6B40-94C1-AFE8F02BA893}" presName="sibTrans" presStyleCnt="0"/>
      <dgm:spPr/>
    </dgm:pt>
    <dgm:pt modelId="{0D76A4C6-BEFE-7443-A2E1-4AF7773CF97B}" type="pres">
      <dgm:prSet presAssocID="{86E4BD1F-06AD-7848-9280-2495EB65D7E9}" presName="node" presStyleLbl="node1" presStyleIdx="3" presStyleCnt="5">
        <dgm:presLayoutVars>
          <dgm:bulletEnabled val="1"/>
        </dgm:presLayoutVars>
      </dgm:prSet>
      <dgm:spPr/>
    </dgm:pt>
    <dgm:pt modelId="{89C2B98A-9955-014E-8853-BD7BD97CC668}" type="pres">
      <dgm:prSet presAssocID="{1301D706-5CB6-F94B-B078-4D0F80AF0A89}" presName="sibTrans" presStyleCnt="0"/>
      <dgm:spPr/>
    </dgm:pt>
    <dgm:pt modelId="{F3D1AC18-051E-4446-8E8E-3670AB1BFCFD}" type="pres">
      <dgm:prSet presAssocID="{EFAFCE40-56E3-2A44-B5AD-56D2CD01FD07}" presName="node" presStyleLbl="node1" presStyleIdx="4" presStyleCnt="5">
        <dgm:presLayoutVars>
          <dgm:bulletEnabled val="1"/>
        </dgm:presLayoutVars>
      </dgm:prSet>
      <dgm:spPr/>
    </dgm:pt>
  </dgm:ptLst>
  <dgm:cxnLst>
    <dgm:cxn modelId="{4CCE2D00-4E63-4940-84FB-0530AF97F392}" srcId="{139CF684-777F-2740-AB06-E4F595E58994}" destId="{EFAFCE40-56E3-2A44-B5AD-56D2CD01FD07}" srcOrd="4" destOrd="0" parTransId="{D9205688-FE02-EB45-B9FE-7084C7DB27F6}" sibTransId="{50F15621-DAF7-F145-8B81-5F346A29A3B8}"/>
    <dgm:cxn modelId="{AEB17E2C-6245-B440-9AA1-21F910BB0520}" type="presOf" srcId="{9D4C4BFD-B05F-024A-89C3-41411BA34A6A}" destId="{781FCAA1-E54B-3B40-8765-94D23579305C}" srcOrd="0" destOrd="0" presId="urn:microsoft.com/office/officeart/2005/8/layout/default"/>
    <dgm:cxn modelId="{43AD4464-CC60-A94F-88C3-17DADDE7723F}" srcId="{139CF684-777F-2740-AB06-E4F595E58994}" destId="{9D4C4BFD-B05F-024A-89C3-41411BA34A6A}" srcOrd="0" destOrd="0" parTransId="{190EFECE-D370-CC4D-9C60-DFD0797577D1}" sibTransId="{8BD01129-25D9-244A-BE4C-722189EBF34D}"/>
    <dgm:cxn modelId="{3CB8864A-CBBE-6044-B191-B541C2DCE18C}" srcId="{139CF684-777F-2740-AB06-E4F595E58994}" destId="{86E4BD1F-06AD-7848-9280-2495EB65D7E9}" srcOrd="3" destOrd="0" parTransId="{CCFD85BC-9414-ED49-A45B-E3A5C5567E21}" sibTransId="{1301D706-5CB6-F94B-B078-4D0F80AF0A89}"/>
    <dgm:cxn modelId="{C9C88452-85AD-F34D-A5D7-E7EF7008856D}" srcId="{139CF684-777F-2740-AB06-E4F595E58994}" destId="{BD9A345C-3FFA-1D4D-8930-B095ADF76515}" srcOrd="1" destOrd="0" parTransId="{12595A06-5A20-9D45-BC2A-82BB4C7B1395}" sibTransId="{8861560B-97F3-0A45-AD5B-DFD8A3E68C20}"/>
    <dgm:cxn modelId="{994D7D7D-CC88-FF42-A217-DC0975F73BCF}" type="presOf" srcId="{139CF684-777F-2740-AB06-E4F595E58994}" destId="{705B0958-96D2-A24A-B55C-8D55672EF6AA}" srcOrd="0" destOrd="0" presId="urn:microsoft.com/office/officeart/2005/8/layout/default"/>
    <dgm:cxn modelId="{7917F381-7816-CC47-AFB7-E23D6D482678}" type="presOf" srcId="{86E4BD1F-06AD-7848-9280-2495EB65D7E9}" destId="{0D76A4C6-BEFE-7443-A2E1-4AF7773CF97B}" srcOrd="0" destOrd="0" presId="urn:microsoft.com/office/officeart/2005/8/layout/default"/>
    <dgm:cxn modelId="{2C175E89-6074-304E-82BC-262D8795952D}" type="presOf" srcId="{EFAFCE40-56E3-2A44-B5AD-56D2CD01FD07}" destId="{F3D1AC18-051E-4446-8E8E-3670AB1BFCFD}" srcOrd="0" destOrd="0" presId="urn:microsoft.com/office/officeart/2005/8/layout/default"/>
    <dgm:cxn modelId="{9C5CB7BB-F8BC-6940-90D1-51B48BD95738}" type="presOf" srcId="{BD9A345C-3FFA-1D4D-8930-B095ADF76515}" destId="{98F559F2-A639-6843-B868-A3A66B49695D}" srcOrd="0" destOrd="0" presId="urn:microsoft.com/office/officeart/2005/8/layout/default"/>
    <dgm:cxn modelId="{DB6BE8E1-E046-BA43-8037-D7ECA6F384D6}" type="presOf" srcId="{B8FC1167-1D8E-8844-BCBE-8DD286152607}" destId="{37A14B34-5B3A-EB47-8294-48E2C65D7C75}" srcOrd="0" destOrd="0" presId="urn:microsoft.com/office/officeart/2005/8/layout/default"/>
    <dgm:cxn modelId="{05F515E8-F24E-7D4C-B723-7B4C076FC3FA}" srcId="{139CF684-777F-2740-AB06-E4F595E58994}" destId="{B8FC1167-1D8E-8844-BCBE-8DD286152607}" srcOrd="2" destOrd="0" parTransId="{1C69EBF9-8C36-434D-9B0C-DD2CAED00B90}" sibTransId="{959EA9DC-E93E-6B40-94C1-AFE8F02BA893}"/>
    <dgm:cxn modelId="{5CAF1FBB-4703-EA41-BDAC-38234ADACFD1}" type="presParOf" srcId="{705B0958-96D2-A24A-B55C-8D55672EF6AA}" destId="{781FCAA1-E54B-3B40-8765-94D23579305C}" srcOrd="0" destOrd="0" presId="urn:microsoft.com/office/officeart/2005/8/layout/default"/>
    <dgm:cxn modelId="{707051BB-7FAA-654C-8F8E-8F0EC6677CCE}" type="presParOf" srcId="{705B0958-96D2-A24A-B55C-8D55672EF6AA}" destId="{CB806DD5-49F2-D442-9D8C-FCDBCC7D15EB}" srcOrd="1" destOrd="0" presId="urn:microsoft.com/office/officeart/2005/8/layout/default"/>
    <dgm:cxn modelId="{DCB82E33-F3C9-8F40-BAFB-8A9FC13E08CC}" type="presParOf" srcId="{705B0958-96D2-A24A-B55C-8D55672EF6AA}" destId="{98F559F2-A639-6843-B868-A3A66B49695D}" srcOrd="2" destOrd="0" presId="urn:microsoft.com/office/officeart/2005/8/layout/default"/>
    <dgm:cxn modelId="{BB109865-AF81-B74C-A0A1-63033B24EEC8}" type="presParOf" srcId="{705B0958-96D2-A24A-B55C-8D55672EF6AA}" destId="{1D5E21FE-3F4B-474C-B499-DF989EA6330D}" srcOrd="3" destOrd="0" presId="urn:microsoft.com/office/officeart/2005/8/layout/default"/>
    <dgm:cxn modelId="{031B08AD-D68B-8048-9993-6DB9A68E9C62}" type="presParOf" srcId="{705B0958-96D2-A24A-B55C-8D55672EF6AA}" destId="{37A14B34-5B3A-EB47-8294-48E2C65D7C75}" srcOrd="4" destOrd="0" presId="urn:microsoft.com/office/officeart/2005/8/layout/default"/>
    <dgm:cxn modelId="{B426B4EB-6B03-1543-B8C3-8D690C752497}" type="presParOf" srcId="{705B0958-96D2-A24A-B55C-8D55672EF6AA}" destId="{861E557C-0193-434A-AAA9-FFB4CA84226C}" srcOrd="5" destOrd="0" presId="urn:microsoft.com/office/officeart/2005/8/layout/default"/>
    <dgm:cxn modelId="{BD1206A3-0592-B14A-87B1-4824C2DCD2BF}" type="presParOf" srcId="{705B0958-96D2-A24A-B55C-8D55672EF6AA}" destId="{0D76A4C6-BEFE-7443-A2E1-4AF7773CF97B}" srcOrd="6" destOrd="0" presId="urn:microsoft.com/office/officeart/2005/8/layout/default"/>
    <dgm:cxn modelId="{9FEDEBBF-999B-E648-B879-FDF8E69A8F60}" type="presParOf" srcId="{705B0958-96D2-A24A-B55C-8D55672EF6AA}" destId="{89C2B98A-9955-014E-8853-BD7BD97CC668}" srcOrd="7" destOrd="0" presId="urn:microsoft.com/office/officeart/2005/8/layout/default"/>
    <dgm:cxn modelId="{343F4135-ECAC-0E40-8AE2-94D3788AD5DC}" type="presParOf" srcId="{705B0958-96D2-A24A-B55C-8D55672EF6AA}" destId="{F3D1AC18-051E-4446-8E8E-3670AB1BFCF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010E7F8-7675-4CA9-BA59-DDE5D2BE9F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668CF-AB2B-4C75-8FC2-3504EB4E184B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ctr"/>
          <a:r>
            <a:rPr lang="en-GB" sz="1600" b="1" i="0" dirty="0">
              <a:solidFill>
                <a:srgbClr val="002060"/>
              </a:solidFill>
              <a:latin typeface="+mn-lt"/>
            </a:rPr>
            <a:t>Branch table</a:t>
          </a:r>
          <a:r>
            <a:rPr lang="en-GB" sz="1600" b="1" dirty="0">
              <a:solidFill>
                <a:srgbClr val="002060"/>
              </a:solidFill>
              <a:latin typeface="+mn-lt"/>
            </a:rPr>
            <a:t>:</a:t>
          </a:r>
          <a:endParaRPr lang="en-US" sz="1600" b="1" dirty="0">
            <a:solidFill>
              <a:srgbClr val="002060"/>
            </a:solidFill>
            <a:latin typeface="+mn-lt"/>
          </a:endParaRPr>
        </a:p>
      </dgm:t>
    </dgm:pt>
    <dgm:pt modelId="{61BAC417-0017-4C5E-90E2-DE5FDFF2D515}" type="parTrans" cxnId="{CFC2120D-4681-4715-9560-41FECE5C269B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AD933AEF-30DC-4664-A51F-593BC7E5BC16}" type="sibTrans" cxnId="{CFC2120D-4681-4715-9560-41FECE5C269B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3308DFE2-6D24-4B72-A2C8-0CFA80852A16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dirty="0" err="1">
              <a:solidFill>
                <a:srgbClr val="002060"/>
              </a:solidFill>
              <a:latin typeface="+mn-lt"/>
            </a:rPr>
            <a:t>branch_id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branch_name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, location, manager.</a:t>
          </a:r>
          <a:endParaRPr lang="en-US" sz="1600" b="0" dirty="0">
            <a:solidFill>
              <a:srgbClr val="002060"/>
            </a:solidFill>
            <a:latin typeface="+mn-lt"/>
          </a:endParaRPr>
        </a:p>
      </dgm:t>
    </dgm:pt>
    <dgm:pt modelId="{2FD06846-AC23-4644-AE88-1256963D55D6}" type="parTrans" cxnId="{28A94D10-9599-49A9-9D1A-4FA9BB51F87C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6F41E50A-1F22-476A-AB19-AAE258010463}" type="sibTrans" cxnId="{28A94D10-9599-49A9-9D1A-4FA9BB51F87C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75601778-EB19-41EB-8823-135C994E5018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ctr"/>
          <a:r>
            <a:rPr lang="en-GB" sz="1600" b="1" i="0" dirty="0">
              <a:solidFill>
                <a:srgbClr val="002060"/>
              </a:solidFill>
              <a:latin typeface="+mn-lt"/>
            </a:rPr>
            <a:t>Client table:</a:t>
          </a:r>
          <a:endParaRPr lang="en-US" sz="1600" b="1" dirty="0">
            <a:solidFill>
              <a:srgbClr val="002060"/>
            </a:solidFill>
            <a:latin typeface="+mn-lt"/>
          </a:endParaRPr>
        </a:p>
      </dgm:t>
    </dgm:pt>
    <dgm:pt modelId="{9E3A9F42-D6C7-400B-A33E-5DBF41926E69}" type="parTrans" cxnId="{0294EE59-A341-4103-8FCE-31C4C9A79BD4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861B6B22-DEF6-487F-8659-869DA69B28BF}" type="sibTrans" cxnId="{0294EE59-A341-4103-8FCE-31C4C9A79BD4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E3068677-F115-4450-A5A8-BD0D71063E36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dirty="0">
              <a:solidFill>
                <a:srgbClr val="002060"/>
              </a:solidFill>
              <a:latin typeface="+mn-lt"/>
            </a:rPr>
            <a:t>client_id</a:t>
          </a:r>
          <a:r>
            <a:rPr lang="en-GB" sz="1600" b="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created_time, contact_no and work_no.</a:t>
          </a:r>
          <a:endParaRPr lang="en-US" sz="1600" b="0" dirty="0">
            <a:solidFill>
              <a:srgbClr val="002060"/>
            </a:solidFill>
            <a:latin typeface="+mn-lt"/>
          </a:endParaRPr>
        </a:p>
      </dgm:t>
    </dgm:pt>
    <dgm:pt modelId="{11F2832D-A2F9-49DB-A85E-A55B15D09394}" type="parTrans" cxnId="{E2231B87-DF4E-4352-8206-6EC76E1572DD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6CA28436-097C-4E19-8E29-3ECD46DC132C}" type="sibTrans" cxnId="{E2231B87-DF4E-4352-8206-6EC76E1572DD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2FF46DA5-790D-4770-999E-4DE3CB9B7275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ctr"/>
          <a:r>
            <a:rPr lang="en-GB" sz="1600" b="1" i="0" dirty="0" err="1">
              <a:solidFill>
                <a:srgbClr val="002060"/>
              </a:solidFill>
              <a:latin typeface="+mn-lt"/>
            </a:rPr>
            <a:t>Account_type</a:t>
          </a:r>
          <a:r>
            <a:rPr lang="en-GB" sz="1600" b="1" i="0" dirty="0">
              <a:solidFill>
                <a:srgbClr val="002060"/>
              </a:solidFill>
              <a:latin typeface="+mn-lt"/>
            </a:rPr>
            <a:t> Table:</a:t>
          </a:r>
          <a:endParaRPr lang="en-US" sz="1600" b="1" dirty="0">
            <a:solidFill>
              <a:srgbClr val="002060"/>
            </a:solidFill>
            <a:latin typeface="+mn-lt"/>
          </a:endParaRPr>
        </a:p>
      </dgm:t>
    </dgm:pt>
    <dgm:pt modelId="{37C271FF-1D13-48FA-8760-596749595756}" type="parTrans" cxnId="{A36895FC-8B0D-47CA-B13C-58322D508F86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8C70DA27-19F9-4927-AF8E-838CA6164990}" type="sibTrans" cxnId="{A36895FC-8B0D-47CA-B13C-58322D508F86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C1D980B3-ED80-4914-971F-CB52AD3C38B7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dirty="0" err="1">
              <a:solidFill>
                <a:srgbClr val="002060"/>
              </a:solidFill>
              <a:latin typeface="+mn-lt"/>
            </a:rPr>
            <a:t>account_type_id</a:t>
          </a:r>
          <a:r>
            <a:rPr lang="en-GB" sz="1600" b="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account_type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, description.</a:t>
          </a:r>
          <a:endParaRPr lang="en-US" sz="1600" b="0" dirty="0">
            <a:solidFill>
              <a:srgbClr val="002060"/>
            </a:solidFill>
            <a:latin typeface="+mn-lt"/>
          </a:endParaRPr>
        </a:p>
      </dgm:t>
    </dgm:pt>
    <dgm:pt modelId="{7FC3F551-258A-4047-A5D9-B4CBAB659CDB}" type="parTrans" cxnId="{613A67B7-76A3-4CFE-BAC0-4097D20A8004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8E61F1FC-C1A3-453C-8A2D-69EB8941FD0E}" type="sibTrans" cxnId="{613A67B7-76A3-4CFE-BAC0-4097D20A8004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396839F7-09A9-459A-9C4F-8C60FCE8E4DC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dirty="0" err="1">
              <a:solidFill>
                <a:srgbClr val="002060"/>
              </a:solidFill>
              <a:latin typeface="+mn-lt"/>
            </a:rPr>
            <a:t>account_id</a:t>
          </a:r>
          <a:r>
            <a:rPr lang="en-GB" sz="1600" b="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balance_account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, status,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created_at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, and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deleted_at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.</a:t>
          </a:r>
          <a:endParaRPr lang="en-US" sz="1600" b="0" dirty="0">
            <a:solidFill>
              <a:srgbClr val="002060"/>
            </a:solidFill>
            <a:latin typeface="+mn-lt"/>
          </a:endParaRPr>
        </a:p>
      </dgm:t>
    </dgm:pt>
    <dgm:pt modelId="{DD6FE722-64C9-4105-9FF3-F8A52EA759FC}" type="parTrans" cxnId="{0AE79768-C21C-45F8-8651-711B25021177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B353704E-816B-4E4B-BC55-BE2EC12155A9}" type="sibTrans" cxnId="{0AE79768-C21C-45F8-8651-711B25021177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BD68BD3C-BB89-4CAC-BA72-5C826B82DB04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ctr"/>
          <a:r>
            <a:rPr lang="en-GB" sz="1600" b="1" i="0" dirty="0" err="1">
              <a:solidFill>
                <a:srgbClr val="002060"/>
              </a:solidFill>
              <a:latin typeface="+mn-lt"/>
            </a:rPr>
            <a:t>Transaction_type</a:t>
          </a:r>
          <a:r>
            <a:rPr lang="en-GB" sz="1600" b="1" i="0" dirty="0">
              <a:solidFill>
                <a:srgbClr val="002060"/>
              </a:solidFill>
              <a:latin typeface="+mn-lt"/>
            </a:rPr>
            <a:t> Table:</a:t>
          </a:r>
          <a:endParaRPr lang="en-US" sz="1600" b="1" dirty="0">
            <a:solidFill>
              <a:srgbClr val="002060"/>
            </a:solidFill>
            <a:latin typeface="+mn-lt"/>
          </a:endParaRPr>
        </a:p>
      </dgm:t>
    </dgm:pt>
    <dgm:pt modelId="{1B08C59C-1A50-49B5-AB2B-A6452DC21A08}" type="parTrans" cxnId="{272A70FF-8B23-4D24-A08D-4B0184D43E66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A888B236-0385-4923-B178-F125893D6C5E}" type="sibTrans" cxnId="{272A70FF-8B23-4D24-A08D-4B0184D43E66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71E5788F-BF80-483A-923E-BFA5064AE362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dirty="0" err="1">
              <a:solidFill>
                <a:srgbClr val="002060"/>
              </a:solidFill>
              <a:latin typeface="+mn-lt"/>
            </a:rPr>
            <a:t>tran_type_id</a:t>
          </a:r>
          <a:r>
            <a:rPr lang="en-GB" sz="1600" b="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transaction_type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 and description,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transaction_fee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.</a:t>
          </a:r>
          <a:endParaRPr lang="en-US" sz="1600" b="0" dirty="0">
            <a:solidFill>
              <a:srgbClr val="002060"/>
            </a:solidFill>
            <a:latin typeface="+mn-lt"/>
          </a:endParaRPr>
        </a:p>
      </dgm:t>
    </dgm:pt>
    <dgm:pt modelId="{5BCEA4AF-E026-419C-89EC-FDCE8470BA9E}" type="parTrans" cxnId="{0DAD128D-EAEE-4CBA-9DEE-BE7A3FCF5F30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B205631C-69C9-462A-BD5C-DAFD6E19A39A}" type="sibTrans" cxnId="{0DAD128D-EAEE-4CBA-9DEE-BE7A3FCF5F30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CDE0EE6D-4389-4B26-B718-4BF037605388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ctr"/>
          <a:r>
            <a:rPr lang="en-GB" sz="1800" b="1" i="0" kern="1200" dirty="0">
              <a:solidFill>
                <a:srgbClr val="002060"/>
              </a:solidFill>
              <a:latin typeface="+mn-lt"/>
            </a:rPr>
            <a:t>Transaction Table:</a:t>
          </a:r>
          <a:endParaRPr lang="en-US" sz="1800" b="1" kern="1200" dirty="0">
            <a:solidFill>
              <a:srgbClr val="002060"/>
            </a:solidFill>
            <a:latin typeface="+mn-lt"/>
          </a:endParaRPr>
        </a:p>
      </dgm:t>
    </dgm:pt>
    <dgm:pt modelId="{4B7DC66D-B468-4FC7-BABD-50E8152391DC}" type="parTrans" cxnId="{F46CE173-A925-433C-BD88-21A8D16C3EEE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1FBC0488-1004-4AB6-92D1-2983AC1AEB85}" type="sibTrans" cxnId="{F46CE173-A925-433C-BD88-21A8D16C3EEE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6ABAAB48-A154-4081-B5C8-F4092D8FD84E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transaction_id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transaction_amount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date_</a:t>
          </a:r>
          <a:r>
            <a:rPr lang="en-GB" sz="1600" b="0" i="0" kern="1200" dirty="0" err="1">
              <a:solidFill>
                <a:srgbClr val="002060"/>
              </a:solidFill>
              <a:latin typeface="+mn-lt"/>
              <a:ea typeface="+mn-ea"/>
              <a:cs typeface="+mn-cs"/>
            </a:rPr>
            <a:t>of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_transaction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total_balance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gm:t>
    </dgm:pt>
    <dgm:pt modelId="{2D80B0F6-DABC-48E6-BC25-B2EE17E1E48F}" type="parTrans" cxnId="{9EBBE404-341E-458E-B01A-A583CA2D7BE7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C5184EA8-9EB2-4A4B-AB3A-ED18D8242E08}" type="sibTrans" cxnId="{9EBBE404-341E-458E-B01A-A583CA2D7BE7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BE8DA157-4AEA-504B-91EA-99C1CF59DD6D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ctr"/>
          <a:r>
            <a:rPr lang="en-GB" sz="1600" b="1" i="0" dirty="0">
              <a:solidFill>
                <a:srgbClr val="002060"/>
              </a:solidFill>
              <a:latin typeface="+mn-lt"/>
            </a:rPr>
            <a:t>Account Table:</a:t>
          </a:r>
          <a:endParaRPr lang="en-US" sz="1600" b="1" dirty="0">
            <a:solidFill>
              <a:srgbClr val="002060"/>
            </a:solidFill>
            <a:latin typeface="+mn-lt"/>
          </a:endParaRPr>
        </a:p>
      </dgm:t>
    </dgm:pt>
    <dgm:pt modelId="{57957618-96E6-2545-B102-7B9C113DE068}" type="parTrans" cxnId="{05378749-6FF9-3643-942D-016C93BB92DC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F0DFC5FE-0E47-0942-8962-2E22C6C703AF}" type="sibTrans" cxnId="{05378749-6FF9-3643-942D-016C93BB92DC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8AA491B7-A96A-E04C-95E1-5FF8D625C14B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dirty="0">
              <a:solidFill>
                <a:srgbClr val="002060"/>
              </a:solidFill>
              <a:latin typeface="+mn-lt"/>
            </a:rPr>
            <a:t>foreign keys connect the client, </a:t>
          </a:r>
          <a:r>
            <a:rPr lang="en-GB" sz="1600" b="0" i="0" dirty="0" err="1">
              <a:solidFill>
                <a:srgbClr val="002060"/>
              </a:solidFill>
              <a:latin typeface="+mn-lt"/>
            </a:rPr>
            <a:t>account_type</a:t>
          </a:r>
          <a:r>
            <a:rPr lang="en-GB" sz="1600" b="0" i="0" dirty="0">
              <a:solidFill>
                <a:srgbClr val="002060"/>
              </a:solidFill>
              <a:latin typeface="+mn-lt"/>
            </a:rPr>
            <a:t>, and branch tables to maintain relationships.</a:t>
          </a:r>
          <a:endParaRPr lang="en-US" sz="1600" b="0" dirty="0">
            <a:solidFill>
              <a:srgbClr val="002060"/>
            </a:solidFill>
            <a:latin typeface="+mn-lt"/>
          </a:endParaRPr>
        </a:p>
      </dgm:t>
    </dgm:pt>
    <dgm:pt modelId="{96EBB2DA-FDCA-1549-A3C0-FE920307F846}" type="parTrans" cxnId="{EA6BE5E9-CA71-5E42-8F4F-A178F28FB323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B7CE3854-CFBB-3546-8DB1-5266D9F481A8}" type="sibTrans" cxnId="{EA6BE5E9-CA71-5E42-8F4F-A178F28FB323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A6F770C7-9A00-1A49-BDD3-FA346BAFE8BA}">
      <dgm:prSet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pPr algn="l"/>
          <a:r>
            <a:rPr lang="en-GB" sz="1600" b="0" i="0" u="none" strike="noStrike" kern="1200" dirty="0">
              <a:solidFill>
                <a:srgbClr val="002060"/>
              </a:solidFill>
              <a:effectLst/>
              <a:latin typeface="+mn-lt"/>
            </a:rPr>
            <a:t>foreign keys connect the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  <a:ea typeface="+mn-ea"/>
              <a:cs typeface="+mn-cs"/>
            </a:rPr>
            <a:t>transaction_type</a:t>
          </a:r>
          <a:r>
            <a:rPr lang="en-GB" sz="1600" b="0" i="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 and account tables, helping us identify the source and destination of funds. 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gm:t>
    </dgm:pt>
    <dgm:pt modelId="{67334E35-5015-B24F-9A13-F7225F8177B7}" type="parTrans" cxnId="{2C44DCD9-7FA3-9443-8DD4-38E466F0717A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719841F5-F121-C24E-AF6E-EF800F4C0101}" type="sibTrans" cxnId="{2C44DCD9-7FA3-9443-8DD4-38E466F0717A}">
      <dgm:prSet/>
      <dgm:spPr/>
      <dgm:t>
        <a:bodyPr/>
        <a:lstStyle/>
        <a:p>
          <a:endParaRPr lang="en-US" sz="1600" b="1">
            <a:solidFill>
              <a:srgbClr val="002060"/>
            </a:solidFill>
            <a:latin typeface="+mn-lt"/>
          </a:endParaRPr>
        </a:p>
      </dgm:t>
    </dgm:pt>
    <dgm:pt modelId="{18612494-C5A9-BA43-94CB-809BD801A7A4}" type="pres">
      <dgm:prSet presAssocID="{6010E7F8-7675-4CA9-BA59-DDE5D2BE9F3D}" presName="diagram" presStyleCnt="0">
        <dgm:presLayoutVars>
          <dgm:dir/>
          <dgm:resizeHandles val="exact"/>
        </dgm:presLayoutVars>
      </dgm:prSet>
      <dgm:spPr/>
    </dgm:pt>
    <dgm:pt modelId="{0209E71A-6D7D-6649-8847-6AFCF85501E8}" type="pres">
      <dgm:prSet presAssocID="{2AC668CF-AB2B-4C75-8FC2-3504EB4E184B}" presName="node" presStyleLbl="node1" presStyleIdx="0" presStyleCnt="6">
        <dgm:presLayoutVars>
          <dgm:bulletEnabled val="1"/>
        </dgm:presLayoutVars>
      </dgm:prSet>
      <dgm:spPr/>
    </dgm:pt>
    <dgm:pt modelId="{CC64E2BE-C320-CC4E-A63F-4251E92B6E98}" type="pres">
      <dgm:prSet presAssocID="{AD933AEF-30DC-4664-A51F-593BC7E5BC16}" presName="sibTrans" presStyleCnt="0"/>
      <dgm:spPr/>
    </dgm:pt>
    <dgm:pt modelId="{BB73C66F-4AE0-0E4F-A4C2-4FD559F4312A}" type="pres">
      <dgm:prSet presAssocID="{75601778-EB19-41EB-8823-135C994E5018}" presName="node" presStyleLbl="node1" presStyleIdx="1" presStyleCnt="6">
        <dgm:presLayoutVars>
          <dgm:bulletEnabled val="1"/>
        </dgm:presLayoutVars>
      </dgm:prSet>
      <dgm:spPr/>
    </dgm:pt>
    <dgm:pt modelId="{86C922F5-ECEB-A745-BAA4-9B33590C8FE5}" type="pres">
      <dgm:prSet presAssocID="{861B6B22-DEF6-487F-8659-869DA69B28BF}" presName="sibTrans" presStyleCnt="0"/>
      <dgm:spPr/>
    </dgm:pt>
    <dgm:pt modelId="{5B34AF40-0234-3043-92F2-C38530ECEE73}" type="pres">
      <dgm:prSet presAssocID="{2FF46DA5-790D-4770-999E-4DE3CB9B7275}" presName="node" presStyleLbl="node1" presStyleIdx="2" presStyleCnt="6">
        <dgm:presLayoutVars>
          <dgm:bulletEnabled val="1"/>
        </dgm:presLayoutVars>
      </dgm:prSet>
      <dgm:spPr/>
    </dgm:pt>
    <dgm:pt modelId="{6BDEB786-D0C6-0548-B602-EDAD7BBAE488}" type="pres">
      <dgm:prSet presAssocID="{8C70DA27-19F9-4927-AF8E-838CA6164990}" presName="sibTrans" presStyleCnt="0"/>
      <dgm:spPr/>
    </dgm:pt>
    <dgm:pt modelId="{3D2272A1-5BDD-3C46-91B2-B0E3F0CA1C87}" type="pres">
      <dgm:prSet presAssocID="{BE8DA157-4AEA-504B-91EA-99C1CF59DD6D}" presName="node" presStyleLbl="node1" presStyleIdx="3" presStyleCnt="6">
        <dgm:presLayoutVars>
          <dgm:bulletEnabled val="1"/>
        </dgm:presLayoutVars>
      </dgm:prSet>
      <dgm:spPr/>
    </dgm:pt>
    <dgm:pt modelId="{1576687E-815D-D44B-90BA-229D6E3EF304}" type="pres">
      <dgm:prSet presAssocID="{F0DFC5FE-0E47-0942-8962-2E22C6C703AF}" presName="sibTrans" presStyleCnt="0"/>
      <dgm:spPr/>
    </dgm:pt>
    <dgm:pt modelId="{12EA5463-5749-DD4A-8343-C7D87887BCDF}" type="pres">
      <dgm:prSet presAssocID="{BD68BD3C-BB89-4CAC-BA72-5C826B82DB04}" presName="node" presStyleLbl="node1" presStyleIdx="4" presStyleCnt="6">
        <dgm:presLayoutVars>
          <dgm:bulletEnabled val="1"/>
        </dgm:presLayoutVars>
      </dgm:prSet>
      <dgm:spPr/>
    </dgm:pt>
    <dgm:pt modelId="{1FF207B5-7E99-6C40-AD80-80AF2073ECC1}" type="pres">
      <dgm:prSet presAssocID="{A888B236-0385-4923-B178-F125893D6C5E}" presName="sibTrans" presStyleCnt="0"/>
      <dgm:spPr/>
    </dgm:pt>
    <dgm:pt modelId="{9C3D04FE-B69E-2C45-9BC3-B604A175654C}" type="pres">
      <dgm:prSet presAssocID="{CDE0EE6D-4389-4B26-B718-4BF037605388}" presName="node" presStyleLbl="node1" presStyleIdx="5" presStyleCnt="6">
        <dgm:presLayoutVars>
          <dgm:bulletEnabled val="1"/>
        </dgm:presLayoutVars>
      </dgm:prSet>
      <dgm:spPr/>
    </dgm:pt>
  </dgm:ptLst>
  <dgm:cxnLst>
    <dgm:cxn modelId="{9EBBE404-341E-458E-B01A-A583CA2D7BE7}" srcId="{CDE0EE6D-4389-4B26-B718-4BF037605388}" destId="{6ABAAB48-A154-4081-B5C8-F4092D8FD84E}" srcOrd="0" destOrd="0" parTransId="{2D80B0F6-DABC-48E6-BC25-B2EE17E1E48F}" sibTransId="{C5184EA8-9EB2-4A4B-AB3A-ED18D8242E08}"/>
    <dgm:cxn modelId="{29EA0F05-CF1B-EE4A-91EB-EC2DEAC52C38}" type="presOf" srcId="{396839F7-09A9-459A-9C4F-8C60FCE8E4DC}" destId="{3D2272A1-5BDD-3C46-91B2-B0E3F0CA1C87}" srcOrd="0" destOrd="1" presId="urn:microsoft.com/office/officeart/2005/8/layout/default"/>
    <dgm:cxn modelId="{CFC2120D-4681-4715-9560-41FECE5C269B}" srcId="{6010E7F8-7675-4CA9-BA59-DDE5D2BE9F3D}" destId="{2AC668CF-AB2B-4C75-8FC2-3504EB4E184B}" srcOrd="0" destOrd="0" parTransId="{61BAC417-0017-4C5E-90E2-DE5FDFF2D515}" sibTransId="{AD933AEF-30DC-4664-A51F-593BC7E5BC16}"/>
    <dgm:cxn modelId="{28A94D10-9599-49A9-9D1A-4FA9BB51F87C}" srcId="{2AC668CF-AB2B-4C75-8FC2-3504EB4E184B}" destId="{3308DFE2-6D24-4B72-A2C8-0CFA80852A16}" srcOrd="0" destOrd="0" parTransId="{2FD06846-AC23-4644-AE88-1256963D55D6}" sibTransId="{6F41E50A-1F22-476A-AB19-AAE258010463}"/>
    <dgm:cxn modelId="{720A761B-5B1E-9449-8288-6317EF7E785B}" type="presOf" srcId="{BD68BD3C-BB89-4CAC-BA72-5C826B82DB04}" destId="{12EA5463-5749-DD4A-8343-C7D87887BCDF}" srcOrd="0" destOrd="0" presId="urn:microsoft.com/office/officeart/2005/8/layout/default"/>
    <dgm:cxn modelId="{5B975E26-831A-0947-A71A-DF95F8F3821E}" type="presOf" srcId="{6010E7F8-7675-4CA9-BA59-DDE5D2BE9F3D}" destId="{18612494-C5A9-BA43-94CB-809BD801A7A4}" srcOrd="0" destOrd="0" presId="urn:microsoft.com/office/officeart/2005/8/layout/default"/>
    <dgm:cxn modelId="{5CD6072F-950B-A14C-A9AF-4EAD9850A37B}" type="presOf" srcId="{2FF46DA5-790D-4770-999E-4DE3CB9B7275}" destId="{5B34AF40-0234-3043-92F2-C38530ECEE73}" srcOrd="0" destOrd="0" presId="urn:microsoft.com/office/officeart/2005/8/layout/default"/>
    <dgm:cxn modelId="{AEB8B737-9EEA-7E46-B4C9-3393C81DB438}" type="presOf" srcId="{CDE0EE6D-4389-4B26-B718-4BF037605388}" destId="{9C3D04FE-B69E-2C45-9BC3-B604A175654C}" srcOrd="0" destOrd="0" presId="urn:microsoft.com/office/officeart/2005/8/layout/default"/>
    <dgm:cxn modelId="{085DBE5C-0AC3-724C-A9E2-1187E5F450DB}" type="presOf" srcId="{75601778-EB19-41EB-8823-135C994E5018}" destId="{BB73C66F-4AE0-0E4F-A4C2-4FD559F4312A}" srcOrd="0" destOrd="0" presId="urn:microsoft.com/office/officeart/2005/8/layout/default"/>
    <dgm:cxn modelId="{975A0A63-ED05-0A46-85D7-4A5619C6EFC8}" type="presOf" srcId="{BE8DA157-4AEA-504B-91EA-99C1CF59DD6D}" destId="{3D2272A1-5BDD-3C46-91B2-B0E3F0CA1C87}" srcOrd="0" destOrd="0" presId="urn:microsoft.com/office/officeart/2005/8/layout/default"/>
    <dgm:cxn modelId="{0AE79768-C21C-45F8-8651-711B25021177}" srcId="{BE8DA157-4AEA-504B-91EA-99C1CF59DD6D}" destId="{396839F7-09A9-459A-9C4F-8C60FCE8E4DC}" srcOrd="0" destOrd="0" parTransId="{DD6FE722-64C9-4105-9FF3-F8A52EA759FC}" sibTransId="{B353704E-816B-4E4B-BC55-BE2EC12155A9}"/>
    <dgm:cxn modelId="{05378749-6FF9-3643-942D-016C93BB92DC}" srcId="{6010E7F8-7675-4CA9-BA59-DDE5D2BE9F3D}" destId="{BE8DA157-4AEA-504B-91EA-99C1CF59DD6D}" srcOrd="3" destOrd="0" parTransId="{57957618-96E6-2545-B102-7B9C113DE068}" sibTransId="{F0DFC5FE-0E47-0942-8962-2E22C6C703AF}"/>
    <dgm:cxn modelId="{03BBCE71-3B53-3E4E-A6F5-C6937A83EBE0}" type="presOf" srcId="{3308DFE2-6D24-4B72-A2C8-0CFA80852A16}" destId="{0209E71A-6D7D-6649-8847-6AFCF85501E8}" srcOrd="0" destOrd="1" presId="urn:microsoft.com/office/officeart/2005/8/layout/default"/>
    <dgm:cxn modelId="{210FF052-5901-7144-8317-F7B1FBEACAAD}" type="presOf" srcId="{8AA491B7-A96A-E04C-95E1-5FF8D625C14B}" destId="{3D2272A1-5BDD-3C46-91B2-B0E3F0CA1C87}" srcOrd="0" destOrd="2" presId="urn:microsoft.com/office/officeart/2005/8/layout/default"/>
    <dgm:cxn modelId="{F46CE173-A925-433C-BD88-21A8D16C3EEE}" srcId="{6010E7F8-7675-4CA9-BA59-DDE5D2BE9F3D}" destId="{CDE0EE6D-4389-4B26-B718-4BF037605388}" srcOrd="5" destOrd="0" parTransId="{4B7DC66D-B468-4FC7-BABD-50E8152391DC}" sibTransId="{1FBC0488-1004-4AB6-92D1-2983AC1AEB85}"/>
    <dgm:cxn modelId="{A3E90179-AB7E-CF4F-A0D4-6BCE65FB82AA}" type="presOf" srcId="{C1D980B3-ED80-4914-971F-CB52AD3C38B7}" destId="{5B34AF40-0234-3043-92F2-C38530ECEE73}" srcOrd="0" destOrd="1" presId="urn:microsoft.com/office/officeart/2005/8/layout/default"/>
    <dgm:cxn modelId="{0294EE59-A341-4103-8FCE-31C4C9A79BD4}" srcId="{6010E7F8-7675-4CA9-BA59-DDE5D2BE9F3D}" destId="{75601778-EB19-41EB-8823-135C994E5018}" srcOrd="1" destOrd="0" parTransId="{9E3A9F42-D6C7-400B-A33E-5DBF41926E69}" sibTransId="{861B6B22-DEF6-487F-8659-869DA69B28BF}"/>
    <dgm:cxn modelId="{6A324F85-C137-934C-9B99-8102CDDB0D37}" type="presOf" srcId="{A6F770C7-9A00-1A49-BDD3-FA346BAFE8BA}" destId="{9C3D04FE-B69E-2C45-9BC3-B604A175654C}" srcOrd="0" destOrd="2" presId="urn:microsoft.com/office/officeart/2005/8/layout/default"/>
    <dgm:cxn modelId="{E2231B87-DF4E-4352-8206-6EC76E1572DD}" srcId="{75601778-EB19-41EB-8823-135C994E5018}" destId="{E3068677-F115-4450-A5A8-BD0D71063E36}" srcOrd="0" destOrd="0" parTransId="{11F2832D-A2F9-49DB-A85E-A55B15D09394}" sibTransId="{6CA28436-097C-4E19-8E29-3ECD46DC132C}"/>
    <dgm:cxn modelId="{0DAD128D-EAEE-4CBA-9DEE-BE7A3FCF5F30}" srcId="{BD68BD3C-BB89-4CAC-BA72-5C826B82DB04}" destId="{71E5788F-BF80-483A-923E-BFA5064AE362}" srcOrd="0" destOrd="0" parTransId="{5BCEA4AF-E026-419C-89EC-FDCE8470BA9E}" sibTransId="{B205631C-69C9-462A-BD5C-DAFD6E19A39A}"/>
    <dgm:cxn modelId="{7FFF0E92-4B6E-234D-9C2E-B8CCC8E09362}" type="presOf" srcId="{6ABAAB48-A154-4081-B5C8-F4092D8FD84E}" destId="{9C3D04FE-B69E-2C45-9BC3-B604A175654C}" srcOrd="0" destOrd="1" presId="urn:microsoft.com/office/officeart/2005/8/layout/default"/>
    <dgm:cxn modelId="{FC16329D-F725-9544-9CEB-BB5FEBFCD9F6}" type="presOf" srcId="{2AC668CF-AB2B-4C75-8FC2-3504EB4E184B}" destId="{0209E71A-6D7D-6649-8847-6AFCF85501E8}" srcOrd="0" destOrd="0" presId="urn:microsoft.com/office/officeart/2005/8/layout/default"/>
    <dgm:cxn modelId="{613A67B7-76A3-4CFE-BAC0-4097D20A8004}" srcId="{2FF46DA5-790D-4770-999E-4DE3CB9B7275}" destId="{C1D980B3-ED80-4914-971F-CB52AD3C38B7}" srcOrd="0" destOrd="0" parTransId="{7FC3F551-258A-4047-A5D9-B4CBAB659CDB}" sibTransId="{8E61F1FC-C1A3-453C-8A2D-69EB8941FD0E}"/>
    <dgm:cxn modelId="{2C44DCD9-7FA3-9443-8DD4-38E466F0717A}" srcId="{CDE0EE6D-4389-4B26-B718-4BF037605388}" destId="{A6F770C7-9A00-1A49-BDD3-FA346BAFE8BA}" srcOrd="1" destOrd="0" parTransId="{67334E35-5015-B24F-9A13-F7225F8177B7}" sibTransId="{719841F5-F121-C24E-AF6E-EF800F4C0101}"/>
    <dgm:cxn modelId="{EA6BE5E9-CA71-5E42-8F4F-A178F28FB323}" srcId="{BE8DA157-4AEA-504B-91EA-99C1CF59DD6D}" destId="{8AA491B7-A96A-E04C-95E1-5FF8D625C14B}" srcOrd="1" destOrd="0" parTransId="{96EBB2DA-FDCA-1549-A3C0-FE920307F846}" sibTransId="{B7CE3854-CFBB-3546-8DB1-5266D9F481A8}"/>
    <dgm:cxn modelId="{A6ED92F0-5C08-E446-BA91-1FA8A1BB8210}" type="presOf" srcId="{71E5788F-BF80-483A-923E-BFA5064AE362}" destId="{12EA5463-5749-DD4A-8343-C7D87887BCDF}" srcOrd="0" destOrd="1" presId="urn:microsoft.com/office/officeart/2005/8/layout/default"/>
    <dgm:cxn modelId="{32EBE0FB-DBEB-3240-8838-A46BF3BB6131}" type="presOf" srcId="{E3068677-F115-4450-A5A8-BD0D71063E36}" destId="{BB73C66F-4AE0-0E4F-A4C2-4FD559F4312A}" srcOrd="0" destOrd="1" presId="urn:microsoft.com/office/officeart/2005/8/layout/default"/>
    <dgm:cxn modelId="{A36895FC-8B0D-47CA-B13C-58322D508F86}" srcId="{6010E7F8-7675-4CA9-BA59-DDE5D2BE9F3D}" destId="{2FF46DA5-790D-4770-999E-4DE3CB9B7275}" srcOrd="2" destOrd="0" parTransId="{37C271FF-1D13-48FA-8760-596749595756}" sibTransId="{8C70DA27-19F9-4927-AF8E-838CA6164990}"/>
    <dgm:cxn modelId="{272A70FF-8B23-4D24-A08D-4B0184D43E66}" srcId="{6010E7F8-7675-4CA9-BA59-DDE5D2BE9F3D}" destId="{BD68BD3C-BB89-4CAC-BA72-5C826B82DB04}" srcOrd="4" destOrd="0" parTransId="{1B08C59C-1A50-49B5-AB2B-A6452DC21A08}" sibTransId="{A888B236-0385-4923-B178-F125893D6C5E}"/>
    <dgm:cxn modelId="{47D7139D-171E-404F-9500-15D4152CBE15}" type="presParOf" srcId="{18612494-C5A9-BA43-94CB-809BD801A7A4}" destId="{0209E71A-6D7D-6649-8847-6AFCF85501E8}" srcOrd="0" destOrd="0" presId="urn:microsoft.com/office/officeart/2005/8/layout/default"/>
    <dgm:cxn modelId="{304AFF95-BA56-9A4C-B4AF-8E6F9C287239}" type="presParOf" srcId="{18612494-C5A9-BA43-94CB-809BD801A7A4}" destId="{CC64E2BE-C320-CC4E-A63F-4251E92B6E98}" srcOrd="1" destOrd="0" presId="urn:microsoft.com/office/officeart/2005/8/layout/default"/>
    <dgm:cxn modelId="{E932A825-5B1E-C748-9B84-B24F5F4FD0FF}" type="presParOf" srcId="{18612494-C5A9-BA43-94CB-809BD801A7A4}" destId="{BB73C66F-4AE0-0E4F-A4C2-4FD559F4312A}" srcOrd="2" destOrd="0" presId="urn:microsoft.com/office/officeart/2005/8/layout/default"/>
    <dgm:cxn modelId="{23B0A076-5FD7-7C44-8FA9-1CAADD867A3E}" type="presParOf" srcId="{18612494-C5A9-BA43-94CB-809BD801A7A4}" destId="{86C922F5-ECEB-A745-BAA4-9B33590C8FE5}" srcOrd="3" destOrd="0" presId="urn:microsoft.com/office/officeart/2005/8/layout/default"/>
    <dgm:cxn modelId="{44AF75C8-EFC7-AD48-9D18-9924A814BC9F}" type="presParOf" srcId="{18612494-C5A9-BA43-94CB-809BD801A7A4}" destId="{5B34AF40-0234-3043-92F2-C38530ECEE73}" srcOrd="4" destOrd="0" presId="urn:microsoft.com/office/officeart/2005/8/layout/default"/>
    <dgm:cxn modelId="{35358480-F45D-AD42-85B2-500D6E38188A}" type="presParOf" srcId="{18612494-C5A9-BA43-94CB-809BD801A7A4}" destId="{6BDEB786-D0C6-0548-B602-EDAD7BBAE488}" srcOrd="5" destOrd="0" presId="urn:microsoft.com/office/officeart/2005/8/layout/default"/>
    <dgm:cxn modelId="{03A286B0-C70E-AE42-881D-4F16E5223BC4}" type="presParOf" srcId="{18612494-C5A9-BA43-94CB-809BD801A7A4}" destId="{3D2272A1-5BDD-3C46-91B2-B0E3F0CA1C87}" srcOrd="6" destOrd="0" presId="urn:microsoft.com/office/officeart/2005/8/layout/default"/>
    <dgm:cxn modelId="{5F496B9B-3E0B-DD4B-B028-35BE4E5518EB}" type="presParOf" srcId="{18612494-C5A9-BA43-94CB-809BD801A7A4}" destId="{1576687E-815D-D44B-90BA-229D6E3EF304}" srcOrd="7" destOrd="0" presId="urn:microsoft.com/office/officeart/2005/8/layout/default"/>
    <dgm:cxn modelId="{06131D20-E420-C241-ACA2-591C0516D548}" type="presParOf" srcId="{18612494-C5A9-BA43-94CB-809BD801A7A4}" destId="{12EA5463-5749-DD4A-8343-C7D87887BCDF}" srcOrd="8" destOrd="0" presId="urn:microsoft.com/office/officeart/2005/8/layout/default"/>
    <dgm:cxn modelId="{18E6713D-636D-0544-80D1-FC1AD8DDBD03}" type="presParOf" srcId="{18612494-C5A9-BA43-94CB-809BD801A7A4}" destId="{1FF207B5-7E99-6C40-AD80-80AF2073ECC1}" srcOrd="9" destOrd="0" presId="urn:microsoft.com/office/officeart/2005/8/layout/default"/>
    <dgm:cxn modelId="{6B8EBEA1-B31D-8641-B5BA-04C431C5DA48}" type="presParOf" srcId="{18612494-C5A9-BA43-94CB-809BD801A7A4}" destId="{9C3D04FE-B69E-2C45-9BC3-B604A175654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7069F10-7895-534D-83E0-87225D89E7A1}" type="doc">
      <dgm:prSet loTypeId="urn:microsoft.com/office/officeart/2005/8/layout/defaul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E4CFD-C0A3-9847-940C-DE2256EEBA6C}">
      <dgm:prSet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Ensured data formats match the STR_TO_DATE function requirements during imports.</a:t>
          </a:r>
          <a:endParaRPr lang="en-US" dirty="0">
            <a:solidFill>
              <a:srgbClr val="002060"/>
            </a:solidFill>
          </a:endParaRPr>
        </a:p>
      </dgm:t>
    </dgm:pt>
    <dgm:pt modelId="{5CE20423-0BB0-AC40-87CF-EA1E3A7EF4A1}" type="parTrans" cxnId="{3E453008-2907-7941-9DC8-4027C0270C8C}">
      <dgm:prSet/>
      <dgm:spPr/>
      <dgm:t>
        <a:bodyPr/>
        <a:lstStyle/>
        <a:p>
          <a:endParaRPr lang="en-US"/>
        </a:p>
      </dgm:t>
    </dgm:pt>
    <dgm:pt modelId="{74B3AFFB-F858-E84C-81E7-AB014D50E2FD}" type="sibTrans" cxnId="{3E453008-2907-7941-9DC8-4027C0270C8C}">
      <dgm:prSet/>
      <dgm:spPr/>
      <dgm:t>
        <a:bodyPr/>
        <a:lstStyle/>
        <a:p>
          <a:endParaRPr lang="en-US"/>
        </a:p>
      </dgm:t>
    </dgm:pt>
    <dgm:pt modelId="{994A282C-0EF1-8642-8107-68294ACFAA59}">
      <dgm:prSet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dirty="0">
              <a:solidFill>
                <a:srgbClr val="002060"/>
              </a:solidFill>
            </a:rPr>
            <a:t>Intentionally adjusted </a:t>
          </a:r>
          <a:r>
            <a:rPr lang="en-GB" dirty="0" err="1">
              <a:solidFill>
                <a:srgbClr val="002060"/>
              </a:solidFill>
            </a:rPr>
            <a:t>total_balance</a:t>
          </a:r>
          <a:r>
            <a:rPr lang="en-GB" dirty="0">
              <a:solidFill>
                <a:srgbClr val="002060"/>
              </a:solidFill>
            </a:rPr>
            <a:t> to NULL in INSERT statements as per design.</a:t>
          </a:r>
          <a:endParaRPr lang="en-US" dirty="0">
            <a:solidFill>
              <a:srgbClr val="002060"/>
            </a:solidFill>
          </a:endParaRPr>
        </a:p>
      </dgm:t>
    </dgm:pt>
    <dgm:pt modelId="{697DC2F0-B37D-5D44-A67A-203EAEB044E4}" type="parTrans" cxnId="{A6CF600D-BDBE-C045-89E5-42BA90E2EDB0}">
      <dgm:prSet/>
      <dgm:spPr/>
      <dgm:t>
        <a:bodyPr/>
        <a:lstStyle/>
        <a:p>
          <a:endParaRPr lang="en-US"/>
        </a:p>
      </dgm:t>
    </dgm:pt>
    <dgm:pt modelId="{7F6F92D8-52F4-F14B-8951-BE498625CC68}" type="sibTrans" cxnId="{A6CF600D-BDBE-C045-89E5-42BA90E2EDB0}">
      <dgm:prSet/>
      <dgm:spPr/>
      <dgm:t>
        <a:bodyPr/>
        <a:lstStyle/>
        <a:p>
          <a:endParaRPr lang="en-US"/>
        </a:p>
      </dgm:t>
    </dgm:pt>
    <dgm:pt modelId="{E41646A8-09FA-9647-96E5-67E698B67B7B}">
      <dgm:prSet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>
              <a:solidFill>
                <a:srgbClr val="002060"/>
              </a:solidFill>
            </a:rPr>
            <a:t>Verified the existence of tran_type_id, source_account_id, and destination_account_id to prevent foreign key constraints issues.</a:t>
          </a:r>
          <a:endParaRPr lang="en-US">
            <a:solidFill>
              <a:srgbClr val="002060"/>
            </a:solidFill>
          </a:endParaRPr>
        </a:p>
      </dgm:t>
    </dgm:pt>
    <dgm:pt modelId="{109CC804-D25C-D64E-91C3-F1029127BD6E}" type="parTrans" cxnId="{7683C8AE-8418-DF41-9A77-7976FBD15B23}">
      <dgm:prSet/>
      <dgm:spPr/>
      <dgm:t>
        <a:bodyPr/>
        <a:lstStyle/>
        <a:p>
          <a:endParaRPr lang="en-US"/>
        </a:p>
      </dgm:t>
    </dgm:pt>
    <dgm:pt modelId="{3668798D-687A-1B4A-B81B-EBD4AA6D5938}" type="sibTrans" cxnId="{7683C8AE-8418-DF41-9A77-7976FBD15B23}">
      <dgm:prSet/>
      <dgm:spPr/>
      <dgm:t>
        <a:bodyPr/>
        <a:lstStyle/>
        <a:p>
          <a:endParaRPr lang="en-US"/>
        </a:p>
      </dgm:t>
    </dgm:pt>
    <dgm:pt modelId="{C4ED2218-647C-3E4B-A2A5-ACD2AAC56603}">
      <dgm:prSet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0" i="0">
              <a:solidFill>
                <a:srgbClr val="002060"/>
              </a:solidFill>
            </a:rPr>
            <a:t>Rigorously checked database against constraints: NOT NULL, UNIQUE, and FOREIGN KEY.</a:t>
          </a:r>
          <a:endParaRPr lang="en-US">
            <a:solidFill>
              <a:srgbClr val="002060"/>
            </a:solidFill>
          </a:endParaRPr>
        </a:p>
      </dgm:t>
    </dgm:pt>
    <dgm:pt modelId="{00448A50-ECF7-0A45-BDD9-38DF2871B02E}" type="parTrans" cxnId="{17EAECFC-D93B-8F47-AB7A-B5DCFBE91B11}">
      <dgm:prSet/>
      <dgm:spPr/>
      <dgm:t>
        <a:bodyPr/>
        <a:lstStyle/>
        <a:p>
          <a:endParaRPr lang="en-US"/>
        </a:p>
      </dgm:t>
    </dgm:pt>
    <dgm:pt modelId="{427355AA-80ED-0940-A19E-5F168961F000}" type="sibTrans" cxnId="{17EAECFC-D93B-8F47-AB7A-B5DCFBE91B11}">
      <dgm:prSet/>
      <dgm:spPr/>
      <dgm:t>
        <a:bodyPr/>
        <a:lstStyle/>
        <a:p>
          <a:endParaRPr lang="en-US"/>
        </a:p>
      </dgm:t>
    </dgm:pt>
    <dgm:pt modelId="{F35F963A-7D01-554D-B325-5BDA21E98550}">
      <dgm:prSet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0" i="0">
              <a:solidFill>
                <a:srgbClr val="002060"/>
              </a:solidFill>
            </a:rPr>
            <a:t>Aimed for a smooth data import process with thorough validation.</a:t>
          </a:r>
          <a:endParaRPr lang="en-US">
            <a:solidFill>
              <a:srgbClr val="002060"/>
            </a:solidFill>
          </a:endParaRPr>
        </a:p>
      </dgm:t>
    </dgm:pt>
    <dgm:pt modelId="{B8A9E9A9-BEB0-BC4D-B85B-5796F08D8D61}" type="parTrans" cxnId="{1790ED15-C796-1348-AD4C-EE19C68612D6}">
      <dgm:prSet/>
      <dgm:spPr/>
      <dgm:t>
        <a:bodyPr/>
        <a:lstStyle/>
        <a:p>
          <a:endParaRPr lang="en-US"/>
        </a:p>
      </dgm:t>
    </dgm:pt>
    <dgm:pt modelId="{8A245A81-FCA1-EF46-AB51-A68C4508A69F}" type="sibTrans" cxnId="{1790ED15-C796-1348-AD4C-EE19C68612D6}">
      <dgm:prSet/>
      <dgm:spPr/>
      <dgm:t>
        <a:bodyPr/>
        <a:lstStyle/>
        <a:p>
          <a:endParaRPr lang="en-US"/>
        </a:p>
      </dgm:t>
    </dgm:pt>
    <dgm:pt modelId="{5E5B90E1-DA0C-1140-9789-6BEA0B993903}">
      <dgm:prSet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0" i="0">
              <a:solidFill>
                <a:srgbClr val="002060"/>
              </a:solidFill>
            </a:rPr>
            <a:t>Used error messages to guide effective troubleshooting and resolution of issues.</a:t>
          </a:r>
          <a:endParaRPr lang="en-US">
            <a:solidFill>
              <a:srgbClr val="002060"/>
            </a:solidFill>
          </a:endParaRPr>
        </a:p>
      </dgm:t>
    </dgm:pt>
    <dgm:pt modelId="{CBD6E24D-DB5A-F645-BBA5-73AD0E8C6A5C}" type="parTrans" cxnId="{E702F91A-540D-7747-84E9-A4C6C5B18AA5}">
      <dgm:prSet/>
      <dgm:spPr/>
      <dgm:t>
        <a:bodyPr/>
        <a:lstStyle/>
        <a:p>
          <a:endParaRPr lang="en-US"/>
        </a:p>
      </dgm:t>
    </dgm:pt>
    <dgm:pt modelId="{E989C77C-7BBB-C74A-BAED-D5F75C437651}" type="sibTrans" cxnId="{E702F91A-540D-7747-84E9-A4C6C5B18AA5}">
      <dgm:prSet/>
      <dgm:spPr/>
      <dgm:t>
        <a:bodyPr/>
        <a:lstStyle/>
        <a:p>
          <a:endParaRPr lang="en-US"/>
        </a:p>
      </dgm:t>
    </dgm:pt>
    <dgm:pt modelId="{B3679D33-321E-1C41-9BA7-51409FBD912E}" type="pres">
      <dgm:prSet presAssocID="{F7069F10-7895-534D-83E0-87225D89E7A1}" presName="diagram" presStyleCnt="0">
        <dgm:presLayoutVars>
          <dgm:dir/>
          <dgm:resizeHandles val="exact"/>
        </dgm:presLayoutVars>
      </dgm:prSet>
      <dgm:spPr/>
    </dgm:pt>
    <dgm:pt modelId="{D132C96A-AADD-AB47-BD56-9517447A8A2D}" type="pres">
      <dgm:prSet presAssocID="{4D9E4CFD-C0A3-9847-940C-DE2256EEBA6C}" presName="node" presStyleLbl="node1" presStyleIdx="0" presStyleCnt="6">
        <dgm:presLayoutVars>
          <dgm:bulletEnabled val="1"/>
        </dgm:presLayoutVars>
      </dgm:prSet>
      <dgm:spPr/>
    </dgm:pt>
    <dgm:pt modelId="{6956D8EF-5B5E-924D-A72E-711CECF90EAD}" type="pres">
      <dgm:prSet presAssocID="{74B3AFFB-F858-E84C-81E7-AB014D50E2FD}" presName="sibTrans" presStyleCnt="0"/>
      <dgm:spPr/>
    </dgm:pt>
    <dgm:pt modelId="{E6D2BF2A-1329-E043-A585-46B1FA9AF6F4}" type="pres">
      <dgm:prSet presAssocID="{994A282C-0EF1-8642-8107-68294ACFAA59}" presName="node" presStyleLbl="node1" presStyleIdx="1" presStyleCnt="6">
        <dgm:presLayoutVars>
          <dgm:bulletEnabled val="1"/>
        </dgm:presLayoutVars>
      </dgm:prSet>
      <dgm:spPr/>
    </dgm:pt>
    <dgm:pt modelId="{66E1C126-2B90-A94C-82A5-47A50E2F75EB}" type="pres">
      <dgm:prSet presAssocID="{7F6F92D8-52F4-F14B-8951-BE498625CC68}" presName="sibTrans" presStyleCnt="0"/>
      <dgm:spPr/>
    </dgm:pt>
    <dgm:pt modelId="{DE32749A-9F42-E74A-BED1-B55D2B99C268}" type="pres">
      <dgm:prSet presAssocID="{E41646A8-09FA-9647-96E5-67E698B67B7B}" presName="node" presStyleLbl="node1" presStyleIdx="2" presStyleCnt="6">
        <dgm:presLayoutVars>
          <dgm:bulletEnabled val="1"/>
        </dgm:presLayoutVars>
      </dgm:prSet>
      <dgm:spPr/>
    </dgm:pt>
    <dgm:pt modelId="{EE6897AE-73A0-1F49-BEC8-C756D746E3BF}" type="pres">
      <dgm:prSet presAssocID="{3668798D-687A-1B4A-B81B-EBD4AA6D5938}" presName="sibTrans" presStyleCnt="0"/>
      <dgm:spPr/>
    </dgm:pt>
    <dgm:pt modelId="{08F88D63-EC1E-A54B-A987-CF0794050F1C}" type="pres">
      <dgm:prSet presAssocID="{C4ED2218-647C-3E4B-A2A5-ACD2AAC56603}" presName="node" presStyleLbl="node1" presStyleIdx="3" presStyleCnt="6">
        <dgm:presLayoutVars>
          <dgm:bulletEnabled val="1"/>
        </dgm:presLayoutVars>
      </dgm:prSet>
      <dgm:spPr/>
    </dgm:pt>
    <dgm:pt modelId="{90F8048C-0CC7-7C4A-861D-601D2ED0F38F}" type="pres">
      <dgm:prSet presAssocID="{427355AA-80ED-0940-A19E-5F168961F000}" presName="sibTrans" presStyleCnt="0"/>
      <dgm:spPr/>
    </dgm:pt>
    <dgm:pt modelId="{EF2E338E-EE60-744D-8AAF-808EEE093B8C}" type="pres">
      <dgm:prSet presAssocID="{F35F963A-7D01-554D-B325-5BDA21E98550}" presName="node" presStyleLbl="node1" presStyleIdx="4" presStyleCnt="6">
        <dgm:presLayoutVars>
          <dgm:bulletEnabled val="1"/>
        </dgm:presLayoutVars>
      </dgm:prSet>
      <dgm:spPr/>
    </dgm:pt>
    <dgm:pt modelId="{366EF7D4-5161-3C46-B407-C1A46DD9DD3B}" type="pres">
      <dgm:prSet presAssocID="{8A245A81-FCA1-EF46-AB51-A68C4508A69F}" presName="sibTrans" presStyleCnt="0"/>
      <dgm:spPr/>
    </dgm:pt>
    <dgm:pt modelId="{7802CD66-5BE4-6043-A09F-ABFDBA5AA817}" type="pres">
      <dgm:prSet presAssocID="{5E5B90E1-DA0C-1140-9789-6BEA0B993903}" presName="node" presStyleLbl="node1" presStyleIdx="5" presStyleCnt="6">
        <dgm:presLayoutVars>
          <dgm:bulletEnabled val="1"/>
        </dgm:presLayoutVars>
      </dgm:prSet>
      <dgm:spPr/>
    </dgm:pt>
  </dgm:ptLst>
  <dgm:cxnLst>
    <dgm:cxn modelId="{3E453008-2907-7941-9DC8-4027C0270C8C}" srcId="{F7069F10-7895-534D-83E0-87225D89E7A1}" destId="{4D9E4CFD-C0A3-9847-940C-DE2256EEBA6C}" srcOrd="0" destOrd="0" parTransId="{5CE20423-0BB0-AC40-87CF-EA1E3A7EF4A1}" sibTransId="{74B3AFFB-F858-E84C-81E7-AB014D50E2FD}"/>
    <dgm:cxn modelId="{A6CF600D-BDBE-C045-89E5-42BA90E2EDB0}" srcId="{F7069F10-7895-534D-83E0-87225D89E7A1}" destId="{994A282C-0EF1-8642-8107-68294ACFAA59}" srcOrd="1" destOrd="0" parTransId="{697DC2F0-B37D-5D44-A67A-203EAEB044E4}" sibTransId="{7F6F92D8-52F4-F14B-8951-BE498625CC68}"/>
    <dgm:cxn modelId="{1790ED15-C796-1348-AD4C-EE19C68612D6}" srcId="{F7069F10-7895-534D-83E0-87225D89E7A1}" destId="{F35F963A-7D01-554D-B325-5BDA21E98550}" srcOrd="4" destOrd="0" parTransId="{B8A9E9A9-BEB0-BC4D-B85B-5796F08D8D61}" sibTransId="{8A245A81-FCA1-EF46-AB51-A68C4508A69F}"/>
    <dgm:cxn modelId="{ABA3BB1A-B807-DF4C-B7F5-9CAF9BEC4C05}" type="presOf" srcId="{4D9E4CFD-C0A3-9847-940C-DE2256EEBA6C}" destId="{D132C96A-AADD-AB47-BD56-9517447A8A2D}" srcOrd="0" destOrd="0" presId="urn:microsoft.com/office/officeart/2005/8/layout/default"/>
    <dgm:cxn modelId="{E702F91A-540D-7747-84E9-A4C6C5B18AA5}" srcId="{F7069F10-7895-534D-83E0-87225D89E7A1}" destId="{5E5B90E1-DA0C-1140-9789-6BEA0B993903}" srcOrd="5" destOrd="0" parTransId="{CBD6E24D-DB5A-F645-BBA5-73AD0E8C6A5C}" sibTransId="{E989C77C-7BBB-C74A-BAED-D5F75C437651}"/>
    <dgm:cxn modelId="{3184B542-0F4B-F54D-AD98-B8500DD3484A}" type="presOf" srcId="{F35F963A-7D01-554D-B325-5BDA21E98550}" destId="{EF2E338E-EE60-744D-8AAF-808EEE093B8C}" srcOrd="0" destOrd="0" presId="urn:microsoft.com/office/officeart/2005/8/layout/default"/>
    <dgm:cxn modelId="{2E3A2770-49CA-F54D-9884-996A8E5513DE}" type="presOf" srcId="{5E5B90E1-DA0C-1140-9789-6BEA0B993903}" destId="{7802CD66-5BE4-6043-A09F-ABFDBA5AA817}" srcOrd="0" destOrd="0" presId="urn:microsoft.com/office/officeart/2005/8/layout/default"/>
    <dgm:cxn modelId="{8ED4AD75-9111-B044-8BFA-6FD17A3FFFD2}" type="presOf" srcId="{F7069F10-7895-534D-83E0-87225D89E7A1}" destId="{B3679D33-321E-1C41-9BA7-51409FBD912E}" srcOrd="0" destOrd="0" presId="urn:microsoft.com/office/officeart/2005/8/layout/default"/>
    <dgm:cxn modelId="{AC74BB84-739C-A34C-B834-B2635D665D51}" type="presOf" srcId="{994A282C-0EF1-8642-8107-68294ACFAA59}" destId="{E6D2BF2A-1329-E043-A585-46B1FA9AF6F4}" srcOrd="0" destOrd="0" presId="urn:microsoft.com/office/officeart/2005/8/layout/default"/>
    <dgm:cxn modelId="{1E5A93A8-6FEA-5445-B87B-27A8D891D636}" type="presOf" srcId="{E41646A8-09FA-9647-96E5-67E698B67B7B}" destId="{DE32749A-9F42-E74A-BED1-B55D2B99C268}" srcOrd="0" destOrd="0" presId="urn:microsoft.com/office/officeart/2005/8/layout/default"/>
    <dgm:cxn modelId="{7683C8AE-8418-DF41-9A77-7976FBD15B23}" srcId="{F7069F10-7895-534D-83E0-87225D89E7A1}" destId="{E41646A8-09FA-9647-96E5-67E698B67B7B}" srcOrd="2" destOrd="0" parTransId="{109CC804-D25C-D64E-91C3-F1029127BD6E}" sibTransId="{3668798D-687A-1B4A-B81B-EBD4AA6D5938}"/>
    <dgm:cxn modelId="{E5F54FF8-EACE-8743-98DE-2BAAC66F8302}" type="presOf" srcId="{C4ED2218-647C-3E4B-A2A5-ACD2AAC56603}" destId="{08F88D63-EC1E-A54B-A987-CF0794050F1C}" srcOrd="0" destOrd="0" presId="urn:microsoft.com/office/officeart/2005/8/layout/default"/>
    <dgm:cxn modelId="{17EAECFC-D93B-8F47-AB7A-B5DCFBE91B11}" srcId="{F7069F10-7895-534D-83E0-87225D89E7A1}" destId="{C4ED2218-647C-3E4B-A2A5-ACD2AAC56603}" srcOrd="3" destOrd="0" parTransId="{00448A50-ECF7-0A45-BDD9-38DF2871B02E}" sibTransId="{427355AA-80ED-0940-A19E-5F168961F000}"/>
    <dgm:cxn modelId="{6C0C3EAB-C1D6-764C-A024-D1936D4CCFB6}" type="presParOf" srcId="{B3679D33-321E-1C41-9BA7-51409FBD912E}" destId="{D132C96A-AADD-AB47-BD56-9517447A8A2D}" srcOrd="0" destOrd="0" presId="urn:microsoft.com/office/officeart/2005/8/layout/default"/>
    <dgm:cxn modelId="{D5AB8A92-FA38-DA48-9292-D641D4195180}" type="presParOf" srcId="{B3679D33-321E-1C41-9BA7-51409FBD912E}" destId="{6956D8EF-5B5E-924D-A72E-711CECF90EAD}" srcOrd="1" destOrd="0" presId="urn:microsoft.com/office/officeart/2005/8/layout/default"/>
    <dgm:cxn modelId="{8BA97479-AB43-D148-BA40-ACCDF0B54FDA}" type="presParOf" srcId="{B3679D33-321E-1C41-9BA7-51409FBD912E}" destId="{E6D2BF2A-1329-E043-A585-46B1FA9AF6F4}" srcOrd="2" destOrd="0" presId="urn:microsoft.com/office/officeart/2005/8/layout/default"/>
    <dgm:cxn modelId="{A83992DC-5733-E74B-806A-D935EAEC97F2}" type="presParOf" srcId="{B3679D33-321E-1C41-9BA7-51409FBD912E}" destId="{66E1C126-2B90-A94C-82A5-47A50E2F75EB}" srcOrd="3" destOrd="0" presId="urn:microsoft.com/office/officeart/2005/8/layout/default"/>
    <dgm:cxn modelId="{02D6BECD-5439-CF4B-8D9B-93A4857D6669}" type="presParOf" srcId="{B3679D33-321E-1C41-9BA7-51409FBD912E}" destId="{DE32749A-9F42-E74A-BED1-B55D2B99C268}" srcOrd="4" destOrd="0" presId="urn:microsoft.com/office/officeart/2005/8/layout/default"/>
    <dgm:cxn modelId="{EC768EF5-1D33-A741-B62A-EAB98ADD0B88}" type="presParOf" srcId="{B3679D33-321E-1C41-9BA7-51409FBD912E}" destId="{EE6897AE-73A0-1F49-BEC8-C756D746E3BF}" srcOrd="5" destOrd="0" presId="urn:microsoft.com/office/officeart/2005/8/layout/default"/>
    <dgm:cxn modelId="{8619DAC3-74A5-AC44-96AF-2974E11B4E1F}" type="presParOf" srcId="{B3679D33-321E-1C41-9BA7-51409FBD912E}" destId="{08F88D63-EC1E-A54B-A987-CF0794050F1C}" srcOrd="6" destOrd="0" presId="urn:microsoft.com/office/officeart/2005/8/layout/default"/>
    <dgm:cxn modelId="{0CEFADCA-231C-BA49-B36A-EB3E824114BE}" type="presParOf" srcId="{B3679D33-321E-1C41-9BA7-51409FBD912E}" destId="{90F8048C-0CC7-7C4A-861D-601D2ED0F38F}" srcOrd="7" destOrd="0" presId="urn:microsoft.com/office/officeart/2005/8/layout/default"/>
    <dgm:cxn modelId="{B1757A81-F0F4-F341-A3F5-6DB3554EE7AF}" type="presParOf" srcId="{B3679D33-321E-1C41-9BA7-51409FBD912E}" destId="{EF2E338E-EE60-744D-8AAF-808EEE093B8C}" srcOrd="8" destOrd="0" presId="urn:microsoft.com/office/officeart/2005/8/layout/default"/>
    <dgm:cxn modelId="{491E4625-E747-8D43-BCD3-53C93C6FEA8B}" type="presParOf" srcId="{B3679D33-321E-1C41-9BA7-51409FBD912E}" destId="{366EF7D4-5161-3C46-B407-C1A46DD9DD3B}" srcOrd="9" destOrd="0" presId="urn:microsoft.com/office/officeart/2005/8/layout/default"/>
    <dgm:cxn modelId="{53F3E37C-2DE5-BE4D-8E9E-11F74AFECDBD}" type="presParOf" srcId="{B3679D33-321E-1C41-9BA7-51409FBD912E}" destId="{7802CD66-5BE4-6043-A09F-ABFDBA5AA8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8493A1-88AE-48CF-B9AB-D31E8BA6479E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49DA6BA-BAF9-4E72-BB46-E471CB3B9B12}">
      <dgm:prSet custT="1"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sz="2400" dirty="0">
              <a:solidFill>
                <a:srgbClr val="002060"/>
              </a:solidFill>
            </a:rPr>
            <a:t>SQL UPDATE statements modify records in transaction and account tables.</a:t>
          </a:r>
        </a:p>
      </dgm:t>
    </dgm:pt>
    <dgm:pt modelId="{D1457A5C-7573-4170-A078-75C8DBF0D260}" type="parTrans" cxnId="{EFD8E4A0-9681-4F69-8DD9-EA916BB2F780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21CD3FF9-1EB5-410A-AE93-04C784A335E0}" type="sibTrans" cxnId="{EFD8E4A0-9681-4F69-8DD9-EA916BB2F780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33CF0425-7C93-4FC1-BBF5-E1C74B429A05}">
      <dgm:prSet custT="1"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sz="2400" dirty="0">
              <a:solidFill>
                <a:srgbClr val="002060"/>
              </a:solidFill>
            </a:rPr>
            <a:t>Apply business rules to ensure accurate total balance updates.</a:t>
          </a:r>
        </a:p>
      </dgm:t>
    </dgm:pt>
    <dgm:pt modelId="{8FB41233-2A59-42AD-9601-01356B845094}" type="parTrans" cxnId="{D2BE7EA8-9732-4C93-9B58-D6FE7E98A3A4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7923CF5D-0AC7-4335-ADA8-CCB636BE64F2}" type="sibTrans" cxnId="{D2BE7EA8-9732-4C93-9B58-D6FE7E98A3A4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76EE27E9-288C-47E0-A057-B8DCB767DCF3}">
      <dgm:prSet custT="1"/>
      <dgm:spPr>
        <a:solidFill>
          <a:schemeClr val="bg1">
            <a:lumMod val="9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sz="2400">
              <a:solidFill>
                <a:srgbClr val="002060"/>
              </a:solidFill>
            </a:rPr>
            <a:t>Two main types of SQL UPDATE statements used:</a:t>
          </a:r>
        </a:p>
      </dgm:t>
    </dgm:pt>
    <dgm:pt modelId="{C9684530-6582-446C-98D3-678BC00FC843}" type="parTrans" cxnId="{97A78AF3-6470-4B5C-801E-01D2D2E78AF2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F0752A07-DFF7-4FC3-B6DA-831E24E693D8}" type="sibTrans" cxnId="{97A78AF3-6470-4B5C-801E-01D2D2E78AF2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1F496797-8127-41B5-B11E-0CD9D6D4F076}">
      <dgm:prSet custT="1"/>
      <dgm:spPr/>
      <dgm:t>
        <a:bodyPr/>
        <a:lstStyle/>
        <a:p>
          <a:r>
            <a:rPr lang="en-US" sz="2800" dirty="0">
              <a:solidFill>
                <a:srgbClr val="002060"/>
              </a:solidFill>
            </a:rPr>
            <a:t>Update client age from DOB for current age.</a:t>
          </a:r>
        </a:p>
      </dgm:t>
    </dgm:pt>
    <dgm:pt modelId="{08093DC5-229B-435A-BF9B-BE2E41E669E8}" type="parTrans" cxnId="{F671EFEF-F092-4F54-9BAD-42A4ED83E408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688E8864-59FD-41AC-954D-CCDF56127921}" type="sibTrans" cxnId="{F671EFEF-F092-4F54-9BAD-42A4ED83E408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45B7D45B-9A60-4232-B885-7DE51843CF10}">
      <dgm:prSet custT="1"/>
      <dgm:spPr/>
      <dgm:t>
        <a:bodyPr/>
        <a:lstStyle/>
        <a:p>
          <a:r>
            <a:rPr lang="en-US" sz="2800" dirty="0">
              <a:solidFill>
                <a:srgbClr val="002060"/>
              </a:solidFill>
            </a:rPr>
            <a:t>Adjust </a:t>
          </a:r>
          <a:r>
            <a:rPr lang="en-US" sz="2800" dirty="0" err="1">
              <a:solidFill>
                <a:srgbClr val="002060"/>
              </a:solidFill>
            </a:rPr>
            <a:t>total_balance</a:t>
          </a:r>
          <a:r>
            <a:rPr lang="en-US" sz="2800" dirty="0">
              <a:solidFill>
                <a:srgbClr val="002060"/>
              </a:solidFill>
            </a:rPr>
            <a:t> in transaction table based on transaction type, reflecting accurate financial records.</a:t>
          </a:r>
        </a:p>
      </dgm:t>
    </dgm:pt>
    <dgm:pt modelId="{A6B61FD5-D7E1-4B7B-9694-36AA325CC58F}" type="parTrans" cxnId="{D50F6193-8A75-46A6-9BED-53B28FD82A3C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72045316-9C12-4F63-A1BB-0B7000F04DB4}" type="sibTrans" cxnId="{D50F6193-8A75-46A6-9BED-53B28FD82A3C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716BA9B2-57A8-334A-A80E-0C7E61B370AB}" type="pres">
      <dgm:prSet presAssocID="{C38493A1-88AE-48CF-B9AB-D31E8BA6479E}" presName="linear" presStyleCnt="0">
        <dgm:presLayoutVars>
          <dgm:animLvl val="lvl"/>
          <dgm:resizeHandles val="exact"/>
        </dgm:presLayoutVars>
      </dgm:prSet>
      <dgm:spPr/>
    </dgm:pt>
    <dgm:pt modelId="{EAA22677-5FA9-EC42-8C75-FAF105D5889B}" type="pres">
      <dgm:prSet presAssocID="{749DA6BA-BAF9-4E72-BB46-E471CB3B9B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90FAE6-9EDD-0A4D-A7A8-C64B0676B683}" type="pres">
      <dgm:prSet presAssocID="{21CD3FF9-1EB5-410A-AE93-04C784A335E0}" presName="spacer" presStyleCnt="0"/>
      <dgm:spPr/>
    </dgm:pt>
    <dgm:pt modelId="{FDF1D1B8-F808-6E41-8533-78A274946095}" type="pres">
      <dgm:prSet presAssocID="{33CF0425-7C93-4FC1-BBF5-E1C74B429A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9BC52B-55DA-9C41-9043-BF9EED34D3F3}" type="pres">
      <dgm:prSet presAssocID="{7923CF5D-0AC7-4335-ADA8-CCB636BE64F2}" presName="spacer" presStyleCnt="0"/>
      <dgm:spPr/>
    </dgm:pt>
    <dgm:pt modelId="{0F906190-5E90-6C48-85EE-B919F8D16BDB}" type="pres">
      <dgm:prSet presAssocID="{76EE27E9-288C-47E0-A057-B8DCB767DC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987B10-617E-D54C-BECC-FF0CCFB5AA02}" type="pres">
      <dgm:prSet presAssocID="{76EE27E9-288C-47E0-A057-B8DCB767DC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550916-0495-6D4A-8627-A3059AAB3F86}" type="presOf" srcId="{C38493A1-88AE-48CF-B9AB-D31E8BA6479E}" destId="{716BA9B2-57A8-334A-A80E-0C7E61B370AB}" srcOrd="0" destOrd="0" presId="urn:microsoft.com/office/officeart/2005/8/layout/vList2"/>
    <dgm:cxn modelId="{3020AA34-7441-304E-A076-9BB2A864D166}" type="presOf" srcId="{45B7D45B-9A60-4232-B885-7DE51843CF10}" destId="{1E987B10-617E-D54C-BECC-FF0CCFB5AA02}" srcOrd="0" destOrd="1" presId="urn:microsoft.com/office/officeart/2005/8/layout/vList2"/>
    <dgm:cxn modelId="{311FA640-372D-3441-BADE-1CE604538B92}" type="presOf" srcId="{749DA6BA-BAF9-4E72-BB46-E471CB3B9B12}" destId="{EAA22677-5FA9-EC42-8C75-FAF105D5889B}" srcOrd="0" destOrd="0" presId="urn:microsoft.com/office/officeart/2005/8/layout/vList2"/>
    <dgm:cxn modelId="{D50F6193-8A75-46A6-9BED-53B28FD82A3C}" srcId="{76EE27E9-288C-47E0-A057-B8DCB767DCF3}" destId="{45B7D45B-9A60-4232-B885-7DE51843CF10}" srcOrd="1" destOrd="0" parTransId="{A6B61FD5-D7E1-4B7B-9694-36AA325CC58F}" sibTransId="{72045316-9C12-4F63-A1BB-0B7000F04DB4}"/>
    <dgm:cxn modelId="{EFD8E4A0-9681-4F69-8DD9-EA916BB2F780}" srcId="{C38493A1-88AE-48CF-B9AB-D31E8BA6479E}" destId="{749DA6BA-BAF9-4E72-BB46-E471CB3B9B12}" srcOrd="0" destOrd="0" parTransId="{D1457A5C-7573-4170-A078-75C8DBF0D260}" sibTransId="{21CD3FF9-1EB5-410A-AE93-04C784A335E0}"/>
    <dgm:cxn modelId="{D2BE7EA8-9732-4C93-9B58-D6FE7E98A3A4}" srcId="{C38493A1-88AE-48CF-B9AB-D31E8BA6479E}" destId="{33CF0425-7C93-4FC1-BBF5-E1C74B429A05}" srcOrd="1" destOrd="0" parTransId="{8FB41233-2A59-42AD-9601-01356B845094}" sibTransId="{7923CF5D-0AC7-4335-ADA8-CCB636BE64F2}"/>
    <dgm:cxn modelId="{B05E4FBB-2DB4-C34E-8309-7B46255CE2C8}" type="presOf" srcId="{33CF0425-7C93-4FC1-BBF5-E1C74B429A05}" destId="{FDF1D1B8-F808-6E41-8533-78A274946095}" srcOrd="0" destOrd="0" presId="urn:microsoft.com/office/officeart/2005/8/layout/vList2"/>
    <dgm:cxn modelId="{2FD133CA-F860-EA4B-8D43-733587942AEA}" type="presOf" srcId="{76EE27E9-288C-47E0-A057-B8DCB767DCF3}" destId="{0F906190-5E90-6C48-85EE-B919F8D16BDB}" srcOrd="0" destOrd="0" presId="urn:microsoft.com/office/officeart/2005/8/layout/vList2"/>
    <dgm:cxn modelId="{FF1A58EA-8EC8-2E4D-826C-04340F719EC3}" type="presOf" srcId="{1F496797-8127-41B5-B11E-0CD9D6D4F076}" destId="{1E987B10-617E-D54C-BECC-FF0CCFB5AA02}" srcOrd="0" destOrd="0" presId="urn:microsoft.com/office/officeart/2005/8/layout/vList2"/>
    <dgm:cxn modelId="{F671EFEF-F092-4F54-9BAD-42A4ED83E408}" srcId="{76EE27E9-288C-47E0-A057-B8DCB767DCF3}" destId="{1F496797-8127-41B5-B11E-0CD9D6D4F076}" srcOrd="0" destOrd="0" parTransId="{08093DC5-229B-435A-BF9B-BE2E41E669E8}" sibTransId="{688E8864-59FD-41AC-954D-CCDF56127921}"/>
    <dgm:cxn modelId="{97A78AF3-6470-4B5C-801E-01D2D2E78AF2}" srcId="{C38493A1-88AE-48CF-B9AB-D31E8BA6479E}" destId="{76EE27E9-288C-47E0-A057-B8DCB767DCF3}" srcOrd="2" destOrd="0" parTransId="{C9684530-6582-446C-98D3-678BC00FC843}" sibTransId="{F0752A07-DFF7-4FC3-B6DA-831E24E693D8}"/>
    <dgm:cxn modelId="{9EA94C27-669A-B745-8417-68DA4F05E61C}" type="presParOf" srcId="{716BA9B2-57A8-334A-A80E-0C7E61B370AB}" destId="{EAA22677-5FA9-EC42-8C75-FAF105D5889B}" srcOrd="0" destOrd="0" presId="urn:microsoft.com/office/officeart/2005/8/layout/vList2"/>
    <dgm:cxn modelId="{91C49C30-31EC-AC45-A508-10240DF47D86}" type="presParOf" srcId="{716BA9B2-57A8-334A-A80E-0C7E61B370AB}" destId="{8F90FAE6-9EDD-0A4D-A7A8-C64B0676B683}" srcOrd="1" destOrd="0" presId="urn:microsoft.com/office/officeart/2005/8/layout/vList2"/>
    <dgm:cxn modelId="{8AC043CF-8B6D-B24C-AA76-3824596CE533}" type="presParOf" srcId="{716BA9B2-57A8-334A-A80E-0C7E61B370AB}" destId="{FDF1D1B8-F808-6E41-8533-78A274946095}" srcOrd="2" destOrd="0" presId="urn:microsoft.com/office/officeart/2005/8/layout/vList2"/>
    <dgm:cxn modelId="{45D9E9A6-1615-6442-9072-2E7E4C661440}" type="presParOf" srcId="{716BA9B2-57A8-334A-A80E-0C7E61B370AB}" destId="{789BC52B-55DA-9C41-9043-BF9EED34D3F3}" srcOrd="3" destOrd="0" presId="urn:microsoft.com/office/officeart/2005/8/layout/vList2"/>
    <dgm:cxn modelId="{DFACE6D7-680C-744C-96EB-9D81B86A3664}" type="presParOf" srcId="{716BA9B2-57A8-334A-A80E-0C7E61B370AB}" destId="{0F906190-5E90-6C48-85EE-B919F8D16BDB}" srcOrd="4" destOrd="0" presId="urn:microsoft.com/office/officeart/2005/8/layout/vList2"/>
    <dgm:cxn modelId="{11B6503B-70BF-C349-9522-1F39D4B41E63}" type="presParOf" srcId="{716BA9B2-57A8-334A-A80E-0C7E61B370AB}" destId="{1E987B10-617E-D54C-BECC-FF0CCFB5AA0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BF05B2-0184-F145-BBFA-89A997CAFB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731C7-DB87-8F45-95DD-8A46A2AF65B6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solidFill>
                <a:srgbClr val="002060"/>
              </a:solidFill>
            </a:rPr>
            <a:t>- Utilized DELETE FROM statement to remove "void transactions" in the transaction table.</a:t>
          </a:r>
        </a:p>
      </dgm:t>
    </dgm:pt>
    <dgm:pt modelId="{439FBDAB-11B9-3442-8F73-D40CBEAC78A7}" type="parTrans" cxnId="{D0994716-09D3-C74D-8324-24D93D2718D3}">
      <dgm:prSet/>
      <dgm:spPr/>
      <dgm:t>
        <a:bodyPr/>
        <a:lstStyle/>
        <a:p>
          <a:endParaRPr lang="en-US"/>
        </a:p>
      </dgm:t>
    </dgm:pt>
    <dgm:pt modelId="{1D76CAF5-A4C1-0041-8A75-F70B6B3AE934}" type="sibTrans" cxnId="{D0994716-09D3-C74D-8324-24D93D2718D3}">
      <dgm:prSet/>
      <dgm:spPr/>
      <dgm:t>
        <a:bodyPr/>
        <a:lstStyle/>
        <a:p>
          <a:endParaRPr lang="en-US"/>
        </a:p>
      </dgm:t>
    </dgm:pt>
    <dgm:pt modelId="{845F7A13-E51E-AE44-9ACB-524189A8FEF1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solidFill>
                <a:srgbClr val="002060"/>
              </a:solidFill>
            </a:rPr>
            <a:t>- Void transactions are those with a NULL amount, excluding "balance enquiry" types.</a:t>
          </a:r>
        </a:p>
      </dgm:t>
    </dgm:pt>
    <dgm:pt modelId="{264F10E5-FE7F-9B41-BAFC-9814AEA1601F}" type="parTrans" cxnId="{9F65B3B3-1B57-E545-A938-33EF722EFC71}">
      <dgm:prSet/>
      <dgm:spPr/>
      <dgm:t>
        <a:bodyPr/>
        <a:lstStyle/>
        <a:p>
          <a:endParaRPr lang="en-US"/>
        </a:p>
      </dgm:t>
    </dgm:pt>
    <dgm:pt modelId="{A9AE0E4F-658B-9C4E-BC16-34DD275F8136}" type="sibTrans" cxnId="{9F65B3B3-1B57-E545-A938-33EF722EFC71}">
      <dgm:prSet/>
      <dgm:spPr/>
      <dgm:t>
        <a:bodyPr/>
        <a:lstStyle/>
        <a:p>
          <a:endParaRPr lang="en-US"/>
        </a:p>
      </dgm:t>
    </dgm:pt>
    <dgm:pt modelId="{40D70245-B7EF-6043-935A-48048E9E4E00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solidFill>
                <a:srgbClr val="002060"/>
              </a:solidFill>
            </a:rPr>
            <a:t>- Deletion conditions: NULL amount and not a balance enquiry (transaction type not equal to 5).</a:t>
          </a:r>
        </a:p>
      </dgm:t>
    </dgm:pt>
    <dgm:pt modelId="{BDC0273C-EED3-2C4E-BCE9-8B23A1DEE48F}" type="parTrans" cxnId="{348B3B15-D149-D845-A623-DF5830A2EBA6}">
      <dgm:prSet/>
      <dgm:spPr/>
      <dgm:t>
        <a:bodyPr/>
        <a:lstStyle/>
        <a:p>
          <a:endParaRPr lang="en-US"/>
        </a:p>
      </dgm:t>
    </dgm:pt>
    <dgm:pt modelId="{10B5321B-DE5B-A14C-A934-3418CC40C850}" type="sibTrans" cxnId="{348B3B15-D149-D845-A623-DF5830A2EBA6}">
      <dgm:prSet/>
      <dgm:spPr/>
      <dgm:t>
        <a:bodyPr/>
        <a:lstStyle/>
        <a:p>
          <a:endParaRPr lang="en-US"/>
        </a:p>
      </dgm:t>
    </dgm:pt>
    <dgm:pt modelId="{FD0EA1C8-B4A0-1746-9ECA-757ABFDD5D42}">
      <dgm:prSet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solidFill>
                <a:srgbClr val="002060"/>
              </a:solidFill>
            </a:rPr>
            <a:t>- Retains legitimate NULL amount cases like balance enquiries.</a:t>
          </a:r>
        </a:p>
      </dgm:t>
    </dgm:pt>
    <dgm:pt modelId="{4F35BAC0-7387-5644-8924-D30FBE3FE397}" type="parTrans" cxnId="{29F0CCB4-1E69-0045-8056-551970AB6321}">
      <dgm:prSet/>
      <dgm:spPr/>
      <dgm:t>
        <a:bodyPr/>
        <a:lstStyle/>
        <a:p>
          <a:endParaRPr lang="en-US"/>
        </a:p>
      </dgm:t>
    </dgm:pt>
    <dgm:pt modelId="{0E4F2960-D325-F34D-834B-B06BF56B119F}" type="sibTrans" cxnId="{29F0CCB4-1E69-0045-8056-551970AB6321}">
      <dgm:prSet/>
      <dgm:spPr/>
      <dgm:t>
        <a:bodyPr/>
        <a:lstStyle/>
        <a:p>
          <a:endParaRPr lang="en-US"/>
        </a:p>
      </dgm:t>
    </dgm:pt>
    <dgm:pt modelId="{85063EB6-EFE2-0349-8BDC-2933BBBFADE1}" type="pres">
      <dgm:prSet presAssocID="{AABF05B2-0184-F145-BBFA-89A997CAFBC3}" presName="linear" presStyleCnt="0">
        <dgm:presLayoutVars>
          <dgm:animLvl val="lvl"/>
          <dgm:resizeHandles val="exact"/>
        </dgm:presLayoutVars>
      </dgm:prSet>
      <dgm:spPr/>
    </dgm:pt>
    <dgm:pt modelId="{3BE3F6F0-EA3C-E545-AD67-C483A3AD2FFA}" type="pres">
      <dgm:prSet presAssocID="{41F731C7-DB87-8F45-95DD-8A46A2AF65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DCB56A-D468-A44A-919E-22496922DABD}" type="pres">
      <dgm:prSet presAssocID="{1D76CAF5-A4C1-0041-8A75-F70B6B3AE934}" presName="spacer" presStyleCnt="0"/>
      <dgm:spPr/>
    </dgm:pt>
    <dgm:pt modelId="{D57FCF3B-C824-5643-9557-C5C272A9EB75}" type="pres">
      <dgm:prSet presAssocID="{845F7A13-E51E-AE44-9ACB-524189A8FE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7975E9-1599-CD49-B8EF-8173E9F60251}" type="pres">
      <dgm:prSet presAssocID="{A9AE0E4F-658B-9C4E-BC16-34DD275F8136}" presName="spacer" presStyleCnt="0"/>
      <dgm:spPr/>
    </dgm:pt>
    <dgm:pt modelId="{118F074A-977B-4448-B058-05B809A4197D}" type="pres">
      <dgm:prSet presAssocID="{40D70245-B7EF-6043-935A-48048E9E4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4C2ECE-6994-6F4F-AF26-86BAE4050909}" type="pres">
      <dgm:prSet presAssocID="{10B5321B-DE5B-A14C-A934-3418CC40C850}" presName="spacer" presStyleCnt="0"/>
      <dgm:spPr/>
    </dgm:pt>
    <dgm:pt modelId="{19AF8232-D908-A44F-86DF-846330E5AE80}" type="pres">
      <dgm:prSet presAssocID="{FD0EA1C8-B4A0-1746-9ECA-757ABFDD5D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48B3B15-D149-D845-A623-DF5830A2EBA6}" srcId="{AABF05B2-0184-F145-BBFA-89A997CAFBC3}" destId="{40D70245-B7EF-6043-935A-48048E9E4E00}" srcOrd="2" destOrd="0" parTransId="{BDC0273C-EED3-2C4E-BCE9-8B23A1DEE48F}" sibTransId="{10B5321B-DE5B-A14C-A934-3418CC40C850}"/>
    <dgm:cxn modelId="{D0994716-09D3-C74D-8324-24D93D2718D3}" srcId="{AABF05B2-0184-F145-BBFA-89A997CAFBC3}" destId="{41F731C7-DB87-8F45-95DD-8A46A2AF65B6}" srcOrd="0" destOrd="0" parTransId="{439FBDAB-11B9-3442-8F73-D40CBEAC78A7}" sibTransId="{1D76CAF5-A4C1-0041-8A75-F70B6B3AE934}"/>
    <dgm:cxn modelId="{8900B944-EBD8-9F4F-8CB4-FB7F7452C73B}" type="presOf" srcId="{40D70245-B7EF-6043-935A-48048E9E4E00}" destId="{118F074A-977B-4448-B058-05B809A4197D}" srcOrd="0" destOrd="0" presId="urn:microsoft.com/office/officeart/2005/8/layout/vList2"/>
    <dgm:cxn modelId="{F4876F4E-4EA5-EA45-A421-F10D87C3DF77}" type="presOf" srcId="{AABF05B2-0184-F145-BBFA-89A997CAFBC3}" destId="{85063EB6-EFE2-0349-8BDC-2933BBBFADE1}" srcOrd="0" destOrd="0" presId="urn:microsoft.com/office/officeart/2005/8/layout/vList2"/>
    <dgm:cxn modelId="{32429050-FE7D-2C4D-AF2A-74E2DEA3B810}" type="presOf" srcId="{FD0EA1C8-B4A0-1746-9ECA-757ABFDD5D42}" destId="{19AF8232-D908-A44F-86DF-846330E5AE80}" srcOrd="0" destOrd="0" presId="urn:microsoft.com/office/officeart/2005/8/layout/vList2"/>
    <dgm:cxn modelId="{B91E33B0-4062-F34B-91F5-7DF6A5CEBB10}" type="presOf" srcId="{845F7A13-E51E-AE44-9ACB-524189A8FEF1}" destId="{D57FCF3B-C824-5643-9557-C5C272A9EB75}" srcOrd="0" destOrd="0" presId="urn:microsoft.com/office/officeart/2005/8/layout/vList2"/>
    <dgm:cxn modelId="{9F65B3B3-1B57-E545-A938-33EF722EFC71}" srcId="{AABF05B2-0184-F145-BBFA-89A997CAFBC3}" destId="{845F7A13-E51E-AE44-9ACB-524189A8FEF1}" srcOrd="1" destOrd="0" parTransId="{264F10E5-FE7F-9B41-BAFC-9814AEA1601F}" sibTransId="{A9AE0E4F-658B-9C4E-BC16-34DD275F8136}"/>
    <dgm:cxn modelId="{29F0CCB4-1E69-0045-8056-551970AB6321}" srcId="{AABF05B2-0184-F145-BBFA-89A997CAFBC3}" destId="{FD0EA1C8-B4A0-1746-9ECA-757ABFDD5D42}" srcOrd="3" destOrd="0" parTransId="{4F35BAC0-7387-5644-8924-D30FBE3FE397}" sibTransId="{0E4F2960-D325-F34D-834B-B06BF56B119F}"/>
    <dgm:cxn modelId="{989B04BD-4BDB-1A4F-9B1B-B9DBFED1DD35}" type="presOf" srcId="{41F731C7-DB87-8F45-95DD-8A46A2AF65B6}" destId="{3BE3F6F0-EA3C-E545-AD67-C483A3AD2FFA}" srcOrd="0" destOrd="0" presId="urn:microsoft.com/office/officeart/2005/8/layout/vList2"/>
    <dgm:cxn modelId="{484EE675-F73E-FE42-A1AF-8AA7475E650B}" type="presParOf" srcId="{85063EB6-EFE2-0349-8BDC-2933BBBFADE1}" destId="{3BE3F6F0-EA3C-E545-AD67-C483A3AD2FFA}" srcOrd="0" destOrd="0" presId="urn:microsoft.com/office/officeart/2005/8/layout/vList2"/>
    <dgm:cxn modelId="{B5856110-1370-C74C-A2D8-02026F52A37D}" type="presParOf" srcId="{85063EB6-EFE2-0349-8BDC-2933BBBFADE1}" destId="{D5DCB56A-D468-A44A-919E-22496922DABD}" srcOrd="1" destOrd="0" presId="urn:microsoft.com/office/officeart/2005/8/layout/vList2"/>
    <dgm:cxn modelId="{1A541566-D9DD-8F4F-9307-ECBDECF354EA}" type="presParOf" srcId="{85063EB6-EFE2-0349-8BDC-2933BBBFADE1}" destId="{D57FCF3B-C824-5643-9557-C5C272A9EB75}" srcOrd="2" destOrd="0" presId="urn:microsoft.com/office/officeart/2005/8/layout/vList2"/>
    <dgm:cxn modelId="{1CFCA79B-3582-A149-948D-DD156016F928}" type="presParOf" srcId="{85063EB6-EFE2-0349-8BDC-2933BBBFADE1}" destId="{D87975E9-1599-CD49-B8EF-8173E9F60251}" srcOrd="3" destOrd="0" presId="urn:microsoft.com/office/officeart/2005/8/layout/vList2"/>
    <dgm:cxn modelId="{3ABD99F8-316A-CF40-A13A-9773D2A96391}" type="presParOf" srcId="{85063EB6-EFE2-0349-8BDC-2933BBBFADE1}" destId="{118F074A-977B-4448-B058-05B809A4197D}" srcOrd="4" destOrd="0" presId="urn:microsoft.com/office/officeart/2005/8/layout/vList2"/>
    <dgm:cxn modelId="{7C37FFA4-B4F5-7142-9368-0C8F93399349}" type="presParOf" srcId="{85063EB6-EFE2-0349-8BDC-2933BBBFADE1}" destId="{214C2ECE-6994-6F4F-AF26-86BAE4050909}" srcOrd="5" destOrd="0" presId="urn:microsoft.com/office/officeart/2005/8/layout/vList2"/>
    <dgm:cxn modelId="{C29E3452-8270-E34E-879E-FE94993B38C1}" type="presParOf" srcId="{85063EB6-EFE2-0349-8BDC-2933BBBFADE1}" destId="{19AF8232-D908-A44F-86DF-846330E5AE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8A0D9-A663-E64A-892B-882BF9F59C2B}" type="doc">
      <dgm:prSet loTypeId="urn:microsoft.com/office/officeart/2005/8/layout/default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B554BC1-6186-F94C-A24C-9B331FC59C92}">
      <dgm:prSet phldrT="[Text]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Improved Performance and Scalability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0627C4-4F7E-2948-B5BB-01022A672645}" type="parTrans" cxnId="{6D81870E-404F-9F47-8B56-F2A2D05736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BA4B90-811A-CF49-8C12-EB852AF9361D}" type="sibTrans" cxnId="{6D81870E-404F-9F47-8B56-F2A2D05736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F3C7E5-0094-BB43-9E82-74D56913E251}">
      <dgm:prSet/>
      <dgm:spPr>
        <a:solidFill>
          <a:srgbClr val="C1755A">
            <a:alpha val="6653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Aria Storage Engine</a:t>
          </a:r>
          <a:endParaRPr lang="en-GB" b="0" i="0" u="none" strike="noStrike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5C4B74-4D46-CD4A-ABDB-9E88A9671994}" type="parTrans" cxnId="{64207CD0-0DE6-724A-8068-0344BD7E46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597249-83B0-9840-A31C-A4FBC9C92B1A}" type="sibTrans" cxnId="{64207CD0-0DE6-724A-8068-0344BD7E46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43525D-6821-CA46-BDB2-643CDA0457EA}">
      <dgm:prSet/>
      <dgm:spPr>
        <a:solidFill>
          <a:srgbClr val="C1755A">
            <a:alpha val="6653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Reliability &amp; Duplication</a:t>
          </a:r>
          <a:endParaRPr lang="en-GB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279A3A-826F-9340-A5AD-50979C1BF76B}" type="parTrans" cxnId="{D99A4B18-09B3-C44D-B5D6-1A55783512B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C1D65C-BC34-7A42-BBE8-DED419F206A6}" type="sibTrans" cxnId="{D99A4B18-09B3-C44D-B5D6-1A55783512B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5D53FC-C3DB-774A-B853-E1F753C9253B}">
      <dgm:prSet/>
      <dgm:spPr>
        <a:solidFill>
          <a:srgbClr val="C1755A">
            <a:alpha val="6653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Enhanced SQL &amp; Schema Features</a:t>
          </a:r>
        </a:p>
      </dgm:t>
    </dgm:pt>
    <dgm:pt modelId="{098DF193-2B27-D04F-88D3-31EF7F381BA2}" type="parTrans" cxnId="{E2402483-1DCA-494A-9AA3-F611DF7F1F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4F311F-4465-6340-88FE-618441D7447E}" type="sibTrans" cxnId="{E2402483-1DCA-494A-9AA3-F611DF7F1F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F5434-E7D0-6D4F-B146-280E115762F9}">
      <dgm:prSet/>
      <dgm:spPr>
        <a:solidFill>
          <a:srgbClr val="C1755A">
            <a:alpha val="6653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JSON Handling</a:t>
          </a:r>
          <a:endParaRPr lang="en-GB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DA0F3-34A3-204D-BB25-88FC1B0B2FB7}" type="parTrans" cxnId="{D9ECF4D4-91C5-6946-B461-3C498E21DD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73E83D-4157-C14C-AEF1-48599A8ABDA2}" type="sibTrans" cxnId="{D9ECF4D4-91C5-6946-B461-3C498E21DD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CF237E-8897-8F4A-95CF-4807AD76C320}">
      <dgm:prSet/>
      <dgm:spPr>
        <a:solidFill>
          <a:srgbClr val="C1755A">
            <a:alpha val="6653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Expandability</a:t>
          </a:r>
          <a:endParaRPr lang="en-GB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D98114-CE6B-F94B-8354-E16735E1BDA7}" type="parTrans" cxnId="{FE93DEB6-733E-4146-BD5C-14735A18D3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CA1325-7525-AC48-B6B1-6AF65CEC74AB}" type="sibTrans" cxnId="{FE93DEB6-733E-4146-BD5C-14735A18D3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C0DD8C-7F39-B248-B288-BDE0966573A7}">
      <dgm:prSet/>
      <dgm:spPr>
        <a:solidFill>
          <a:srgbClr val="C1755A">
            <a:alpha val="6653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Diverse Storage Options</a:t>
          </a:r>
          <a:endParaRPr lang="en-GB" b="0" i="0" u="none" strike="noStrike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9A6501-C4CC-EC47-8FB5-D2AC27D380F3}" type="parTrans" cxnId="{B73AAE8A-29D0-E14D-BF1C-888D8BB989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B77B2-6670-764B-8270-B90CBE7D371F}" type="sibTrans" cxnId="{B73AAE8A-29D0-E14D-BF1C-888D8BB989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CC9D81-A3DF-3E4D-A4EF-A884E1B539C3}">
      <dgm:prSet/>
      <dgm:spPr>
        <a:solidFill>
          <a:srgbClr val="C1755A">
            <a:alpha val="6653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b="1" i="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Robust Security Measures</a:t>
          </a:r>
          <a:endParaRPr lang="en-GB" b="0" i="0" u="none" strike="noStrike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21619-6269-3142-8240-C8C72429BD52}" type="parTrans" cxnId="{0C67B1C7-0F94-FA4A-9CD1-AECB248C6A9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5339E0-B6EE-4847-A7FB-79277C5E7C81}" type="sibTrans" cxnId="{0C67B1C7-0F94-FA4A-9CD1-AECB248C6A9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DF8B8-D008-104C-A1C9-2B68751B39B7}" type="pres">
      <dgm:prSet presAssocID="{8698A0D9-A663-E64A-892B-882BF9F59C2B}" presName="diagram" presStyleCnt="0">
        <dgm:presLayoutVars>
          <dgm:dir/>
          <dgm:resizeHandles val="exact"/>
        </dgm:presLayoutVars>
      </dgm:prSet>
      <dgm:spPr/>
    </dgm:pt>
    <dgm:pt modelId="{6FF06549-32EE-CA43-B70B-15F14725FDFF}" type="pres">
      <dgm:prSet presAssocID="{8B554BC1-6186-F94C-A24C-9B331FC59C92}" presName="node" presStyleLbl="node1" presStyleIdx="0" presStyleCnt="8">
        <dgm:presLayoutVars>
          <dgm:bulletEnabled val="1"/>
        </dgm:presLayoutVars>
      </dgm:prSet>
      <dgm:spPr/>
    </dgm:pt>
    <dgm:pt modelId="{EF47DD91-2BA3-D04B-8B74-69845727E237}" type="pres">
      <dgm:prSet presAssocID="{1DBA4B90-811A-CF49-8C12-EB852AF9361D}" presName="sibTrans" presStyleCnt="0"/>
      <dgm:spPr/>
    </dgm:pt>
    <dgm:pt modelId="{BBA95123-8EC3-864E-80F7-406F6C2F2AE2}" type="pres">
      <dgm:prSet presAssocID="{9CF3C7E5-0094-BB43-9E82-74D56913E251}" presName="node" presStyleLbl="node1" presStyleIdx="1" presStyleCnt="8">
        <dgm:presLayoutVars>
          <dgm:bulletEnabled val="1"/>
        </dgm:presLayoutVars>
      </dgm:prSet>
      <dgm:spPr/>
    </dgm:pt>
    <dgm:pt modelId="{0B454DC4-0850-C449-B846-5830A125CCA9}" type="pres">
      <dgm:prSet presAssocID="{53597249-83B0-9840-A31C-A4FBC9C92B1A}" presName="sibTrans" presStyleCnt="0"/>
      <dgm:spPr/>
    </dgm:pt>
    <dgm:pt modelId="{DD86EE66-B91F-254B-8EC7-3D8E17AB08E5}" type="pres">
      <dgm:prSet presAssocID="{60C0DD8C-7F39-B248-B288-BDE0966573A7}" presName="node" presStyleLbl="node1" presStyleIdx="2" presStyleCnt="8">
        <dgm:presLayoutVars>
          <dgm:bulletEnabled val="1"/>
        </dgm:presLayoutVars>
      </dgm:prSet>
      <dgm:spPr/>
    </dgm:pt>
    <dgm:pt modelId="{C00DE6DE-1AC4-CB43-87E2-37F34A3F683B}" type="pres">
      <dgm:prSet presAssocID="{162B77B2-6670-764B-8270-B90CBE7D371F}" presName="sibTrans" presStyleCnt="0"/>
      <dgm:spPr/>
    </dgm:pt>
    <dgm:pt modelId="{E234A15D-2310-7646-9532-1396224CB403}" type="pres">
      <dgm:prSet presAssocID="{8CCC9D81-A3DF-3E4D-A4EF-A884E1B539C3}" presName="node" presStyleLbl="node1" presStyleIdx="3" presStyleCnt="8">
        <dgm:presLayoutVars>
          <dgm:bulletEnabled val="1"/>
        </dgm:presLayoutVars>
      </dgm:prSet>
      <dgm:spPr/>
    </dgm:pt>
    <dgm:pt modelId="{32E85DF9-237B-4244-85BC-256839BC28B8}" type="pres">
      <dgm:prSet presAssocID="{E75339E0-B6EE-4847-A7FB-79277C5E7C81}" presName="sibTrans" presStyleCnt="0"/>
      <dgm:spPr/>
    </dgm:pt>
    <dgm:pt modelId="{D87D111F-F1C9-BB4B-823C-F92E624C25D6}" type="pres">
      <dgm:prSet presAssocID="{9C43525D-6821-CA46-BDB2-643CDA0457EA}" presName="node" presStyleLbl="node1" presStyleIdx="4" presStyleCnt="8">
        <dgm:presLayoutVars>
          <dgm:bulletEnabled val="1"/>
        </dgm:presLayoutVars>
      </dgm:prSet>
      <dgm:spPr/>
    </dgm:pt>
    <dgm:pt modelId="{745E8B9E-5C77-5F45-B3C3-76CD5D7E04BE}" type="pres">
      <dgm:prSet presAssocID="{33C1D65C-BC34-7A42-BBE8-DED419F206A6}" presName="sibTrans" presStyleCnt="0"/>
      <dgm:spPr/>
    </dgm:pt>
    <dgm:pt modelId="{096762AA-4881-044A-990D-ABB2F6CB0DC5}" type="pres">
      <dgm:prSet presAssocID="{475D53FC-C3DB-774A-B853-E1F753C9253B}" presName="node" presStyleLbl="node1" presStyleIdx="5" presStyleCnt="8">
        <dgm:presLayoutVars>
          <dgm:bulletEnabled val="1"/>
        </dgm:presLayoutVars>
      </dgm:prSet>
      <dgm:spPr/>
    </dgm:pt>
    <dgm:pt modelId="{71461F66-1BDA-864B-BACF-6C73039A33DC}" type="pres">
      <dgm:prSet presAssocID="{794F311F-4465-6340-88FE-618441D7447E}" presName="sibTrans" presStyleCnt="0"/>
      <dgm:spPr/>
    </dgm:pt>
    <dgm:pt modelId="{A48A40A0-641E-224B-8A79-92003F1FC2D1}" type="pres">
      <dgm:prSet presAssocID="{0D3F5434-E7D0-6D4F-B146-280E115762F9}" presName="node" presStyleLbl="node1" presStyleIdx="6" presStyleCnt="8">
        <dgm:presLayoutVars>
          <dgm:bulletEnabled val="1"/>
        </dgm:presLayoutVars>
      </dgm:prSet>
      <dgm:spPr/>
    </dgm:pt>
    <dgm:pt modelId="{D92A10A7-0A86-7946-A0B1-C60F2BB53F8C}" type="pres">
      <dgm:prSet presAssocID="{5E73E83D-4157-C14C-AEF1-48599A8ABDA2}" presName="sibTrans" presStyleCnt="0"/>
      <dgm:spPr/>
    </dgm:pt>
    <dgm:pt modelId="{F63EB4A7-7F47-1247-A26D-E98B7DA9BA4E}" type="pres">
      <dgm:prSet presAssocID="{EFCF237E-8897-8F4A-95CF-4807AD76C320}" presName="node" presStyleLbl="node1" presStyleIdx="7" presStyleCnt="8">
        <dgm:presLayoutVars>
          <dgm:bulletEnabled val="1"/>
        </dgm:presLayoutVars>
      </dgm:prSet>
      <dgm:spPr/>
    </dgm:pt>
  </dgm:ptLst>
  <dgm:cxnLst>
    <dgm:cxn modelId="{6D81870E-404F-9F47-8B56-F2A2D05736A5}" srcId="{8698A0D9-A663-E64A-892B-882BF9F59C2B}" destId="{8B554BC1-6186-F94C-A24C-9B331FC59C92}" srcOrd="0" destOrd="0" parTransId="{410627C4-4F7E-2948-B5BB-01022A672645}" sibTransId="{1DBA4B90-811A-CF49-8C12-EB852AF9361D}"/>
    <dgm:cxn modelId="{D99A4B18-09B3-C44D-B5D6-1A55783512B8}" srcId="{8698A0D9-A663-E64A-892B-882BF9F59C2B}" destId="{9C43525D-6821-CA46-BDB2-643CDA0457EA}" srcOrd="4" destOrd="0" parTransId="{45279A3A-826F-9340-A5AD-50979C1BF76B}" sibTransId="{33C1D65C-BC34-7A42-BBE8-DED419F206A6}"/>
    <dgm:cxn modelId="{2696231D-4DF7-5447-A7FE-3450FA72AA9A}" type="presOf" srcId="{9C43525D-6821-CA46-BDB2-643CDA0457EA}" destId="{D87D111F-F1C9-BB4B-823C-F92E624C25D6}" srcOrd="0" destOrd="0" presId="urn:microsoft.com/office/officeart/2005/8/layout/default"/>
    <dgm:cxn modelId="{A0047B57-F00C-C440-ADE4-98A13CCB4F30}" type="presOf" srcId="{EFCF237E-8897-8F4A-95CF-4807AD76C320}" destId="{F63EB4A7-7F47-1247-A26D-E98B7DA9BA4E}" srcOrd="0" destOrd="0" presId="urn:microsoft.com/office/officeart/2005/8/layout/default"/>
    <dgm:cxn modelId="{FB7D1D7F-4B87-9548-9362-D875300EFB00}" type="presOf" srcId="{8B554BC1-6186-F94C-A24C-9B331FC59C92}" destId="{6FF06549-32EE-CA43-B70B-15F14725FDFF}" srcOrd="0" destOrd="0" presId="urn:microsoft.com/office/officeart/2005/8/layout/default"/>
    <dgm:cxn modelId="{E2402483-1DCA-494A-9AA3-F611DF7F1FC5}" srcId="{8698A0D9-A663-E64A-892B-882BF9F59C2B}" destId="{475D53FC-C3DB-774A-B853-E1F753C9253B}" srcOrd="5" destOrd="0" parTransId="{098DF193-2B27-D04F-88D3-31EF7F381BA2}" sibTransId="{794F311F-4465-6340-88FE-618441D7447E}"/>
    <dgm:cxn modelId="{D16B1789-8BFD-2749-B645-09B4ED71F121}" type="presOf" srcId="{8698A0D9-A663-E64A-892B-882BF9F59C2B}" destId="{0A7DF8B8-D008-104C-A1C9-2B68751B39B7}" srcOrd="0" destOrd="0" presId="urn:microsoft.com/office/officeart/2005/8/layout/default"/>
    <dgm:cxn modelId="{B73AAE8A-29D0-E14D-BF1C-888D8BB98981}" srcId="{8698A0D9-A663-E64A-892B-882BF9F59C2B}" destId="{60C0DD8C-7F39-B248-B288-BDE0966573A7}" srcOrd="2" destOrd="0" parTransId="{109A6501-C4CC-EC47-8FB5-D2AC27D380F3}" sibTransId="{162B77B2-6670-764B-8270-B90CBE7D371F}"/>
    <dgm:cxn modelId="{07520198-B160-9941-A0E9-0FE5F601B94E}" type="presOf" srcId="{9CF3C7E5-0094-BB43-9E82-74D56913E251}" destId="{BBA95123-8EC3-864E-80F7-406F6C2F2AE2}" srcOrd="0" destOrd="0" presId="urn:microsoft.com/office/officeart/2005/8/layout/default"/>
    <dgm:cxn modelId="{6B1E4BA0-E9F3-0448-AE97-86F42884390A}" type="presOf" srcId="{475D53FC-C3DB-774A-B853-E1F753C9253B}" destId="{096762AA-4881-044A-990D-ABB2F6CB0DC5}" srcOrd="0" destOrd="0" presId="urn:microsoft.com/office/officeart/2005/8/layout/default"/>
    <dgm:cxn modelId="{0BC5C7A8-3340-C54E-9D1A-19B8A267A274}" type="presOf" srcId="{60C0DD8C-7F39-B248-B288-BDE0966573A7}" destId="{DD86EE66-B91F-254B-8EC7-3D8E17AB08E5}" srcOrd="0" destOrd="0" presId="urn:microsoft.com/office/officeart/2005/8/layout/default"/>
    <dgm:cxn modelId="{FE93DEB6-733E-4146-BD5C-14735A18D379}" srcId="{8698A0D9-A663-E64A-892B-882BF9F59C2B}" destId="{EFCF237E-8897-8F4A-95CF-4807AD76C320}" srcOrd="7" destOrd="0" parTransId="{1FD98114-CE6B-F94B-8354-E16735E1BDA7}" sibTransId="{35CA1325-7525-AC48-B6B1-6AF65CEC74AB}"/>
    <dgm:cxn modelId="{0C67B1C7-0F94-FA4A-9CD1-AECB248C6A9C}" srcId="{8698A0D9-A663-E64A-892B-882BF9F59C2B}" destId="{8CCC9D81-A3DF-3E4D-A4EF-A884E1B539C3}" srcOrd="3" destOrd="0" parTransId="{1C121619-6269-3142-8240-C8C72429BD52}" sibTransId="{E75339E0-B6EE-4847-A7FB-79277C5E7C81}"/>
    <dgm:cxn modelId="{64207CD0-0DE6-724A-8068-0344BD7E46C9}" srcId="{8698A0D9-A663-E64A-892B-882BF9F59C2B}" destId="{9CF3C7E5-0094-BB43-9E82-74D56913E251}" srcOrd="1" destOrd="0" parTransId="{A05C4B74-4D46-CD4A-ABDB-9E88A9671994}" sibTransId="{53597249-83B0-9840-A31C-A4FBC9C92B1A}"/>
    <dgm:cxn modelId="{3E8C99D3-8D06-0B4A-BAF8-4E03AD813CD5}" type="presOf" srcId="{8CCC9D81-A3DF-3E4D-A4EF-A884E1B539C3}" destId="{E234A15D-2310-7646-9532-1396224CB403}" srcOrd="0" destOrd="0" presId="urn:microsoft.com/office/officeart/2005/8/layout/default"/>
    <dgm:cxn modelId="{D9ECF4D4-91C5-6946-B461-3C498E21DD08}" srcId="{8698A0D9-A663-E64A-892B-882BF9F59C2B}" destId="{0D3F5434-E7D0-6D4F-B146-280E115762F9}" srcOrd="6" destOrd="0" parTransId="{3DEDA0F3-34A3-204D-BB25-88FC1B0B2FB7}" sibTransId="{5E73E83D-4157-C14C-AEF1-48599A8ABDA2}"/>
    <dgm:cxn modelId="{530B7EDA-2137-B242-8AFB-514D32F84619}" type="presOf" srcId="{0D3F5434-E7D0-6D4F-B146-280E115762F9}" destId="{A48A40A0-641E-224B-8A79-92003F1FC2D1}" srcOrd="0" destOrd="0" presId="urn:microsoft.com/office/officeart/2005/8/layout/default"/>
    <dgm:cxn modelId="{80322995-7930-B342-83F7-445FC76634C1}" type="presParOf" srcId="{0A7DF8B8-D008-104C-A1C9-2B68751B39B7}" destId="{6FF06549-32EE-CA43-B70B-15F14725FDFF}" srcOrd="0" destOrd="0" presId="urn:microsoft.com/office/officeart/2005/8/layout/default"/>
    <dgm:cxn modelId="{AF81425D-7324-784C-BB3D-1064E36540A2}" type="presParOf" srcId="{0A7DF8B8-D008-104C-A1C9-2B68751B39B7}" destId="{EF47DD91-2BA3-D04B-8B74-69845727E237}" srcOrd="1" destOrd="0" presId="urn:microsoft.com/office/officeart/2005/8/layout/default"/>
    <dgm:cxn modelId="{D491903D-9BE1-BD4E-8878-BCF9DDB9F868}" type="presParOf" srcId="{0A7DF8B8-D008-104C-A1C9-2B68751B39B7}" destId="{BBA95123-8EC3-864E-80F7-406F6C2F2AE2}" srcOrd="2" destOrd="0" presId="urn:microsoft.com/office/officeart/2005/8/layout/default"/>
    <dgm:cxn modelId="{4CECA64D-0E02-9B46-B6E9-FE515B1AE8A0}" type="presParOf" srcId="{0A7DF8B8-D008-104C-A1C9-2B68751B39B7}" destId="{0B454DC4-0850-C449-B846-5830A125CCA9}" srcOrd="3" destOrd="0" presId="urn:microsoft.com/office/officeart/2005/8/layout/default"/>
    <dgm:cxn modelId="{A8A324D1-0F9B-1848-B0A0-267194765D5A}" type="presParOf" srcId="{0A7DF8B8-D008-104C-A1C9-2B68751B39B7}" destId="{DD86EE66-B91F-254B-8EC7-3D8E17AB08E5}" srcOrd="4" destOrd="0" presId="urn:microsoft.com/office/officeart/2005/8/layout/default"/>
    <dgm:cxn modelId="{E7A41C55-D2E8-124C-9E74-C52F80C8E517}" type="presParOf" srcId="{0A7DF8B8-D008-104C-A1C9-2B68751B39B7}" destId="{C00DE6DE-1AC4-CB43-87E2-37F34A3F683B}" srcOrd="5" destOrd="0" presId="urn:microsoft.com/office/officeart/2005/8/layout/default"/>
    <dgm:cxn modelId="{0041D6BE-FDE4-2F42-9B8D-587F804461C0}" type="presParOf" srcId="{0A7DF8B8-D008-104C-A1C9-2B68751B39B7}" destId="{E234A15D-2310-7646-9532-1396224CB403}" srcOrd="6" destOrd="0" presId="urn:microsoft.com/office/officeart/2005/8/layout/default"/>
    <dgm:cxn modelId="{38696A9F-742F-1143-99AB-C6F8B5225D9B}" type="presParOf" srcId="{0A7DF8B8-D008-104C-A1C9-2B68751B39B7}" destId="{32E85DF9-237B-4244-85BC-256839BC28B8}" srcOrd="7" destOrd="0" presId="urn:microsoft.com/office/officeart/2005/8/layout/default"/>
    <dgm:cxn modelId="{D03DF600-14E2-FE49-9716-E9C06BC35CA5}" type="presParOf" srcId="{0A7DF8B8-D008-104C-A1C9-2B68751B39B7}" destId="{D87D111F-F1C9-BB4B-823C-F92E624C25D6}" srcOrd="8" destOrd="0" presId="urn:microsoft.com/office/officeart/2005/8/layout/default"/>
    <dgm:cxn modelId="{05208832-9F94-5F48-A62B-4E2B1E3640B4}" type="presParOf" srcId="{0A7DF8B8-D008-104C-A1C9-2B68751B39B7}" destId="{745E8B9E-5C77-5F45-B3C3-76CD5D7E04BE}" srcOrd="9" destOrd="0" presId="urn:microsoft.com/office/officeart/2005/8/layout/default"/>
    <dgm:cxn modelId="{966E8835-B9E0-064E-8E13-3AE0F43F518B}" type="presParOf" srcId="{0A7DF8B8-D008-104C-A1C9-2B68751B39B7}" destId="{096762AA-4881-044A-990D-ABB2F6CB0DC5}" srcOrd="10" destOrd="0" presId="urn:microsoft.com/office/officeart/2005/8/layout/default"/>
    <dgm:cxn modelId="{5A472A48-8002-7E4D-ACEB-F78A53EA80AC}" type="presParOf" srcId="{0A7DF8B8-D008-104C-A1C9-2B68751B39B7}" destId="{71461F66-1BDA-864B-BACF-6C73039A33DC}" srcOrd="11" destOrd="0" presId="urn:microsoft.com/office/officeart/2005/8/layout/default"/>
    <dgm:cxn modelId="{AA3AEC57-D5FB-9340-9141-8A1C279DFB03}" type="presParOf" srcId="{0A7DF8B8-D008-104C-A1C9-2B68751B39B7}" destId="{A48A40A0-641E-224B-8A79-92003F1FC2D1}" srcOrd="12" destOrd="0" presId="urn:microsoft.com/office/officeart/2005/8/layout/default"/>
    <dgm:cxn modelId="{6297AA8C-E86B-1D4B-A8A0-6AC82C6D0086}" type="presParOf" srcId="{0A7DF8B8-D008-104C-A1C9-2B68751B39B7}" destId="{D92A10A7-0A86-7946-A0B1-C60F2BB53F8C}" srcOrd="13" destOrd="0" presId="urn:microsoft.com/office/officeart/2005/8/layout/default"/>
    <dgm:cxn modelId="{9EF4F6E1-8E89-9B4F-84A4-14608569F64C}" type="presParOf" srcId="{0A7DF8B8-D008-104C-A1C9-2B68751B39B7}" destId="{F63EB4A7-7F47-1247-A26D-E98B7DA9BA4E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EDD9B-2C4E-460E-87BA-DD2055C54A4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6E0557-5AF3-4420-BDB4-F474C1C21A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i="0" dirty="0"/>
            <a:t>Data Retrieval: </a:t>
          </a:r>
          <a:r>
            <a:rPr lang="en-GB" sz="1400" b="0" i="0" dirty="0"/>
            <a:t>Index Structures, Query Optimizer, Buffer Pool, Read-Ahead Techniques</a:t>
          </a:r>
          <a:endParaRPr lang="en-US" sz="1400" dirty="0"/>
        </a:p>
      </dgm:t>
    </dgm:pt>
    <dgm:pt modelId="{389199A0-FEA2-4861-A950-37EFDDE79CEE}" type="parTrans" cxnId="{3791D875-6D45-4A92-9E1F-CB5D595E370C}">
      <dgm:prSet/>
      <dgm:spPr/>
      <dgm:t>
        <a:bodyPr/>
        <a:lstStyle/>
        <a:p>
          <a:endParaRPr lang="en-US" sz="1400"/>
        </a:p>
      </dgm:t>
    </dgm:pt>
    <dgm:pt modelId="{079BDCF2-D819-47B2-B55C-F851EE794C9E}" type="sibTrans" cxnId="{3791D875-6D45-4A92-9E1F-CB5D595E370C}">
      <dgm:prSet/>
      <dgm:spPr/>
      <dgm:t>
        <a:bodyPr/>
        <a:lstStyle/>
        <a:p>
          <a:endParaRPr lang="en-US" sz="1400"/>
        </a:p>
      </dgm:t>
    </dgm:pt>
    <dgm:pt modelId="{6E82A3CD-18AA-4823-843D-AC8EA731CE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i="0" dirty="0"/>
            <a:t>Data Manipulation: </a:t>
          </a:r>
          <a:r>
            <a:rPr lang="en-GB" sz="1400" b="0" i="0" dirty="0"/>
            <a:t>INSERT, UPDATE, DELETE, MERGE, LOAD DATA INFILE, DELAYED INSERTS</a:t>
          </a:r>
          <a:endParaRPr lang="en-US" sz="1400" dirty="0"/>
        </a:p>
      </dgm:t>
    </dgm:pt>
    <dgm:pt modelId="{D11F1CE6-199F-4A8F-84D0-E52BDBB52D74}" type="parTrans" cxnId="{65E0923A-6B7C-411D-8570-B36FB1B5D670}">
      <dgm:prSet/>
      <dgm:spPr/>
      <dgm:t>
        <a:bodyPr/>
        <a:lstStyle/>
        <a:p>
          <a:endParaRPr lang="en-US" sz="1400"/>
        </a:p>
      </dgm:t>
    </dgm:pt>
    <dgm:pt modelId="{67D33D77-7351-43E4-81F2-72E326517BF7}" type="sibTrans" cxnId="{65E0923A-6B7C-411D-8570-B36FB1B5D670}">
      <dgm:prSet/>
      <dgm:spPr/>
      <dgm:t>
        <a:bodyPr/>
        <a:lstStyle/>
        <a:p>
          <a:endParaRPr lang="en-US" sz="1400"/>
        </a:p>
      </dgm:t>
    </dgm:pt>
    <dgm:pt modelId="{EACECD80-61E2-422D-BBAA-635A70C6FB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i="0" dirty="0"/>
            <a:t>Data Integrity and Accuracy: </a:t>
          </a:r>
          <a:r>
            <a:rPr lang="en-GB" sz="1400" b="0" i="0" dirty="0"/>
            <a:t>PRIMARY KEY, FOREIGN KEY, UNIQUE, CHECK, NOT NULL, Atomicity, Consistency, Isolation, Durability</a:t>
          </a:r>
          <a:endParaRPr lang="en-US" sz="1400" dirty="0"/>
        </a:p>
      </dgm:t>
    </dgm:pt>
    <dgm:pt modelId="{342E4D3E-3A1B-4435-8B96-734C6EB9909C}" type="parTrans" cxnId="{C89E0C5D-CDD0-44ED-ABCB-8A4EB55196E1}">
      <dgm:prSet/>
      <dgm:spPr/>
      <dgm:t>
        <a:bodyPr/>
        <a:lstStyle/>
        <a:p>
          <a:endParaRPr lang="en-US" sz="1400"/>
        </a:p>
      </dgm:t>
    </dgm:pt>
    <dgm:pt modelId="{A9CCB154-29F8-4802-9DF6-8E472E9E9CA2}" type="sibTrans" cxnId="{C89E0C5D-CDD0-44ED-ABCB-8A4EB55196E1}">
      <dgm:prSet/>
      <dgm:spPr/>
      <dgm:t>
        <a:bodyPr/>
        <a:lstStyle/>
        <a:p>
          <a:endParaRPr lang="en-US" sz="1400"/>
        </a:p>
      </dgm:t>
    </dgm:pt>
    <dgm:pt modelId="{8BF7F49D-8A20-401A-83C6-0C5BEBBCC4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i="0"/>
            <a:t>Concurrency Control: </a:t>
          </a:r>
          <a:r>
            <a:rPr lang="en-GB" sz="1400" b="0" i="0"/>
            <a:t>Versioned Records</a:t>
          </a:r>
          <a:r>
            <a:rPr lang="en-GB" sz="1400" b="1"/>
            <a:t>, </a:t>
          </a:r>
          <a:r>
            <a:rPr lang="en-GB" sz="1400" b="0" i="0"/>
            <a:t>Read Consistency</a:t>
          </a:r>
          <a:r>
            <a:rPr lang="en-GB" sz="1400" b="1"/>
            <a:t>, </a:t>
          </a:r>
          <a:r>
            <a:rPr lang="en-GB" sz="1400" b="0" i="0"/>
            <a:t>Phantom Reads Prevention</a:t>
          </a:r>
          <a:r>
            <a:rPr lang="en-GB" sz="1400" b="1"/>
            <a:t>, </a:t>
          </a:r>
          <a:r>
            <a:rPr lang="en-GB" sz="1400" b="0" i="0"/>
            <a:t>Row-level Locking</a:t>
          </a:r>
          <a:r>
            <a:rPr lang="en-GB" sz="1400" b="1"/>
            <a:t>, </a:t>
          </a:r>
          <a:r>
            <a:rPr lang="en-GB" sz="1400" b="0" i="0"/>
            <a:t>Shared and Exclusive Locks</a:t>
          </a:r>
          <a:r>
            <a:rPr lang="en-GB" sz="1400" b="1"/>
            <a:t>, </a:t>
          </a:r>
          <a:r>
            <a:rPr lang="en-GB" sz="1400" b="0" i="0"/>
            <a:t>Deadlock Detection</a:t>
          </a:r>
          <a:endParaRPr lang="en-US" sz="1400"/>
        </a:p>
      </dgm:t>
    </dgm:pt>
    <dgm:pt modelId="{C636EC84-7C10-432E-9629-B40221695622}" type="parTrans" cxnId="{636628A9-D9BE-44E3-80AB-CCAACF8A2BBD}">
      <dgm:prSet/>
      <dgm:spPr/>
      <dgm:t>
        <a:bodyPr/>
        <a:lstStyle/>
        <a:p>
          <a:endParaRPr lang="en-US" sz="1400"/>
        </a:p>
      </dgm:t>
    </dgm:pt>
    <dgm:pt modelId="{40FA8B3C-9ED9-4906-BB58-9878A593E40C}" type="sibTrans" cxnId="{636628A9-D9BE-44E3-80AB-CCAACF8A2BBD}">
      <dgm:prSet/>
      <dgm:spPr/>
      <dgm:t>
        <a:bodyPr/>
        <a:lstStyle/>
        <a:p>
          <a:endParaRPr lang="en-US" sz="1400"/>
        </a:p>
      </dgm:t>
    </dgm:pt>
    <dgm:pt modelId="{1C298352-2843-4F2A-BDB2-12D8D07A11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i="0"/>
            <a:t>Redundancy Removal: </a:t>
          </a:r>
          <a:r>
            <a:rPr lang="en-GB" sz="1400" b="0" i="0"/>
            <a:t>Normalization</a:t>
          </a:r>
          <a:r>
            <a:rPr lang="en-GB" sz="1400" b="1"/>
            <a:t>, </a:t>
          </a:r>
          <a:r>
            <a:rPr lang="en-GB" sz="1400" b="0" i="0"/>
            <a:t>Decomposition</a:t>
          </a:r>
          <a:r>
            <a:rPr lang="en-GB" sz="1400" b="1"/>
            <a:t>, </a:t>
          </a:r>
          <a:r>
            <a:rPr lang="en-GB" sz="1400" b="0" i="0"/>
            <a:t>Referential Integrity</a:t>
          </a:r>
          <a:r>
            <a:rPr lang="en-GB" sz="1400" b="1"/>
            <a:t>, </a:t>
          </a:r>
          <a:r>
            <a:rPr lang="en-GB" sz="1400" b="0" i="0"/>
            <a:t>Storage Engines</a:t>
          </a:r>
          <a:endParaRPr lang="en-US" sz="1400"/>
        </a:p>
      </dgm:t>
    </dgm:pt>
    <dgm:pt modelId="{03F1EFE5-A137-4496-B412-72B8656852A3}" type="parTrans" cxnId="{FEADD3A3-BFC9-4F2B-94E1-43AA1EB2075C}">
      <dgm:prSet/>
      <dgm:spPr/>
      <dgm:t>
        <a:bodyPr/>
        <a:lstStyle/>
        <a:p>
          <a:endParaRPr lang="en-US" sz="1400"/>
        </a:p>
      </dgm:t>
    </dgm:pt>
    <dgm:pt modelId="{AC9A43AE-78D5-48C4-AAB4-0A0BB1CF65EF}" type="sibTrans" cxnId="{FEADD3A3-BFC9-4F2B-94E1-43AA1EB2075C}">
      <dgm:prSet/>
      <dgm:spPr/>
      <dgm:t>
        <a:bodyPr/>
        <a:lstStyle/>
        <a:p>
          <a:endParaRPr lang="en-US" sz="1400"/>
        </a:p>
      </dgm:t>
    </dgm:pt>
    <dgm:pt modelId="{6068E59F-3807-42DA-B4ED-22086D1F3D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i="0"/>
            <a:t>Data Independence: </a:t>
          </a:r>
          <a:r>
            <a:rPr lang="en-GB" sz="1400" b="0" i="0"/>
            <a:t>Logical Data Independence</a:t>
          </a:r>
          <a:r>
            <a:rPr lang="en-GB" sz="1400" b="1"/>
            <a:t>, </a:t>
          </a:r>
          <a:r>
            <a:rPr lang="en-GB" sz="1400" b="0" i="0"/>
            <a:t>Physical Data Independence</a:t>
          </a:r>
          <a:endParaRPr lang="en-US" sz="1400"/>
        </a:p>
      </dgm:t>
    </dgm:pt>
    <dgm:pt modelId="{27FA5FA6-67C7-4DDD-8A96-172062F71E51}" type="parTrans" cxnId="{18DD0D1F-0F25-401C-9133-1DC1B89C0387}">
      <dgm:prSet/>
      <dgm:spPr/>
      <dgm:t>
        <a:bodyPr/>
        <a:lstStyle/>
        <a:p>
          <a:endParaRPr lang="en-US" sz="1400"/>
        </a:p>
      </dgm:t>
    </dgm:pt>
    <dgm:pt modelId="{E59EE9E8-6B37-4FA6-8456-18B950A0EE23}" type="sibTrans" cxnId="{18DD0D1F-0F25-401C-9133-1DC1B89C0387}">
      <dgm:prSet/>
      <dgm:spPr/>
      <dgm:t>
        <a:bodyPr/>
        <a:lstStyle/>
        <a:p>
          <a:endParaRPr lang="en-US" sz="1400"/>
        </a:p>
      </dgm:t>
    </dgm:pt>
    <dgm:pt modelId="{3580EFEE-5C68-4638-B989-99F7B3642E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i="0"/>
            <a:t>Data Relationships: </a:t>
          </a:r>
          <a:r>
            <a:rPr lang="en-GB" sz="1400" b="0" i="0"/>
            <a:t>Foreign Keys</a:t>
          </a:r>
          <a:r>
            <a:rPr lang="en-GB" sz="1400" b="1"/>
            <a:t>, </a:t>
          </a:r>
          <a:r>
            <a:rPr lang="en-GB" sz="1400" b="0" i="0"/>
            <a:t>Referential Actions</a:t>
          </a:r>
          <a:r>
            <a:rPr lang="en-GB" sz="1400" b="1"/>
            <a:t>, </a:t>
          </a:r>
          <a:r>
            <a:rPr lang="en-GB" sz="1400" b="0" i="0"/>
            <a:t>Consistency Maintenance</a:t>
          </a:r>
          <a:r>
            <a:rPr lang="en-GB" sz="1400" b="1"/>
            <a:t>, </a:t>
          </a:r>
          <a:r>
            <a:rPr lang="en-GB" sz="1400" b="0" i="0"/>
            <a:t>Indexed Foreign Keys</a:t>
          </a:r>
          <a:r>
            <a:rPr lang="en-GB" sz="1400" b="1"/>
            <a:t>, </a:t>
          </a:r>
          <a:r>
            <a:rPr lang="en-GB" sz="1400" b="0" i="0"/>
            <a:t>Join Operations</a:t>
          </a:r>
          <a:r>
            <a:rPr lang="en-GB" sz="1400" b="1"/>
            <a:t>, </a:t>
          </a:r>
          <a:r>
            <a:rPr lang="en-GB" sz="1400" b="0" i="0"/>
            <a:t>Optimization</a:t>
          </a:r>
          <a:endParaRPr lang="en-US" sz="1400"/>
        </a:p>
      </dgm:t>
    </dgm:pt>
    <dgm:pt modelId="{1415C9DC-E201-420B-BB54-A487E7FF0C58}" type="parTrans" cxnId="{19B82780-F417-4EF6-A82E-7FCD3535CFF6}">
      <dgm:prSet/>
      <dgm:spPr/>
      <dgm:t>
        <a:bodyPr/>
        <a:lstStyle/>
        <a:p>
          <a:endParaRPr lang="en-US" sz="1400"/>
        </a:p>
      </dgm:t>
    </dgm:pt>
    <dgm:pt modelId="{3323F112-2902-4C70-BF52-0A28077346D3}" type="sibTrans" cxnId="{19B82780-F417-4EF6-A82E-7FCD3535CFF6}">
      <dgm:prSet/>
      <dgm:spPr/>
      <dgm:t>
        <a:bodyPr/>
        <a:lstStyle/>
        <a:p>
          <a:endParaRPr lang="en-US" sz="1400"/>
        </a:p>
      </dgm:t>
    </dgm:pt>
    <dgm:pt modelId="{AF92089A-8305-4016-B5F0-4970282CA9B5}" type="pres">
      <dgm:prSet presAssocID="{6DFEDD9B-2C4E-460E-87BA-DD2055C54A4B}" presName="root" presStyleCnt="0">
        <dgm:presLayoutVars>
          <dgm:dir/>
          <dgm:resizeHandles val="exact"/>
        </dgm:presLayoutVars>
      </dgm:prSet>
      <dgm:spPr/>
    </dgm:pt>
    <dgm:pt modelId="{9B3EED44-8C71-4782-AFCB-1A76C7206FB4}" type="pres">
      <dgm:prSet presAssocID="{ED6E0557-5AF3-4420-BDB4-F474C1C21A3A}" presName="compNode" presStyleCnt="0"/>
      <dgm:spPr/>
    </dgm:pt>
    <dgm:pt modelId="{CCCC3012-0353-4929-A7CF-61B142227D84}" type="pres">
      <dgm:prSet presAssocID="{ED6E0557-5AF3-4420-BDB4-F474C1C21A3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AE3EB6-96A6-43D6-B9B7-A8C3EB3E35E9}" type="pres">
      <dgm:prSet presAssocID="{ED6E0557-5AF3-4420-BDB4-F474C1C21A3A}" presName="spaceRect" presStyleCnt="0"/>
      <dgm:spPr/>
    </dgm:pt>
    <dgm:pt modelId="{053B2109-8EFE-4E7D-991D-5D5AFBBB160B}" type="pres">
      <dgm:prSet presAssocID="{ED6E0557-5AF3-4420-BDB4-F474C1C21A3A}" presName="textRect" presStyleLbl="revTx" presStyleIdx="0" presStyleCnt="7">
        <dgm:presLayoutVars>
          <dgm:chMax val="1"/>
          <dgm:chPref val="1"/>
        </dgm:presLayoutVars>
      </dgm:prSet>
      <dgm:spPr/>
    </dgm:pt>
    <dgm:pt modelId="{6F146A07-F50C-4D5E-AABF-D76A87C0C4D5}" type="pres">
      <dgm:prSet presAssocID="{079BDCF2-D819-47B2-B55C-F851EE794C9E}" presName="sibTrans" presStyleCnt="0"/>
      <dgm:spPr/>
    </dgm:pt>
    <dgm:pt modelId="{61379CC7-431D-4F9E-9546-3A6144DB7982}" type="pres">
      <dgm:prSet presAssocID="{6E82A3CD-18AA-4823-843D-AC8EA731CEED}" presName="compNode" presStyleCnt="0"/>
      <dgm:spPr/>
    </dgm:pt>
    <dgm:pt modelId="{C24AB38E-E84C-4AE7-B716-D117519B3116}" type="pres">
      <dgm:prSet presAssocID="{6E82A3CD-18AA-4823-843D-AC8EA731CEED}" presName="iconRect" presStyleLbl="node1" presStyleIdx="1" presStyleCnt="7" custScaleX="121000" custScaleY="121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309CDAB-C818-4E96-A8A2-6789A9FC3FFF}" type="pres">
      <dgm:prSet presAssocID="{6E82A3CD-18AA-4823-843D-AC8EA731CEED}" presName="spaceRect" presStyleCnt="0"/>
      <dgm:spPr/>
    </dgm:pt>
    <dgm:pt modelId="{CAD15DC6-F61D-4C03-939D-269017C812FD}" type="pres">
      <dgm:prSet presAssocID="{6E82A3CD-18AA-4823-843D-AC8EA731CEED}" presName="textRect" presStyleLbl="revTx" presStyleIdx="1" presStyleCnt="7">
        <dgm:presLayoutVars>
          <dgm:chMax val="1"/>
          <dgm:chPref val="1"/>
        </dgm:presLayoutVars>
      </dgm:prSet>
      <dgm:spPr/>
    </dgm:pt>
    <dgm:pt modelId="{62E32772-8295-4E24-9DF9-37D057CFC786}" type="pres">
      <dgm:prSet presAssocID="{67D33D77-7351-43E4-81F2-72E326517BF7}" presName="sibTrans" presStyleCnt="0"/>
      <dgm:spPr/>
    </dgm:pt>
    <dgm:pt modelId="{6BE2CC84-8248-46C0-86D4-510561159861}" type="pres">
      <dgm:prSet presAssocID="{EACECD80-61E2-422D-BBAA-635A70C6FBCB}" presName="compNode" presStyleCnt="0"/>
      <dgm:spPr/>
    </dgm:pt>
    <dgm:pt modelId="{2C75D6CC-35C0-473C-862D-A09BFE2BCA57}" type="pres">
      <dgm:prSet presAssocID="{EACECD80-61E2-422D-BBAA-635A70C6FBCB}" presName="iconRect" presStyleLbl="node1" presStyleIdx="2" presStyleCnt="7" custScaleX="121000" custScaleY="121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56BB22E-02AE-4AF4-98B8-B403153243EB}" type="pres">
      <dgm:prSet presAssocID="{EACECD80-61E2-422D-BBAA-635A70C6FBCB}" presName="spaceRect" presStyleCnt="0"/>
      <dgm:spPr/>
    </dgm:pt>
    <dgm:pt modelId="{348700D3-F468-463D-B3F2-C66DE724EFF2}" type="pres">
      <dgm:prSet presAssocID="{EACECD80-61E2-422D-BBAA-635A70C6FBCB}" presName="textRect" presStyleLbl="revTx" presStyleIdx="2" presStyleCnt="7">
        <dgm:presLayoutVars>
          <dgm:chMax val="1"/>
          <dgm:chPref val="1"/>
        </dgm:presLayoutVars>
      </dgm:prSet>
      <dgm:spPr/>
    </dgm:pt>
    <dgm:pt modelId="{5B52582A-9219-44E6-A20B-9DC857D08066}" type="pres">
      <dgm:prSet presAssocID="{A9CCB154-29F8-4802-9DF6-8E472E9E9CA2}" presName="sibTrans" presStyleCnt="0"/>
      <dgm:spPr/>
    </dgm:pt>
    <dgm:pt modelId="{367F5095-C895-439A-B986-C1E89B3619D5}" type="pres">
      <dgm:prSet presAssocID="{8BF7F49D-8A20-401A-83C6-0C5BEBBCC494}" presName="compNode" presStyleCnt="0"/>
      <dgm:spPr/>
    </dgm:pt>
    <dgm:pt modelId="{68331A46-3802-4E82-A592-A5577AD46D64}" type="pres">
      <dgm:prSet presAssocID="{8BF7F49D-8A20-401A-83C6-0C5BEBBCC494}" presName="iconRect" presStyleLbl="node1" presStyleIdx="3" presStyleCnt="7" custScaleX="121000" custScaleY="121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5B7F0F2-9EE5-4758-9D9A-756A193EB377}" type="pres">
      <dgm:prSet presAssocID="{8BF7F49D-8A20-401A-83C6-0C5BEBBCC494}" presName="spaceRect" presStyleCnt="0"/>
      <dgm:spPr/>
    </dgm:pt>
    <dgm:pt modelId="{BD6584E7-3D8C-4DD4-A097-4498D156741F}" type="pres">
      <dgm:prSet presAssocID="{8BF7F49D-8A20-401A-83C6-0C5BEBBCC494}" presName="textRect" presStyleLbl="revTx" presStyleIdx="3" presStyleCnt="7">
        <dgm:presLayoutVars>
          <dgm:chMax val="1"/>
          <dgm:chPref val="1"/>
        </dgm:presLayoutVars>
      </dgm:prSet>
      <dgm:spPr/>
    </dgm:pt>
    <dgm:pt modelId="{E42FB15E-6861-40EE-B474-E4AD106E749C}" type="pres">
      <dgm:prSet presAssocID="{40FA8B3C-9ED9-4906-BB58-9878A593E40C}" presName="sibTrans" presStyleCnt="0"/>
      <dgm:spPr/>
    </dgm:pt>
    <dgm:pt modelId="{5390E3A2-861D-4F99-A3AD-52B5E18C2246}" type="pres">
      <dgm:prSet presAssocID="{1C298352-2843-4F2A-BDB2-12D8D07A1198}" presName="compNode" presStyleCnt="0"/>
      <dgm:spPr/>
    </dgm:pt>
    <dgm:pt modelId="{AB04EEE2-8632-49FF-A40E-E8F9AD7EDAB8}" type="pres">
      <dgm:prSet presAssocID="{1C298352-2843-4F2A-BDB2-12D8D07A1198}" presName="iconRect" presStyleLbl="node1" presStyleIdx="4" presStyleCnt="7" custScaleX="121000" custScaleY="121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B31F401-37D3-48F0-8AF7-CC929EC2E7B8}" type="pres">
      <dgm:prSet presAssocID="{1C298352-2843-4F2A-BDB2-12D8D07A1198}" presName="spaceRect" presStyleCnt="0"/>
      <dgm:spPr/>
    </dgm:pt>
    <dgm:pt modelId="{CE28DC42-1F9A-41F9-A65B-03DDBFC34705}" type="pres">
      <dgm:prSet presAssocID="{1C298352-2843-4F2A-BDB2-12D8D07A1198}" presName="textRect" presStyleLbl="revTx" presStyleIdx="4" presStyleCnt="7">
        <dgm:presLayoutVars>
          <dgm:chMax val="1"/>
          <dgm:chPref val="1"/>
        </dgm:presLayoutVars>
      </dgm:prSet>
      <dgm:spPr/>
    </dgm:pt>
    <dgm:pt modelId="{DA7387AF-FC80-42EA-AB28-474DD1B1D941}" type="pres">
      <dgm:prSet presAssocID="{AC9A43AE-78D5-48C4-AAB4-0A0BB1CF65EF}" presName="sibTrans" presStyleCnt="0"/>
      <dgm:spPr/>
    </dgm:pt>
    <dgm:pt modelId="{407F8CC6-4A56-417E-B472-C1169E1EBF2D}" type="pres">
      <dgm:prSet presAssocID="{6068E59F-3807-42DA-B4ED-22086D1F3DE1}" presName="compNode" presStyleCnt="0"/>
      <dgm:spPr/>
    </dgm:pt>
    <dgm:pt modelId="{AFB9E885-2647-4AF6-AE72-7AF0554CF0DF}" type="pres">
      <dgm:prSet presAssocID="{6068E59F-3807-42DA-B4ED-22086D1F3DE1}" presName="iconRect" presStyleLbl="node1" presStyleIdx="5" presStyleCnt="7" custScaleX="121000" custScaleY="121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DDDE65E-8EC8-400E-B943-41AA6B4C2645}" type="pres">
      <dgm:prSet presAssocID="{6068E59F-3807-42DA-B4ED-22086D1F3DE1}" presName="spaceRect" presStyleCnt="0"/>
      <dgm:spPr/>
    </dgm:pt>
    <dgm:pt modelId="{00EC5206-3F33-4861-A542-B88FEC696FAA}" type="pres">
      <dgm:prSet presAssocID="{6068E59F-3807-42DA-B4ED-22086D1F3DE1}" presName="textRect" presStyleLbl="revTx" presStyleIdx="5" presStyleCnt="7">
        <dgm:presLayoutVars>
          <dgm:chMax val="1"/>
          <dgm:chPref val="1"/>
        </dgm:presLayoutVars>
      </dgm:prSet>
      <dgm:spPr/>
    </dgm:pt>
    <dgm:pt modelId="{A0182D03-5838-4014-BB51-739D188E9BB1}" type="pres">
      <dgm:prSet presAssocID="{E59EE9E8-6B37-4FA6-8456-18B950A0EE23}" presName="sibTrans" presStyleCnt="0"/>
      <dgm:spPr/>
    </dgm:pt>
    <dgm:pt modelId="{1B63E606-63D8-4B08-B016-5654750B131B}" type="pres">
      <dgm:prSet presAssocID="{3580EFEE-5C68-4638-B989-99F7B3642E30}" presName="compNode" presStyleCnt="0"/>
      <dgm:spPr/>
    </dgm:pt>
    <dgm:pt modelId="{2A36A200-FAD2-42CB-8D92-691D9A5FD978}" type="pres">
      <dgm:prSet presAssocID="{3580EFEE-5C68-4638-B989-99F7B3642E30}" presName="iconRect" presStyleLbl="node1" presStyleIdx="6" presStyleCnt="7" custScaleX="121000" custScaleY="121000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</dgm:pt>
    <dgm:pt modelId="{FCEC5A46-6CA4-4AA8-A81C-0169115B6968}" type="pres">
      <dgm:prSet presAssocID="{3580EFEE-5C68-4638-B989-99F7B3642E30}" presName="spaceRect" presStyleCnt="0"/>
      <dgm:spPr/>
    </dgm:pt>
    <dgm:pt modelId="{5C332F7F-CD93-4750-921C-65EEE85A0625}" type="pres">
      <dgm:prSet presAssocID="{3580EFEE-5C68-4638-B989-99F7B3642E3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A20E818-BEAD-4D93-B26D-78811394D499}" type="presOf" srcId="{1C298352-2843-4F2A-BDB2-12D8D07A1198}" destId="{CE28DC42-1F9A-41F9-A65B-03DDBFC34705}" srcOrd="0" destOrd="0" presId="urn:microsoft.com/office/officeart/2018/2/layout/IconLabelList"/>
    <dgm:cxn modelId="{31F6491C-71C7-4055-A280-9A19D612AD7A}" type="presOf" srcId="{EACECD80-61E2-422D-BBAA-635A70C6FBCB}" destId="{348700D3-F468-463D-B3F2-C66DE724EFF2}" srcOrd="0" destOrd="0" presId="urn:microsoft.com/office/officeart/2018/2/layout/IconLabelList"/>
    <dgm:cxn modelId="{18DD0D1F-0F25-401C-9133-1DC1B89C0387}" srcId="{6DFEDD9B-2C4E-460E-87BA-DD2055C54A4B}" destId="{6068E59F-3807-42DA-B4ED-22086D1F3DE1}" srcOrd="5" destOrd="0" parTransId="{27FA5FA6-67C7-4DDD-8A96-172062F71E51}" sibTransId="{E59EE9E8-6B37-4FA6-8456-18B950A0EE23}"/>
    <dgm:cxn modelId="{DF982F1F-3E22-44F9-8FC0-8A49BC45467B}" type="presOf" srcId="{8BF7F49D-8A20-401A-83C6-0C5BEBBCC494}" destId="{BD6584E7-3D8C-4DD4-A097-4498D156741F}" srcOrd="0" destOrd="0" presId="urn:microsoft.com/office/officeart/2018/2/layout/IconLabelList"/>
    <dgm:cxn modelId="{C7231330-B8B2-47A5-A710-06AFAAFB9C4A}" type="presOf" srcId="{3580EFEE-5C68-4638-B989-99F7B3642E30}" destId="{5C332F7F-CD93-4750-921C-65EEE85A0625}" srcOrd="0" destOrd="0" presId="urn:microsoft.com/office/officeart/2018/2/layout/IconLabelList"/>
    <dgm:cxn modelId="{118F1139-B602-4A9B-B0E9-FDBF8AAD91B3}" type="presOf" srcId="{6DFEDD9B-2C4E-460E-87BA-DD2055C54A4B}" destId="{AF92089A-8305-4016-B5F0-4970282CA9B5}" srcOrd="0" destOrd="0" presId="urn:microsoft.com/office/officeart/2018/2/layout/IconLabelList"/>
    <dgm:cxn modelId="{65E0923A-6B7C-411D-8570-B36FB1B5D670}" srcId="{6DFEDD9B-2C4E-460E-87BA-DD2055C54A4B}" destId="{6E82A3CD-18AA-4823-843D-AC8EA731CEED}" srcOrd="1" destOrd="0" parTransId="{D11F1CE6-199F-4A8F-84D0-E52BDBB52D74}" sibTransId="{67D33D77-7351-43E4-81F2-72E326517BF7}"/>
    <dgm:cxn modelId="{C89E0C5D-CDD0-44ED-ABCB-8A4EB55196E1}" srcId="{6DFEDD9B-2C4E-460E-87BA-DD2055C54A4B}" destId="{EACECD80-61E2-422D-BBAA-635A70C6FBCB}" srcOrd="2" destOrd="0" parTransId="{342E4D3E-3A1B-4435-8B96-734C6EB9909C}" sibTransId="{A9CCB154-29F8-4802-9DF6-8E472E9E9CA2}"/>
    <dgm:cxn modelId="{938ADB68-6E93-45E7-88D7-F01C8EF32148}" type="presOf" srcId="{6E82A3CD-18AA-4823-843D-AC8EA731CEED}" destId="{CAD15DC6-F61D-4C03-939D-269017C812FD}" srcOrd="0" destOrd="0" presId="urn:microsoft.com/office/officeart/2018/2/layout/IconLabelList"/>
    <dgm:cxn modelId="{3791D875-6D45-4A92-9E1F-CB5D595E370C}" srcId="{6DFEDD9B-2C4E-460E-87BA-DD2055C54A4B}" destId="{ED6E0557-5AF3-4420-BDB4-F474C1C21A3A}" srcOrd="0" destOrd="0" parTransId="{389199A0-FEA2-4861-A950-37EFDDE79CEE}" sibTransId="{079BDCF2-D819-47B2-B55C-F851EE794C9E}"/>
    <dgm:cxn modelId="{19B82780-F417-4EF6-A82E-7FCD3535CFF6}" srcId="{6DFEDD9B-2C4E-460E-87BA-DD2055C54A4B}" destId="{3580EFEE-5C68-4638-B989-99F7B3642E30}" srcOrd="6" destOrd="0" parTransId="{1415C9DC-E201-420B-BB54-A487E7FF0C58}" sibTransId="{3323F112-2902-4C70-BF52-0A28077346D3}"/>
    <dgm:cxn modelId="{FEADD3A3-BFC9-4F2B-94E1-43AA1EB2075C}" srcId="{6DFEDD9B-2C4E-460E-87BA-DD2055C54A4B}" destId="{1C298352-2843-4F2A-BDB2-12D8D07A1198}" srcOrd="4" destOrd="0" parTransId="{03F1EFE5-A137-4496-B412-72B8656852A3}" sibTransId="{AC9A43AE-78D5-48C4-AAB4-0A0BB1CF65EF}"/>
    <dgm:cxn modelId="{35C664A5-B48D-4AA8-9E5E-390297FCEEB4}" type="presOf" srcId="{6068E59F-3807-42DA-B4ED-22086D1F3DE1}" destId="{00EC5206-3F33-4861-A542-B88FEC696FAA}" srcOrd="0" destOrd="0" presId="urn:microsoft.com/office/officeart/2018/2/layout/IconLabelList"/>
    <dgm:cxn modelId="{636628A9-D9BE-44E3-80AB-CCAACF8A2BBD}" srcId="{6DFEDD9B-2C4E-460E-87BA-DD2055C54A4B}" destId="{8BF7F49D-8A20-401A-83C6-0C5BEBBCC494}" srcOrd="3" destOrd="0" parTransId="{C636EC84-7C10-432E-9629-B40221695622}" sibTransId="{40FA8B3C-9ED9-4906-BB58-9878A593E40C}"/>
    <dgm:cxn modelId="{8A39A5BD-FD48-4B35-B1B6-3C80EDFBEB49}" type="presOf" srcId="{ED6E0557-5AF3-4420-BDB4-F474C1C21A3A}" destId="{053B2109-8EFE-4E7D-991D-5D5AFBBB160B}" srcOrd="0" destOrd="0" presId="urn:microsoft.com/office/officeart/2018/2/layout/IconLabelList"/>
    <dgm:cxn modelId="{909FD6A9-BD36-4801-B3F3-24EE45F52E7D}" type="presParOf" srcId="{AF92089A-8305-4016-B5F0-4970282CA9B5}" destId="{9B3EED44-8C71-4782-AFCB-1A76C7206FB4}" srcOrd="0" destOrd="0" presId="urn:microsoft.com/office/officeart/2018/2/layout/IconLabelList"/>
    <dgm:cxn modelId="{9FEBAF48-E776-44A8-97B1-2FC87A277FB1}" type="presParOf" srcId="{9B3EED44-8C71-4782-AFCB-1A76C7206FB4}" destId="{CCCC3012-0353-4929-A7CF-61B142227D84}" srcOrd="0" destOrd="0" presId="urn:microsoft.com/office/officeart/2018/2/layout/IconLabelList"/>
    <dgm:cxn modelId="{E325F3DA-07A0-4078-BB26-EEB186289665}" type="presParOf" srcId="{9B3EED44-8C71-4782-AFCB-1A76C7206FB4}" destId="{DBAE3EB6-96A6-43D6-B9B7-A8C3EB3E35E9}" srcOrd="1" destOrd="0" presId="urn:microsoft.com/office/officeart/2018/2/layout/IconLabelList"/>
    <dgm:cxn modelId="{023239EC-6FD9-4C3C-9E5C-D4723AED45E0}" type="presParOf" srcId="{9B3EED44-8C71-4782-AFCB-1A76C7206FB4}" destId="{053B2109-8EFE-4E7D-991D-5D5AFBBB160B}" srcOrd="2" destOrd="0" presId="urn:microsoft.com/office/officeart/2018/2/layout/IconLabelList"/>
    <dgm:cxn modelId="{C9C13875-7D19-40EA-8E39-A6CFBC9EAAB8}" type="presParOf" srcId="{AF92089A-8305-4016-B5F0-4970282CA9B5}" destId="{6F146A07-F50C-4D5E-AABF-D76A87C0C4D5}" srcOrd="1" destOrd="0" presId="urn:microsoft.com/office/officeart/2018/2/layout/IconLabelList"/>
    <dgm:cxn modelId="{A755F3AC-B4F6-4FDD-A6BA-8C873B0BE0E0}" type="presParOf" srcId="{AF92089A-8305-4016-B5F0-4970282CA9B5}" destId="{61379CC7-431D-4F9E-9546-3A6144DB7982}" srcOrd="2" destOrd="0" presId="urn:microsoft.com/office/officeart/2018/2/layout/IconLabelList"/>
    <dgm:cxn modelId="{499B56AF-C129-4C91-97D5-B00F3B7175FB}" type="presParOf" srcId="{61379CC7-431D-4F9E-9546-3A6144DB7982}" destId="{C24AB38E-E84C-4AE7-B716-D117519B3116}" srcOrd="0" destOrd="0" presId="urn:microsoft.com/office/officeart/2018/2/layout/IconLabelList"/>
    <dgm:cxn modelId="{5BE638E5-8795-4C04-935B-A4597E1C420C}" type="presParOf" srcId="{61379CC7-431D-4F9E-9546-3A6144DB7982}" destId="{3309CDAB-C818-4E96-A8A2-6789A9FC3FFF}" srcOrd="1" destOrd="0" presId="urn:microsoft.com/office/officeart/2018/2/layout/IconLabelList"/>
    <dgm:cxn modelId="{C38E13CC-707B-4455-AA8B-57E191956EEE}" type="presParOf" srcId="{61379CC7-431D-4F9E-9546-3A6144DB7982}" destId="{CAD15DC6-F61D-4C03-939D-269017C812FD}" srcOrd="2" destOrd="0" presId="urn:microsoft.com/office/officeart/2018/2/layout/IconLabelList"/>
    <dgm:cxn modelId="{76BE6105-7F57-4606-A8F0-64D79F30EB17}" type="presParOf" srcId="{AF92089A-8305-4016-B5F0-4970282CA9B5}" destId="{62E32772-8295-4E24-9DF9-37D057CFC786}" srcOrd="3" destOrd="0" presId="urn:microsoft.com/office/officeart/2018/2/layout/IconLabelList"/>
    <dgm:cxn modelId="{E58F697C-DCDE-4E07-9159-166735D72788}" type="presParOf" srcId="{AF92089A-8305-4016-B5F0-4970282CA9B5}" destId="{6BE2CC84-8248-46C0-86D4-510561159861}" srcOrd="4" destOrd="0" presId="urn:microsoft.com/office/officeart/2018/2/layout/IconLabelList"/>
    <dgm:cxn modelId="{C32E30C2-F877-46DF-AADB-0E819C45B197}" type="presParOf" srcId="{6BE2CC84-8248-46C0-86D4-510561159861}" destId="{2C75D6CC-35C0-473C-862D-A09BFE2BCA57}" srcOrd="0" destOrd="0" presId="urn:microsoft.com/office/officeart/2018/2/layout/IconLabelList"/>
    <dgm:cxn modelId="{FB5AF4E2-FA46-4CE4-89C9-082EE606C3DD}" type="presParOf" srcId="{6BE2CC84-8248-46C0-86D4-510561159861}" destId="{856BB22E-02AE-4AF4-98B8-B403153243EB}" srcOrd="1" destOrd="0" presId="urn:microsoft.com/office/officeart/2018/2/layout/IconLabelList"/>
    <dgm:cxn modelId="{4ED69566-8BD9-4759-8174-0892625F443D}" type="presParOf" srcId="{6BE2CC84-8248-46C0-86D4-510561159861}" destId="{348700D3-F468-463D-B3F2-C66DE724EFF2}" srcOrd="2" destOrd="0" presId="urn:microsoft.com/office/officeart/2018/2/layout/IconLabelList"/>
    <dgm:cxn modelId="{AB269CAC-90EE-4B61-B68C-9C3064DC6F1C}" type="presParOf" srcId="{AF92089A-8305-4016-B5F0-4970282CA9B5}" destId="{5B52582A-9219-44E6-A20B-9DC857D08066}" srcOrd="5" destOrd="0" presId="urn:microsoft.com/office/officeart/2018/2/layout/IconLabelList"/>
    <dgm:cxn modelId="{493447A2-F877-47DB-B270-749EAA37742E}" type="presParOf" srcId="{AF92089A-8305-4016-B5F0-4970282CA9B5}" destId="{367F5095-C895-439A-B986-C1E89B3619D5}" srcOrd="6" destOrd="0" presId="urn:microsoft.com/office/officeart/2018/2/layout/IconLabelList"/>
    <dgm:cxn modelId="{E1E76E2E-4ABB-4FBD-A377-5AFE31A846D4}" type="presParOf" srcId="{367F5095-C895-439A-B986-C1E89B3619D5}" destId="{68331A46-3802-4E82-A592-A5577AD46D64}" srcOrd="0" destOrd="0" presId="urn:microsoft.com/office/officeart/2018/2/layout/IconLabelList"/>
    <dgm:cxn modelId="{C7D4D25F-564E-4AA3-B9DE-BB36455AEF43}" type="presParOf" srcId="{367F5095-C895-439A-B986-C1E89B3619D5}" destId="{55B7F0F2-9EE5-4758-9D9A-756A193EB377}" srcOrd="1" destOrd="0" presId="urn:microsoft.com/office/officeart/2018/2/layout/IconLabelList"/>
    <dgm:cxn modelId="{C25C7209-C4BF-4707-B684-0A9C69A406CB}" type="presParOf" srcId="{367F5095-C895-439A-B986-C1E89B3619D5}" destId="{BD6584E7-3D8C-4DD4-A097-4498D156741F}" srcOrd="2" destOrd="0" presId="urn:microsoft.com/office/officeart/2018/2/layout/IconLabelList"/>
    <dgm:cxn modelId="{F21FA717-59C3-4D3D-9397-5FCA52644B8D}" type="presParOf" srcId="{AF92089A-8305-4016-B5F0-4970282CA9B5}" destId="{E42FB15E-6861-40EE-B474-E4AD106E749C}" srcOrd="7" destOrd="0" presId="urn:microsoft.com/office/officeart/2018/2/layout/IconLabelList"/>
    <dgm:cxn modelId="{56B097C0-DD93-44A3-A48A-C417141646F2}" type="presParOf" srcId="{AF92089A-8305-4016-B5F0-4970282CA9B5}" destId="{5390E3A2-861D-4F99-A3AD-52B5E18C2246}" srcOrd="8" destOrd="0" presId="urn:microsoft.com/office/officeart/2018/2/layout/IconLabelList"/>
    <dgm:cxn modelId="{C998B627-FFD8-4140-9DD8-B3CC1B0C860A}" type="presParOf" srcId="{5390E3A2-861D-4F99-A3AD-52B5E18C2246}" destId="{AB04EEE2-8632-49FF-A40E-E8F9AD7EDAB8}" srcOrd="0" destOrd="0" presId="urn:microsoft.com/office/officeart/2018/2/layout/IconLabelList"/>
    <dgm:cxn modelId="{6A9780A8-E3F0-4EBB-84B9-415012D3B2FB}" type="presParOf" srcId="{5390E3A2-861D-4F99-A3AD-52B5E18C2246}" destId="{9B31F401-37D3-48F0-8AF7-CC929EC2E7B8}" srcOrd="1" destOrd="0" presId="urn:microsoft.com/office/officeart/2018/2/layout/IconLabelList"/>
    <dgm:cxn modelId="{9CABB170-26E8-4DB2-80FF-59BB9DB6ED23}" type="presParOf" srcId="{5390E3A2-861D-4F99-A3AD-52B5E18C2246}" destId="{CE28DC42-1F9A-41F9-A65B-03DDBFC34705}" srcOrd="2" destOrd="0" presId="urn:microsoft.com/office/officeart/2018/2/layout/IconLabelList"/>
    <dgm:cxn modelId="{CE23AD98-AAE7-400F-876D-85EE982F03A0}" type="presParOf" srcId="{AF92089A-8305-4016-B5F0-4970282CA9B5}" destId="{DA7387AF-FC80-42EA-AB28-474DD1B1D941}" srcOrd="9" destOrd="0" presId="urn:microsoft.com/office/officeart/2018/2/layout/IconLabelList"/>
    <dgm:cxn modelId="{5B032A62-0846-473D-9D1C-D022536758AB}" type="presParOf" srcId="{AF92089A-8305-4016-B5F0-4970282CA9B5}" destId="{407F8CC6-4A56-417E-B472-C1169E1EBF2D}" srcOrd="10" destOrd="0" presId="urn:microsoft.com/office/officeart/2018/2/layout/IconLabelList"/>
    <dgm:cxn modelId="{D79495A0-5B23-4245-AD0D-6CF0642173E6}" type="presParOf" srcId="{407F8CC6-4A56-417E-B472-C1169E1EBF2D}" destId="{AFB9E885-2647-4AF6-AE72-7AF0554CF0DF}" srcOrd="0" destOrd="0" presId="urn:microsoft.com/office/officeart/2018/2/layout/IconLabelList"/>
    <dgm:cxn modelId="{D9056C9B-B8B1-468B-861F-B97EBA47FB6C}" type="presParOf" srcId="{407F8CC6-4A56-417E-B472-C1169E1EBF2D}" destId="{6DDDE65E-8EC8-400E-B943-41AA6B4C2645}" srcOrd="1" destOrd="0" presId="urn:microsoft.com/office/officeart/2018/2/layout/IconLabelList"/>
    <dgm:cxn modelId="{82EC8BEA-6A1E-4C35-9EA8-17221F0B2055}" type="presParOf" srcId="{407F8CC6-4A56-417E-B472-C1169E1EBF2D}" destId="{00EC5206-3F33-4861-A542-B88FEC696FAA}" srcOrd="2" destOrd="0" presId="urn:microsoft.com/office/officeart/2018/2/layout/IconLabelList"/>
    <dgm:cxn modelId="{FE810C7A-9D60-4691-BF62-721FB1545106}" type="presParOf" srcId="{AF92089A-8305-4016-B5F0-4970282CA9B5}" destId="{A0182D03-5838-4014-BB51-739D188E9BB1}" srcOrd="11" destOrd="0" presId="urn:microsoft.com/office/officeart/2018/2/layout/IconLabelList"/>
    <dgm:cxn modelId="{6EED5E5F-1E1B-493E-9082-4B7649BAE7A6}" type="presParOf" srcId="{AF92089A-8305-4016-B5F0-4970282CA9B5}" destId="{1B63E606-63D8-4B08-B016-5654750B131B}" srcOrd="12" destOrd="0" presId="urn:microsoft.com/office/officeart/2018/2/layout/IconLabelList"/>
    <dgm:cxn modelId="{E6FF9192-E3E2-42FA-B94D-884776297407}" type="presParOf" srcId="{1B63E606-63D8-4B08-B016-5654750B131B}" destId="{2A36A200-FAD2-42CB-8D92-691D9A5FD978}" srcOrd="0" destOrd="0" presId="urn:microsoft.com/office/officeart/2018/2/layout/IconLabelList"/>
    <dgm:cxn modelId="{895CD4CC-964A-475D-AEB1-D286AFA2EE49}" type="presParOf" srcId="{1B63E606-63D8-4B08-B016-5654750B131B}" destId="{FCEC5A46-6CA4-4AA8-A81C-0169115B6968}" srcOrd="1" destOrd="0" presId="urn:microsoft.com/office/officeart/2018/2/layout/IconLabelList"/>
    <dgm:cxn modelId="{09C2E6BF-C889-4692-90B3-6649BDE0E3A8}" type="presParOf" srcId="{1B63E606-63D8-4B08-B016-5654750B131B}" destId="{5C332F7F-CD93-4750-921C-65EEE85A0625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98A0D9-A663-E64A-892B-882BF9F59C2B}" type="doc">
      <dgm:prSet loTypeId="urn:microsoft.com/office/officeart/2005/8/layout/default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B554BC1-6186-F94C-A24C-9B331FC59C92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Supports more storage engines, giving more user options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0627C4-4F7E-2948-B5BB-01022A672645}" type="parTrans" cxnId="{6D81870E-404F-9F47-8B56-F2A2D05736A5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BA4B90-811A-CF49-8C12-EB852AF9361D}" type="sibTrans" cxnId="{6D81870E-404F-9F47-8B56-F2A2D05736A5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33950F-00A9-3A44-A240-B4124D279F45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 handle a larger number of connections,  beneficial for high-traffic scenarios</a:t>
          </a:r>
          <a:endParaRPr lang="en-GB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67F736-5E6B-5B46-AEBD-A20A52CBA2D2}" type="parTrans" cxnId="{C3218274-FB5A-F747-B952-F93A357AD2B6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E1543C-C359-EB41-9D7D-7EBAEBF50E2C}" type="sibTrans" cxnId="{C3218274-FB5A-F747-B952-F93A357AD2B6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2169A7-8292-E94A-93CC-35808D20129A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Replication in MariaDB is twice as fast as in MySQL</a:t>
          </a:r>
          <a:endParaRPr lang="en-GB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1A550-B268-D64B-9CA5-5A356F1B8E73}" type="parTrans" cxnId="{36978290-F452-EE49-B288-8353ED7353BD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CBA379-5F36-6544-A9AE-EE435747D313}" type="sibTrans" cxnId="{36978290-F452-EE49-B288-8353ED7353BD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8B8C70-C47E-2E49-9F4B-D44552611615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Generally faster and easier to work </a:t>
          </a:r>
          <a:endParaRPr lang="en-GB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803E2-B76E-4F42-BB9D-79106E2FF2F4}" type="parTrans" cxnId="{884608D1-134B-D14F-90CF-3892D16EE2BB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D6E34B-4C6C-1E42-88C9-664EE15F8181}" type="sibTrans" cxnId="{884608D1-134B-D14F-90CF-3892D16EE2BB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72012-C67C-5842-8C84-C4A628961C76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Allows creation of versioned tables, useful for managing historical data</a:t>
          </a:r>
          <a:endParaRPr lang="en-GB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D64B4F-2A11-9349-B3D4-DACDF8E0F576}" type="parTrans" cxnId="{BD2CE449-66DC-1444-89DC-0ACBC69703E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A8647E-6B8D-FE4F-B373-79AADE5F99DB}" type="sibTrans" cxnId="{BD2CE449-66DC-1444-89DC-0ACBC69703E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19857-115F-8E4E-9C7D-C51A83EB899B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Offers compatibility features with Oracle Database, thus easy user switching from Oracle</a:t>
          </a:r>
          <a:endParaRPr lang="en-GB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8581F-F006-4F4C-9D33-4424F6ADA8DD}" type="parTrans" cxnId="{96703B5B-1F2A-F548-BBE3-2157E4C813ED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A3E187-0F7E-7F4D-9EF5-BD4B7A26E56F}" type="sibTrans" cxnId="{96703B5B-1F2A-F548-BBE3-2157E4C813ED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09E68C-6478-BA44-B64D-9A4B71DF1725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Supports a columnar storage format</a:t>
          </a:r>
          <a:endParaRPr lang="en-GB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F6D79E-FF6F-3B48-ADD4-3BB51FEA96FF}" type="parTrans" cxnId="{58415F7D-FF2E-714B-8136-0A8CE67099D9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80708-5430-4D44-A47E-AFC206A6E73C}" type="sibTrans" cxnId="{58415F7D-FF2E-714B-8136-0A8CE67099D9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928492-B7B3-BD48-98CE-6DBE79F755BD}">
      <dgm:prSet phldrT="[Text]" custT="1"/>
      <dgm:spPr>
        <a:solidFill>
          <a:srgbClr val="C1755A">
            <a:alpha val="7000"/>
          </a:srgb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GB" sz="2000" b="1" i="0" u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Provides a distributed SQL database solution called MariaDB </a:t>
          </a:r>
          <a:r>
            <a:rPr lang="en-GB" sz="2000" b="1" i="0" u="none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Xpand</a:t>
          </a:r>
          <a:endParaRPr lang="en-GB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CEE25-16DE-0F4D-BC53-F5CBDC433A44}" type="parTrans" cxnId="{267D6308-29FD-544E-BB8D-BA3632DD6ED6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231EFA-4324-524E-8701-A924375DBCDB}" type="sibTrans" cxnId="{267D6308-29FD-544E-BB8D-BA3632DD6ED6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DF8B8-D008-104C-A1C9-2B68751B39B7}" type="pres">
      <dgm:prSet presAssocID="{8698A0D9-A663-E64A-892B-882BF9F59C2B}" presName="diagram" presStyleCnt="0">
        <dgm:presLayoutVars>
          <dgm:dir/>
          <dgm:resizeHandles val="exact"/>
        </dgm:presLayoutVars>
      </dgm:prSet>
      <dgm:spPr/>
    </dgm:pt>
    <dgm:pt modelId="{6FF06549-32EE-CA43-B70B-15F14725FDFF}" type="pres">
      <dgm:prSet presAssocID="{8B554BC1-6186-F94C-A24C-9B331FC59C92}" presName="node" presStyleLbl="node1" presStyleIdx="0" presStyleCnt="8">
        <dgm:presLayoutVars>
          <dgm:bulletEnabled val="1"/>
        </dgm:presLayoutVars>
      </dgm:prSet>
      <dgm:spPr/>
    </dgm:pt>
    <dgm:pt modelId="{EF47DD91-2BA3-D04B-8B74-69845727E237}" type="pres">
      <dgm:prSet presAssocID="{1DBA4B90-811A-CF49-8C12-EB852AF9361D}" presName="sibTrans" presStyleCnt="0"/>
      <dgm:spPr/>
    </dgm:pt>
    <dgm:pt modelId="{F82A673E-F87A-A840-8AA4-07B5CBCF956D}" type="pres">
      <dgm:prSet presAssocID="{FA33950F-00A9-3A44-A240-B4124D279F45}" presName="node" presStyleLbl="node1" presStyleIdx="1" presStyleCnt="8">
        <dgm:presLayoutVars>
          <dgm:bulletEnabled val="1"/>
        </dgm:presLayoutVars>
      </dgm:prSet>
      <dgm:spPr/>
    </dgm:pt>
    <dgm:pt modelId="{82FC7C8A-3EBF-524B-9AD0-96B149C0D518}" type="pres">
      <dgm:prSet presAssocID="{56E1543C-C359-EB41-9D7D-7EBAEBF50E2C}" presName="sibTrans" presStyleCnt="0"/>
      <dgm:spPr/>
    </dgm:pt>
    <dgm:pt modelId="{953523C7-7CD4-BF45-961B-CF05D80630C8}" type="pres">
      <dgm:prSet presAssocID="{B92169A7-8292-E94A-93CC-35808D20129A}" presName="node" presStyleLbl="node1" presStyleIdx="2" presStyleCnt="8">
        <dgm:presLayoutVars>
          <dgm:bulletEnabled val="1"/>
        </dgm:presLayoutVars>
      </dgm:prSet>
      <dgm:spPr/>
    </dgm:pt>
    <dgm:pt modelId="{384B9A9C-875F-2C47-A3CE-7DC660817A55}" type="pres">
      <dgm:prSet presAssocID="{36CBA379-5F36-6544-A9AE-EE435747D313}" presName="sibTrans" presStyleCnt="0"/>
      <dgm:spPr/>
    </dgm:pt>
    <dgm:pt modelId="{5B1A7123-81F2-2C42-987A-F11A2631D66D}" type="pres">
      <dgm:prSet presAssocID="{7F8B8C70-C47E-2E49-9F4B-D44552611615}" presName="node" presStyleLbl="node1" presStyleIdx="3" presStyleCnt="8">
        <dgm:presLayoutVars>
          <dgm:bulletEnabled val="1"/>
        </dgm:presLayoutVars>
      </dgm:prSet>
      <dgm:spPr/>
    </dgm:pt>
    <dgm:pt modelId="{FF81DECD-3873-3141-95BB-9B30452CFAA0}" type="pres">
      <dgm:prSet presAssocID="{80D6E34B-4C6C-1E42-88C9-664EE15F8181}" presName="sibTrans" presStyleCnt="0"/>
      <dgm:spPr/>
    </dgm:pt>
    <dgm:pt modelId="{C88E0AFB-0F2C-7F4F-8CE4-B87FA988EDA7}" type="pres">
      <dgm:prSet presAssocID="{0A072012-C67C-5842-8C84-C4A628961C76}" presName="node" presStyleLbl="node1" presStyleIdx="4" presStyleCnt="8">
        <dgm:presLayoutVars>
          <dgm:bulletEnabled val="1"/>
        </dgm:presLayoutVars>
      </dgm:prSet>
      <dgm:spPr/>
    </dgm:pt>
    <dgm:pt modelId="{B6ECF1B4-BC34-7D40-9F5B-DE15C3B4B1BA}" type="pres">
      <dgm:prSet presAssocID="{9FA8647E-6B8D-FE4F-B373-79AADE5F99DB}" presName="sibTrans" presStyleCnt="0"/>
      <dgm:spPr/>
    </dgm:pt>
    <dgm:pt modelId="{934DE5B9-DCFA-4940-B00A-48EA4EDCABE5}" type="pres">
      <dgm:prSet presAssocID="{3AA19857-115F-8E4E-9C7D-C51A83EB899B}" presName="node" presStyleLbl="node1" presStyleIdx="5" presStyleCnt="8">
        <dgm:presLayoutVars>
          <dgm:bulletEnabled val="1"/>
        </dgm:presLayoutVars>
      </dgm:prSet>
      <dgm:spPr/>
    </dgm:pt>
    <dgm:pt modelId="{6157F3A0-EAE8-AC4B-BAEB-881EB70EF55B}" type="pres">
      <dgm:prSet presAssocID="{54A3E187-0F7E-7F4D-9EF5-BD4B7A26E56F}" presName="sibTrans" presStyleCnt="0"/>
      <dgm:spPr/>
    </dgm:pt>
    <dgm:pt modelId="{A66929E1-ADCD-8045-A14F-AC8E6A4E51BA}" type="pres">
      <dgm:prSet presAssocID="{2609E68C-6478-BA44-B64D-9A4B71DF1725}" presName="node" presStyleLbl="node1" presStyleIdx="6" presStyleCnt="8">
        <dgm:presLayoutVars>
          <dgm:bulletEnabled val="1"/>
        </dgm:presLayoutVars>
      </dgm:prSet>
      <dgm:spPr/>
    </dgm:pt>
    <dgm:pt modelId="{C89144F7-5D82-0140-AB11-70D32635C088}" type="pres">
      <dgm:prSet presAssocID="{37680708-5430-4D44-A47E-AFC206A6E73C}" presName="sibTrans" presStyleCnt="0"/>
      <dgm:spPr/>
    </dgm:pt>
    <dgm:pt modelId="{7CDCC636-0A53-C143-9F46-DC67598CA0B1}" type="pres">
      <dgm:prSet presAssocID="{22928492-B7B3-BD48-98CE-6DBE79F755BD}" presName="node" presStyleLbl="node1" presStyleIdx="7" presStyleCnt="8">
        <dgm:presLayoutVars>
          <dgm:bulletEnabled val="1"/>
        </dgm:presLayoutVars>
      </dgm:prSet>
      <dgm:spPr/>
    </dgm:pt>
  </dgm:ptLst>
  <dgm:cxnLst>
    <dgm:cxn modelId="{267D6308-29FD-544E-BB8D-BA3632DD6ED6}" srcId="{8698A0D9-A663-E64A-892B-882BF9F59C2B}" destId="{22928492-B7B3-BD48-98CE-6DBE79F755BD}" srcOrd="7" destOrd="0" parTransId="{6D3CEE25-16DE-0F4D-BC53-F5CBDC433A44}" sibTransId="{AF231EFA-4324-524E-8701-A924375DBCDB}"/>
    <dgm:cxn modelId="{6D81870E-404F-9F47-8B56-F2A2D05736A5}" srcId="{8698A0D9-A663-E64A-892B-882BF9F59C2B}" destId="{8B554BC1-6186-F94C-A24C-9B331FC59C92}" srcOrd="0" destOrd="0" parTransId="{410627C4-4F7E-2948-B5BB-01022A672645}" sibTransId="{1DBA4B90-811A-CF49-8C12-EB852AF9361D}"/>
    <dgm:cxn modelId="{5D869811-5C66-E44B-88FF-3A93D04BD5C4}" type="presOf" srcId="{B92169A7-8292-E94A-93CC-35808D20129A}" destId="{953523C7-7CD4-BF45-961B-CF05D80630C8}" srcOrd="0" destOrd="0" presId="urn:microsoft.com/office/officeart/2005/8/layout/default"/>
    <dgm:cxn modelId="{EB02E81F-4CEA-ED47-8D4B-1F83BEDC980B}" type="presOf" srcId="{3AA19857-115F-8E4E-9C7D-C51A83EB899B}" destId="{934DE5B9-DCFA-4940-B00A-48EA4EDCABE5}" srcOrd="0" destOrd="0" presId="urn:microsoft.com/office/officeart/2005/8/layout/default"/>
    <dgm:cxn modelId="{96703B5B-1F2A-F548-BBE3-2157E4C813ED}" srcId="{8698A0D9-A663-E64A-892B-882BF9F59C2B}" destId="{3AA19857-115F-8E4E-9C7D-C51A83EB899B}" srcOrd="5" destOrd="0" parTransId="{3BB8581F-F006-4F4C-9D33-4424F6ADA8DD}" sibTransId="{54A3E187-0F7E-7F4D-9EF5-BD4B7A26E56F}"/>
    <dgm:cxn modelId="{BD2CE449-66DC-1444-89DC-0ACBC69703E8}" srcId="{8698A0D9-A663-E64A-892B-882BF9F59C2B}" destId="{0A072012-C67C-5842-8C84-C4A628961C76}" srcOrd="4" destOrd="0" parTransId="{4ED64B4F-2A11-9349-B3D4-DACDF8E0F576}" sibTransId="{9FA8647E-6B8D-FE4F-B373-79AADE5F99DB}"/>
    <dgm:cxn modelId="{C3218274-FB5A-F747-B952-F93A357AD2B6}" srcId="{8698A0D9-A663-E64A-892B-882BF9F59C2B}" destId="{FA33950F-00A9-3A44-A240-B4124D279F45}" srcOrd="1" destOrd="0" parTransId="{D867F736-5E6B-5B46-AEBD-A20A52CBA2D2}" sibTransId="{56E1543C-C359-EB41-9D7D-7EBAEBF50E2C}"/>
    <dgm:cxn modelId="{4ABB945A-37CD-424F-B507-1F163B517BE7}" type="presOf" srcId="{7F8B8C70-C47E-2E49-9F4B-D44552611615}" destId="{5B1A7123-81F2-2C42-987A-F11A2631D66D}" srcOrd="0" destOrd="0" presId="urn:microsoft.com/office/officeart/2005/8/layout/default"/>
    <dgm:cxn modelId="{58415F7D-FF2E-714B-8136-0A8CE67099D9}" srcId="{8698A0D9-A663-E64A-892B-882BF9F59C2B}" destId="{2609E68C-6478-BA44-B64D-9A4B71DF1725}" srcOrd="6" destOrd="0" parTransId="{42F6D79E-FF6F-3B48-ADD4-3BB51FEA96FF}" sibTransId="{37680708-5430-4D44-A47E-AFC206A6E73C}"/>
    <dgm:cxn modelId="{FB7D1D7F-4B87-9548-9362-D875300EFB00}" type="presOf" srcId="{8B554BC1-6186-F94C-A24C-9B331FC59C92}" destId="{6FF06549-32EE-CA43-B70B-15F14725FDFF}" srcOrd="0" destOrd="0" presId="urn:microsoft.com/office/officeart/2005/8/layout/default"/>
    <dgm:cxn modelId="{D16B1789-8BFD-2749-B645-09B4ED71F121}" type="presOf" srcId="{8698A0D9-A663-E64A-892B-882BF9F59C2B}" destId="{0A7DF8B8-D008-104C-A1C9-2B68751B39B7}" srcOrd="0" destOrd="0" presId="urn:microsoft.com/office/officeart/2005/8/layout/default"/>
    <dgm:cxn modelId="{36978290-F452-EE49-B288-8353ED7353BD}" srcId="{8698A0D9-A663-E64A-892B-882BF9F59C2B}" destId="{B92169A7-8292-E94A-93CC-35808D20129A}" srcOrd="2" destOrd="0" parTransId="{0851A550-B268-D64B-9CA5-5A356F1B8E73}" sibTransId="{36CBA379-5F36-6544-A9AE-EE435747D313}"/>
    <dgm:cxn modelId="{8567A59C-79AA-BB42-A03E-1347E8029CE8}" type="presOf" srcId="{FA33950F-00A9-3A44-A240-B4124D279F45}" destId="{F82A673E-F87A-A840-8AA4-07B5CBCF956D}" srcOrd="0" destOrd="0" presId="urn:microsoft.com/office/officeart/2005/8/layout/default"/>
    <dgm:cxn modelId="{129874A8-9857-C94F-9D6B-D875DC0475A0}" type="presOf" srcId="{0A072012-C67C-5842-8C84-C4A628961C76}" destId="{C88E0AFB-0F2C-7F4F-8CE4-B87FA988EDA7}" srcOrd="0" destOrd="0" presId="urn:microsoft.com/office/officeart/2005/8/layout/default"/>
    <dgm:cxn modelId="{19ED77C1-62A5-674C-80C5-51C80B976DC5}" type="presOf" srcId="{22928492-B7B3-BD48-98CE-6DBE79F755BD}" destId="{7CDCC636-0A53-C143-9F46-DC67598CA0B1}" srcOrd="0" destOrd="0" presId="urn:microsoft.com/office/officeart/2005/8/layout/default"/>
    <dgm:cxn modelId="{884608D1-134B-D14F-90CF-3892D16EE2BB}" srcId="{8698A0D9-A663-E64A-892B-882BF9F59C2B}" destId="{7F8B8C70-C47E-2E49-9F4B-D44552611615}" srcOrd="3" destOrd="0" parTransId="{364803E2-B76E-4F42-BB9D-79106E2FF2F4}" sibTransId="{80D6E34B-4C6C-1E42-88C9-664EE15F8181}"/>
    <dgm:cxn modelId="{778E31F3-F6FC-6845-87A6-8F7525B531C2}" type="presOf" srcId="{2609E68C-6478-BA44-B64D-9A4B71DF1725}" destId="{A66929E1-ADCD-8045-A14F-AC8E6A4E51BA}" srcOrd="0" destOrd="0" presId="urn:microsoft.com/office/officeart/2005/8/layout/default"/>
    <dgm:cxn modelId="{80322995-7930-B342-83F7-445FC76634C1}" type="presParOf" srcId="{0A7DF8B8-D008-104C-A1C9-2B68751B39B7}" destId="{6FF06549-32EE-CA43-B70B-15F14725FDFF}" srcOrd="0" destOrd="0" presId="urn:microsoft.com/office/officeart/2005/8/layout/default"/>
    <dgm:cxn modelId="{AF81425D-7324-784C-BB3D-1064E36540A2}" type="presParOf" srcId="{0A7DF8B8-D008-104C-A1C9-2B68751B39B7}" destId="{EF47DD91-2BA3-D04B-8B74-69845727E237}" srcOrd="1" destOrd="0" presId="urn:microsoft.com/office/officeart/2005/8/layout/default"/>
    <dgm:cxn modelId="{E518EC14-C82A-454C-9BE4-D217CA31A044}" type="presParOf" srcId="{0A7DF8B8-D008-104C-A1C9-2B68751B39B7}" destId="{F82A673E-F87A-A840-8AA4-07B5CBCF956D}" srcOrd="2" destOrd="0" presId="urn:microsoft.com/office/officeart/2005/8/layout/default"/>
    <dgm:cxn modelId="{ED4CEB99-CA18-8F44-8BB6-E87093C6876B}" type="presParOf" srcId="{0A7DF8B8-D008-104C-A1C9-2B68751B39B7}" destId="{82FC7C8A-3EBF-524B-9AD0-96B149C0D518}" srcOrd="3" destOrd="0" presId="urn:microsoft.com/office/officeart/2005/8/layout/default"/>
    <dgm:cxn modelId="{49A5D713-6089-F841-9A0B-70CDCD14E7BE}" type="presParOf" srcId="{0A7DF8B8-D008-104C-A1C9-2B68751B39B7}" destId="{953523C7-7CD4-BF45-961B-CF05D80630C8}" srcOrd="4" destOrd="0" presId="urn:microsoft.com/office/officeart/2005/8/layout/default"/>
    <dgm:cxn modelId="{E0FE858F-7E17-DE4A-8B56-5B77C210AA34}" type="presParOf" srcId="{0A7DF8B8-D008-104C-A1C9-2B68751B39B7}" destId="{384B9A9C-875F-2C47-A3CE-7DC660817A55}" srcOrd="5" destOrd="0" presId="urn:microsoft.com/office/officeart/2005/8/layout/default"/>
    <dgm:cxn modelId="{EE6896BE-0FE8-6743-A4F4-FE8B646FD017}" type="presParOf" srcId="{0A7DF8B8-D008-104C-A1C9-2B68751B39B7}" destId="{5B1A7123-81F2-2C42-987A-F11A2631D66D}" srcOrd="6" destOrd="0" presId="urn:microsoft.com/office/officeart/2005/8/layout/default"/>
    <dgm:cxn modelId="{E94FCF4F-CD83-3C45-A573-FD5DC9DA6A6B}" type="presParOf" srcId="{0A7DF8B8-D008-104C-A1C9-2B68751B39B7}" destId="{FF81DECD-3873-3141-95BB-9B30452CFAA0}" srcOrd="7" destOrd="0" presId="urn:microsoft.com/office/officeart/2005/8/layout/default"/>
    <dgm:cxn modelId="{46CC7414-2A74-BA49-9FE4-4D361F409D81}" type="presParOf" srcId="{0A7DF8B8-D008-104C-A1C9-2B68751B39B7}" destId="{C88E0AFB-0F2C-7F4F-8CE4-B87FA988EDA7}" srcOrd="8" destOrd="0" presId="urn:microsoft.com/office/officeart/2005/8/layout/default"/>
    <dgm:cxn modelId="{AB488E5D-EA55-8547-98BF-7FFB32BF2CA3}" type="presParOf" srcId="{0A7DF8B8-D008-104C-A1C9-2B68751B39B7}" destId="{B6ECF1B4-BC34-7D40-9F5B-DE15C3B4B1BA}" srcOrd="9" destOrd="0" presId="urn:microsoft.com/office/officeart/2005/8/layout/default"/>
    <dgm:cxn modelId="{B10F3930-B49E-C24F-99C8-52CE740589CF}" type="presParOf" srcId="{0A7DF8B8-D008-104C-A1C9-2B68751B39B7}" destId="{934DE5B9-DCFA-4940-B00A-48EA4EDCABE5}" srcOrd="10" destOrd="0" presId="urn:microsoft.com/office/officeart/2005/8/layout/default"/>
    <dgm:cxn modelId="{7B1339E6-9C47-144C-9DC8-F19C710146FA}" type="presParOf" srcId="{0A7DF8B8-D008-104C-A1C9-2B68751B39B7}" destId="{6157F3A0-EAE8-AC4B-BAEB-881EB70EF55B}" srcOrd="11" destOrd="0" presId="urn:microsoft.com/office/officeart/2005/8/layout/default"/>
    <dgm:cxn modelId="{1349D599-E779-A341-B4F7-4C687D871EEC}" type="presParOf" srcId="{0A7DF8B8-D008-104C-A1C9-2B68751B39B7}" destId="{A66929E1-ADCD-8045-A14F-AC8E6A4E51BA}" srcOrd="12" destOrd="0" presId="urn:microsoft.com/office/officeart/2005/8/layout/default"/>
    <dgm:cxn modelId="{8D6B21A6-79C7-8641-BA6F-05201E0328C7}" type="presParOf" srcId="{0A7DF8B8-D008-104C-A1C9-2B68751B39B7}" destId="{C89144F7-5D82-0140-AB11-70D32635C088}" srcOrd="13" destOrd="0" presId="urn:microsoft.com/office/officeart/2005/8/layout/default"/>
    <dgm:cxn modelId="{47008A58-51A5-8F43-9FDB-F65422198755}" type="presParOf" srcId="{0A7DF8B8-D008-104C-A1C9-2B68751B39B7}" destId="{7CDCC636-0A53-C143-9F46-DC67598CA0B1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05D302-EB4A-4B43-9446-F2789B21CA16}" type="doc">
      <dgm:prSet loTypeId="urn:microsoft.com/office/officeart/2005/8/layout/vList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3872177-5C33-4447-9A66-428AB2A17108}">
      <dgm:prSet phldrT="[Text]" custT="1"/>
      <dgm:spPr/>
      <dgm:t>
        <a:bodyPr/>
        <a:lstStyle/>
        <a:p>
          <a:r>
            <a:rPr lang="en-US" sz="2800" dirty="0"/>
            <a:t>Objective</a:t>
          </a:r>
        </a:p>
      </dgm:t>
    </dgm:pt>
    <dgm:pt modelId="{AB1154DB-D226-974A-B7D2-DC0B4B831CBB}" type="parTrans" cxnId="{F153D090-4975-BC47-BC76-9EF4718F090E}">
      <dgm:prSet/>
      <dgm:spPr/>
      <dgm:t>
        <a:bodyPr/>
        <a:lstStyle/>
        <a:p>
          <a:endParaRPr lang="en-US" sz="1200"/>
        </a:p>
      </dgm:t>
    </dgm:pt>
    <dgm:pt modelId="{4F9294D1-EFAB-1B43-93E6-0F79B32F1E4C}" type="sibTrans" cxnId="{F153D090-4975-BC47-BC76-9EF4718F090E}">
      <dgm:prSet/>
      <dgm:spPr/>
      <dgm:t>
        <a:bodyPr/>
        <a:lstStyle/>
        <a:p>
          <a:endParaRPr lang="en-US" sz="1200"/>
        </a:p>
      </dgm:t>
    </dgm:pt>
    <dgm:pt modelId="{18AD073D-A32A-1646-8317-290151D76C4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u="none" strike="noStrike" dirty="0">
              <a:effectLst/>
            </a:rPr>
            <a:t>The primary goal of the bank database is to ensure seamless bank operations, focusing on the bank's structure, effective client interactions, and efficient data handling.</a:t>
          </a:r>
          <a:endParaRPr lang="en-US" sz="2000" dirty="0"/>
        </a:p>
      </dgm:t>
    </dgm:pt>
    <dgm:pt modelId="{56EE8FC1-E844-8145-A0F4-94E98707423F}" type="parTrans" cxnId="{59459456-E708-0341-99EE-7A3996C06FE5}">
      <dgm:prSet/>
      <dgm:spPr/>
      <dgm:t>
        <a:bodyPr/>
        <a:lstStyle/>
        <a:p>
          <a:endParaRPr lang="en-US" sz="1200"/>
        </a:p>
      </dgm:t>
    </dgm:pt>
    <dgm:pt modelId="{9D8BD6AD-8F41-DA4F-96BD-DF5608B087B4}" type="sibTrans" cxnId="{59459456-E708-0341-99EE-7A3996C06FE5}">
      <dgm:prSet/>
      <dgm:spPr/>
      <dgm:t>
        <a:bodyPr/>
        <a:lstStyle/>
        <a:p>
          <a:endParaRPr lang="en-US" sz="1200"/>
        </a:p>
      </dgm:t>
    </dgm:pt>
    <dgm:pt modelId="{143C0EE0-CBC8-0147-9F86-9E366A39D483}">
      <dgm:prSet phldrT="[Text]" custT="1"/>
      <dgm:spPr/>
      <dgm:t>
        <a:bodyPr/>
        <a:lstStyle/>
        <a:p>
          <a:r>
            <a:rPr lang="en-US" sz="2800" dirty="0"/>
            <a:t>Data Source</a:t>
          </a:r>
        </a:p>
      </dgm:t>
    </dgm:pt>
    <dgm:pt modelId="{850AD508-503D-B843-8789-E5F8AF6ED5A9}" type="parTrans" cxnId="{473D8A83-0CD2-7E45-A302-18814EFB9F82}">
      <dgm:prSet/>
      <dgm:spPr/>
      <dgm:t>
        <a:bodyPr/>
        <a:lstStyle/>
        <a:p>
          <a:endParaRPr lang="en-US" sz="1200"/>
        </a:p>
      </dgm:t>
    </dgm:pt>
    <dgm:pt modelId="{31DC6730-266C-3347-B79F-E918CC37A9B4}" type="sibTrans" cxnId="{473D8A83-0CD2-7E45-A302-18814EFB9F82}">
      <dgm:prSet/>
      <dgm:spPr/>
      <dgm:t>
        <a:bodyPr/>
        <a:lstStyle/>
        <a:p>
          <a:endParaRPr lang="en-US" sz="1200"/>
        </a:p>
      </dgm:t>
    </dgm:pt>
    <dgm:pt modelId="{D545C39D-D610-3047-AB31-EEAD9ECDE1CB}">
      <dgm:prSet phldrT="[Text]" custT="1"/>
      <dgm:spPr/>
      <dgm:t>
        <a:bodyPr/>
        <a:lstStyle/>
        <a:p>
          <a:r>
            <a:rPr lang="en-US" sz="2000" b="0" i="0" u="none" strike="noStrike" dirty="0">
              <a:effectLst/>
            </a:rPr>
            <a:t>The database is derived from the </a:t>
          </a:r>
          <a:r>
            <a:rPr lang="en-US" sz="2000" b="0" i="0" u="none" strike="noStrike" dirty="0" err="1">
              <a:effectLst/>
            </a:rPr>
            <a:t>KDDNuggets</a:t>
          </a:r>
          <a:r>
            <a:rPr lang="en-US" sz="2000" b="0" i="0" u="none" strike="noStrike" dirty="0">
              <a:effectLst/>
            </a:rPr>
            <a:t> referenced data</a:t>
          </a:r>
          <a:endParaRPr lang="en-US" sz="2000" dirty="0"/>
        </a:p>
      </dgm:t>
    </dgm:pt>
    <dgm:pt modelId="{050A1F33-4EA2-4342-8D35-F6E1C57A8E6B}" type="parTrans" cxnId="{66CB73C7-1638-6541-8CAF-D1252A592CE1}">
      <dgm:prSet/>
      <dgm:spPr/>
      <dgm:t>
        <a:bodyPr/>
        <a:lstStyle/>
        <a:p>
          <a:endParaRPr lang="en-US" sz="1200"/>
        </a:p>
      </dgm:t>
    </dgm:pt>
    <dgm:pt modelId="{16E2D9F6-054C-5348-8BC2-835A1EA29CFE}" type="sibTrans" cxnId="{66CB73C7-1638-6541-8CAF-D1252A592CE1}">
      <dgm:prSet/>
      <dgm:spPr/>
      <dgm:t>
        <a:bodyPr/>
        <a:lstStyle/>
        <a:p>
          <a:endParaRPr lang="en-US" sz="1200"/>
        </a:p>
      </dgm:t>
    </dgm:pt>
    <dgm:pt modelId="{E49C9C97-1F13-9843-8E8E-A0B48A1903F9}">
      <dgm:prSet phldrT="[Text]" custT="1"/>
      <dgm:spPr/>
      <dgm:t>
        <a:bodyPr/>
        <a:lstStyle/>
        <a:p>
          <a:r>
            <a:rPr lang="en-US" sz="2000" b="0" i="0" u="none" strike="noStrike" dirty="0">
              <a:effectLst/>
            </a:rPr>
            <a:t>Consists of multiple discrete datasets, each related to various financial activities and transactions</a:t>
          </a:r>
          <a:endParaRPr lang="en-US" sz="2000" dirty="0"/>
        </a:p>
      </dgm:t>
    </dgm:pt>
    <dgm:pt modelId="{9824F660-3D31-8F4F-9715-1C24034E0476}" type="parTrans" cxnId="{6957E15E-8B2E-9540-99F4-893E454636D1}">
      <dgm:prSet/>
      <dgm:spPr/>
      <dgm:t>
        <a:bodyPr/>
        <a:lstStyle/>
        <a:p>
          <a:endParaRPr lang="en-US" sz="1200"/>
        </a:p>
      </dgm:t>
    </dgm:pt>
    <dgm:pt modelId="{1209D4B1-9B20-174C-BFF2-43C1F65E90BA}" type="sibTrans" cxnId="{6957E15E-8B2E-9540-99F4-893E454636D1}">
      <dgm:prSet/>
      <dgm:spPr/>
      <dgm:t>
        <a:bodyPr/>
        <a:lstStyle/>
        <a:p>
          <a:endParaRPr lang="en-US" sz="1200"/>
        </a:p>
      </dgm:t>
    </dgm:pt>
    <dgm:pt modelId="{807D6E6C-2221-1443-A9D8-855F9081B364}">
      <dgm:prSet custT="1"/>
      <dgm:spPr/>
      <dgm:t>
        <a:bodyPr/>
        <a:lstStyle/>
        <a:p>
          <a:r>
            <a:rPr lang="en-US" sz="2800" dirty="0"/>
            <a:t>Database Structure</a:t>
          </a:r>
        </a:p>
      </dgm:t>
    </dgm:pt>
    <dgm:pt modelId="{F3918FE8-8B95-0C4B-8426-4D204E52A9BE}" type="parTrans" cxnId="{ACDD9392-FBA0-9C4D-94CE-20EE76BB141B}">
      <dgm:prSet/>
      <dgm:spPr/>
      <dgm:t>
        <a:bodyPr/>
        <a:lstStyle/>
        <a:p>
          <a:endParaRPr lang="en-US" sz="1600"/>
        </a:p>
      </dgm:t>
    </dgm:pt>
    <dgm:pt modelId="{F338C283-2F37-2F46-983E-7D0008DA1D4D}" type="sibTrans" cxnId="{ACDD9392-FBA0-9C4D-94CE-20EE76BB141B}">
      <dgm:prSet/>
      <dgm:spPr/>
      <dgm:t>
        <a:bodyPr/>
        <a:lstStyle/>
        <a:p>
          <a:endParaRPr lang="en-US" sz="1600"/>
        </a:p>
      </dgm:t>
    </dgm:pt>
    <dgm:pt modelId="{C8947661-8B26-854F-B5F6-4ED6451264F5}">
      <dgm:prSet custT="1"/>
      <dgm:spPr/>
      <dgm:t>
        <a:bodyPr/>
        <a:lstStyle/>
        <a:p>
          <a:r>
            <a:rPr lang="en-US" sz="2000" b="0" i="0" u="none" strike="noStrike" dirty="0">
              <a:effectLst/>
            </a:rPr>
            <a:t>To implement our strategy, we first create unique entities in the database, each corresponding to a different dataset.</a:t>
          </a:r>
          <a:endParaRPr lang="en-US" sz="2000" dirty="0"/>
        </a:p>
      </dgm:t>
    </dgm:pt>
    <dgm:pt modelId="{EFC8726D-9D4F-1B45-BCAB-1F8B51AF6C5B}" type="parTrans" cxnId="{B4E0E7C7-B125-044D-A412-E36F04CBA03C}">
      <dgm:prSet/>
      <dgm:spPr/>
      <dgm:t>
        <a:bodyPr/>
        <a:lstStyle/>
        <a:p>
          <a:endParaRPr lang="en-US" sz="1600"/>
        </a:p>
      </dgm:t>
    </dgm:pt>
    <dgm:pt modelId="{B1BDD791-6067-E54B-A0A1-86021E169ADE}" type="sibTrans" cxnId="{B4E0E7C7-B125-044D-A412-E36F04CBA03C}">
      <dgm:prSet/>
      <dgm:spPr/>
      <dgm:t>
        <a:bodyPr/>
        <a:lstStyle/>
        <a:p>
          <a:endParaRPr lang="en-US" sz="1600"/>
        </a:p>
      </dgm:t>
    </dgm:pt>
    <dgm:pt modelId="{A74BD5EF-C41D-3E42-9DBD-A1CBD3490573}">
      <dgm:prSet custT="1"/>
      <dgm:spPr/>
      <dgm:t>
        <a:bodyPr/>
        <a:lstStyle/>
        <a:p>
          <a:r>
            <a:rPr lang="en-US" sz="2000" b="0" i="0" u="none" strike="noStrike" dirty="0">
              <a:effectLst/>
            </a:rPr>
            <a:t>These entities have appropriate preservation of the relationships and underlying structure among the various forms of banking information</a:t>
          </a:r>
          <a:endParaRPr lang="en-US" sz="2000" b="0" dirty="0">
            <a:effectLst/>
          </a:endParaRPr>
        </a:p>
      </dgm:t>
    </dgm:pt>
    <dgm:pt modelId="{C555EEDF-8102-D24C-8F51-E7B2D5A05AD8}" type="parTrans" cxnId="{C4A7C835-8170-664C-B58C-362FDD4C840C}">
      <dgm:prSet/>
      <dgm:spPr/>
      <dgm:t>
        <a:bodyPr/>
        <a:lstStyle/>
        <a:p>
          <a:endParaRPr lang="en-US" sz="1600"/>
        </a:p>
      </dgm:t>
    </dgm:pt>
    <dgm:pt modelId="{B85C97F2-C8EC-EA45-949A-81EBFF0FE3A8}" type="sibTrans" cxnId="{C4A7C835-8170-664C-B58C-362FDD4C840C}">
      <dgm:prSet/>
      <dgm:spPr/>
      <dgm:t>
        <a:bodyPr/>
        <a:lstStyle/>
        <a:p>
          <a:endParaRPr lang="en-US" sz="1600"/>
        </a:p>
      </dgm:t>
    </dgm:pt>
    <dgm:pt modelId="{126B49DA-F470-1343-9AC3-13A1ADABA5AB}" type="pres">
      <dgm:prSet presAssocID="{A105D302-EB4A-4B43-9446-F2789B21CA16}" presName="linear" presStyleCnt="0">
        <dgm:presLayoutVars>
          <dgm:animLvl val="lvl"/>
          <dgm:resizeHandles val="exact"/>
        </dgm:presLayoutVars>
      </dgm:prSet>
      <dgm:spPr/>
    </dgm:pt>
    <dgm:pt modelId="{92819D91-E1E2-FF49-A029-B0CD01C7577E}" type="pres">
      <dgm:prSet presAssocID="{63872177-5C33-4447-9A66-428AB2A17108}" presName="parentText" presStyleLbl="node1" presStyleIdx="0" presStyleCnt="3" custScaleY="58991" custLinFactNeighborX="-744" custLinFactNeighborY="1169">
        <dgm:presLayoutVars>
          <dgm:chMax val="0"/>
          <dgm:bulletEnabled val="1"/>
        </dgm:presLayoutVars>
      </dgm:prSet>
      <dgm:spPr/>
    </dgm:pt>
    <dgm:pt modelId="{0513F48C-3BCF-DE47-9DFE-4BACD0161830}" type="pres">
      <dgm:prSet presAssocID="{63872177-5C33-4447-9A66-428AB2A17108}" presName="childText" presStyleLbl="revTx" presStyleIdx="0" presStyleCnt="3">
        <dgm:presLayoutVars>
          <dgm:bulletEnabled val="1"/>
        </dgm:presLayoutVars>
      </dgm:prSet>
      <dgm:spPr/>
    </dgm:pt>
    <dgm:pt modelId="{53796062-8F59-E241-9DD3-5E9A9BEFD270}" type="pres">
      <dgm:prSet presAssocID="{143C0EE0-CBC8-0147-9F86-9E366A39D483}" presName="parentText" presStyleLbl="node1" presStyleIdx="1" presStyleCnt="3" custScaleY="59382">
        <dgm:presLayoutVars>
          <dgm:chMax val="0"/>
          <dgm:bulletEnabled val="1"/>
        </dgm:presLayoutVars>
      </dgm:prSet>
      <dgm:spPr/>
    </dgm:pt>
    <dgm:pt modelId="{FE7B989A-E9AC-6F47-9189-E7B69D5C8D96}" type="pres">
      <dgm:prSet presAssocID="{143C0EE0-CBC8-0147-9F86-9E366A39D483}" presName="childText" presStyleLbl="revTx" presStyleIdx="1" presStyleCnt="3">
        <dgm:presLayoutVars>
          <dgm:bulletEnabled val="1"/>
        </dgm:presLayoutVars>
      </dgm:prSet>
      <dgm:spPr/>
    </dgm:pt>
    <dgm:pt modelId="{A54A1DA9-9CE4-2B42-A874-82581430020B}" type="pres">
      <dgm:prSet presAssocID="{807D6E6C-2221-1443-A9D8-855F9081B364}" presName="parentText" presStyleLbl="node1" presStyleIdx="2" presStyleCnt="3" custScaleY="63312">
        <dgm:presLayoutVars>
          <dgm:chMax val="0"/>
          <dgm:bulletEnabled val="1"/>
        </dgm:presLayoutVars>
      </dgm:prSet>
      <dgm:spPr/>
    </dgm:pt>
    <dgm:pt modelId="{0C84A72C-4602-444B-B7D8-5EEB6096982A}" type="pres">
      <dgm:prSet presAssocID="{807D6E6C-2221-1443-A9D8-855F9081B36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C263E0E-998B-BB49-90C9-37DD2750C681}" type="presOf" srcId="{807D6E6C-2221-1443-A9D8-855F9081B364}" destId="{A54A1DA9-9CE4-2B42-A874-82581430020B}" srcOrd="0" destOrd="0" presId="urn:microsoft.com/office/officeart/2005/8/layout/vList2"/>
    <dgm:cxn modelId="{0597BF1F-C203-7D49-B980-84D3B8525F75}" type="presOf" srcId="{E49C9C97-1F13-9843-8E8E-A0B48A1903F9}" destId="{FE7B989A-E9AC-6F47-9189-E7B69D5C8D96}" srcOrd="0" destOrd="1" presId="urn:microsoft.com/office/officeart/2005/8/layout/vList2"/>
    <dgm:cxn modelId="{C4A7C835-8170-664C-B58C-362FDD4C840C}" srcId="{807D6E6C-2221-1443-A9D8-855F9081B364}" destId="{A74BD5EF-C41D-3E42-9DBD-A1CBD3490573}" srcOrd="1" destOrd="0" parTransId="{C555EEDF-8102-D24C-8F51-E7B2D5A05AD8}" sibTransId="{B85C97F2-C8EC-EA45-949A-81EBFF0FE3A8}"/>
    <dgm:cxn modelId="{6957E15E-8B2E-9540-99F4-893E454636D1}" srcId="{143C0EE0-CBC8-0147-9F86-9E366A39D483}" destId="{E49C9C97-1F13-9843-8E8E-A0B48A1903F9}" srcOrd="1" destOrd="0" parTransId="{9824F660-3D31-8F4F-9715-1C24034E0476}" sibTransId="{1209D4B1-9B20-174C-BFF2-43C1F65E90BA}"/>
    <dgm:cxn modelId="{AF12E647-65D4-ED40-AAC9-B9A7E1553DCA}" type="presOf" srcId="{A105D302-EB4A-4B43-9446-F2789B21CA16}" destId="{126B49DA-F470-1343-9AC3-13A1ADABA5AB}" srcOrd="0" destOrd="0" presId="urn:microsoft.com/office/officeart/2005/8/layout/vList2"/>
    <dgm:cxn modelId="{0E0E4C4D-CD8F-EC4D-8DBB-DE74EC505245}" type="presOf" srcId="{D545C39D-D610-3047-AB31-EEAD9ECDE1CB}" destId="{FE7B989A-E9AC-6F47-9189-E7B69D5C8D96}" srcOrd="0" destOrd="0" presId="urn:microsoft.com/office/officeart/2005/8/layout/vList2"/>
    <dgm:cxn modelId="{E0125A71-015F-724D-8DB7-FBE1A24567FC}" type="presOf" srcId="{143C0EE0-CBC8-0147-9F86-9E366A39D483}" destId="{53796062-8F59-E241-9DD3-5E9A9BEFD270}" srcOrd="0" destOrd="0" presId="urn:microsoft.com/office/officeart/2005/8/layout/vList2"/>
    <dgm:cxn modelId="{B1031D55-B824-B04B-B57C-4224FBDFC5EB}" type="presOf" srcId="{63872177-5C33-4447-9A66-428AB2A17108}" destId="{92819D91-E1E2-FF49-A029-B0CD01C7577E}" srcOrd="0" destOrd="0" presId="urn:microsoft.com/office/officeart/2005/8/layout/vList2"/>
    <dgm:cxn modelId="{59459456-E708-0341-99EE-7A3996C06FE5}" srcId="{63872177-5C33-4447-9A66-428AB2A17108}" destId="{18AD073D-A32A-1646-8317-290151D76C47}" srcOrd="0" destOrd="0" parTransId="{56EE8FC1-E844-8145-A0F4-94E98707423F}" sibTransId="{9D8BD6AD-8F41-DA4F-96BD-DF5608B087B4}"/>
    <dgm:cxn modelId="{36643F7D-2387-0A47-83DE-6F54B55855CA}" type="presOf" srcId="{18AD073D-A32A-1646-8317-290151D76C47}" destId="{0513F48C-3BCF-DE47-9DFE-4BACD0161830}" srcOrd="0" destOrd="0" presId="urn:microsoft.com/office/officeart/2005/8/layout/vList2"/>
    <dgm:cxn modelId="{473D8A83-0CD2-7E45-A302-18814EFB9F82}" srcId="{A105D302-EB4A-4B43-9446-F2789B21CA16}" destId="{143C0EE0-CBC8-0147-9F86-9E366A39D483}" srcOrd="1" destOrd="0" parTransId="{850AD508-503D-B843-8789-E5F8AF6ED5A9}" sibTransId="{31DC6730-266C-3347-B79F-E918CC37A9B4}"/>
    <dgm:cxn modelId="{F153D090-4975-BC47-BC76-9EF4718F090E}" srcId="{A105D302-EB4A-4B43-9446-F2789B21CA16}" destId="{63872177-5C33-4447-9A66-428AB2A17108}" srcOrd="0" destOrd="0" parTransId="{AB1154DB-D226-974A-B7D2-DC0B4B831CBB}" sibTransId="{4F9294D1-EFAB-1B43-93E6-0F79B32F1E4C}"/>
    <dgm:cxn modelId="{ACDD9392-FBA0-9C4D-94CE-20EE76BB141B}" srcId="{A105D302-EB4A-4B43-9446-F2789B21CA16}" destId="{807D6E6C-2221-1443-A9D8-855F9081B364}" srcOrd="2" destOrd="0" parTransId="{F3918FE8-8B95-0C4B-8426-4D204E52A9BE}" sibTransId="{F338C283-2F37-2F46-983E-7D0008DA1D4D}"/>
    <dgm:cxn modelId="{AC5CE9B9-1E31-3649-8A5D-6739BBA3E82D}" type="presOf" srcId="{C8947661-8B26-854F-B5F6-4ED6451264F5}" destId="{0C84A72C-4602-444B-B7D8-5EEB6096982A}" srcOrd="0" destOrd="0" presId="urn:microsoft.com/office/officeart/2005/8/layout/vList2"/>
    <dgm:cxn modelId="{66CB73C7-1638-6541-8CAF-D1252A592CE1}" srcId="{143C0EE0-CBC8-0147-9F86-9E366A39D483}" destId="{D545C39D-D610-3047-AB31-EEAD9ECDE1CB}" srcOrd="0" destOrd="0" parTransId="{050A1F33-4EA2-4342-8D35-F6E1C57A8E6B}" sibTransId="{16E2D9F6-054C-5348-8BC2-835A1EA29CFE}"/>
    <dgm:cxn modelId="{B4E0E7C7-B125-044D-A412-E36F04CBA03C}" srcId="{807D6E6C-2221-1443-A9D8-855F9081B364}" destId="{C8947661-8B26-854F-B5F6-4ED6451264F5}" srcOrd="0" destOrd="0" parTransId="{EFC8726D-9D4F-1B45-BCAB-1F8B51AF6C5B}" sibTransId="{B1BDD791-6067-E54B-A0A1-86021E169ADE}"/>
    <dgm:cxn modelId="{8AC0A1E6-08A6-B647-8E1D-211890F3BFEE}" type="presOf" srcId="{A74BD5EF-C41D-3E42-9DBD-A1CBD3490573}" destId="{0C84A72C-4602-444B-B7D8-5EEB6096982A}" srcOrd="0" destOrd="1" presId="urn:microsoft.com/office/officeart/2005/8/layout/vList2"/>
    <dgm:cxn modelId="{9DA55EE4-1CC2-ED4D-934E-D6E1888AA435}" type="presParOf" srcId="{126B49DA-F470-1343-9AC3-13A1ADABA5AB}" destId="{92819D91-E1E2-FF49-A029-B0CD01C7577E}" srcOrd="0" destOrd="0" presId="urn:microsoft.com/office/officeart/2005/8/layout/vList2"/>
    <dgm:cxn modelId="{87CCBE55-A8EF-F447-90E5-18CE8D5603FD}" type="presParOf" srcId="{126B49DA-F470-1343-9AC3-13A1ADABA5AB}" destId="{0513F48C-3BCF-DE47-9DFE-4BACD0161830}" srcOrd="1" destOrd="0" presId="urn:microsoft.com/office/officeart/2005/8/layout/vList2"/>
    <dgm:cxn modelId="{299C8E4C-FBC6-FB4C-9BE4-C71812AE5ED7}" type="presParOf" srcId="{126B49DA-F470-1343-9AC3-13A1ADABA5AB}" destId="{53796062-8F59-E241-9DD3-5E9A9BEFD270}" srcOrd="2" destOrd="0" presId="urn:microsoft.com/office/officeart/2005/8/layout/vList2"/>
    <dgm:cxn modelId="{1A604E27-406B-C84B-8693-4602537DA071}" type="presParOf" srcId="{126B49DA-F470-1343-9AC3-13A1ADABA5AB}" destId="{FE7B989A-E9AC-6F47-9189-E7B69D5C8D96}" srcOrd="3" destOrd="0" presId="urn:microsoft.com/office/officeart/2005/8/layout/vList2"/>
    <dgm:cxn modelId="{97FC59D4-C3E7-2841-9B34-7FB81B870A23}" type="presParOf" srcId="{126B49DA-F470-1343-9AC3-13A1ADABA5AB}" destId="{A54A1DA9-9CE4-2B42-A874-82581430020B}" srcOrd="4" destOrd="0" presId="urn:microsoft.com/office/officeart/2005/8/layout/vList2"/>
    <dgm:cxn modelId="{320ED89D-C506-6248-A6C6-91A44D4DDADB}" type="presParOf" srcId="{126B49DA-F470-1343-9AC3-13A1ADABA5AB}" destId="{0C84A72C-4602-444B-B7D8-5EEB6096982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1622FA-4580-4446-AFBC-C4449473E417}" type="doc">
      <dgm:prSet loTypeId="urn:microsoft.com/office/officeart/2005/8/layout/defaul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26FDD64-FC2B-3740-B5E4-2D63C846B761}">
      <dgm:prSet/>
      <dgm:spPr>
        <a:solidFill>
          <a:schemeClr val="bg1">
            <a:lumMod val="85000"/>
            <a:alpha val="94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b="0" i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 valuable insights from the bank dataset</a:t>
          </a:r>
          <a:endParaRPr lang="en-US" b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908BE-4760-6947-9BC2-236F8BC621B4}" type="parTrans" cxnId="{8E63F7FF-03E9-C24B-93DF-863356D4C3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703C59-19DC-7B4A-93E2-FF13BC70A79C}" type="sibTrans" cxnId="{8E63F7FF-03E9-C24B-93DF-863356D4C3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4EEDDA-D2F2-C843-956E-6E4008419D59}">
      <dgm:prSet/>
      <dgm:spPr>
        <a:solidFill>
          <a:schemeClr val="bg1">
            <a:lumMod val="85000"/>
            <a:alpha val="93514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b="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Improves the data management process overall</a:t>
          </a:r>
          <a:endParaRPr lang="en-US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91C8D7-0188-0F43-BE72-E35B62F0E314}" type="parTrans" cxnId="{236F85B7-21C3-144D-92E6-AF941C66BB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995201-3CAA-5046-BE22-61A1EEA772E9}" type="sibTrans" cxnId="{236F85B7-21C3-144D-92E6-AF941C66BB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7671B1-C196-FB49-AAB1-1776D70B3448}">
      <dgm:prSet/>
      <dgm:spPr>
        <a:solidFill>
          <a:schemeClr val="bg1">
            <a:lumMod val="85000"/>
            <a:alpha val="94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b="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Enables us to monitor financial movements, examine transactional trends, examine client behavior</a:t>
          </a:r>
          <a:endParaRPr lang="en-US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A7A8C4-07B8-CF47-AC54-C321248674AA}" type="parTrans" cxnId="{EFD25A75-D4F9-3349-85F1-46B6E14FA5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D495D-8647-DC4C-A18B-B14BD682A22C}" type="sibTrans" cxnId="{EFD25A75-D4F9-3349-85F1-46B6E14FA5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B63350-2679-3C42-B7EA-F604E8E910EF}">
      <dgm:prSet/>
      <dgm:spPr>
        <a:solidFill>
          <a:schemeClr val="bg1">
            <a:lumMod val="85000"/>
            <a:alpha val="94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b="0" i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Offer insightful information to assist strategic decision-making in the financial industry. </a:t>
          </a:r>
          <a:endParaRPr lang="en-US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559B68-984C-F346-9EC4-DB0090581CDC}" type="parTrans" cxnId="{51F709E4-94F4-7B49-A3AF-FDD95A0BAC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1ADB6A-D60C-9D4F-9865-E15CD6BC9AD1}" type="sibTrans" cxnId="{51F709E4-94F4-7B49-A3AF-FDD95A0BAC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B7EE8D-22E6-CA49-9438-0C685B5D2AEC}" type="pres">
      <dgm:prSet presAssocID="{EB1622FA-4580-4446-AFBC-C4449473E417}" presName="diagram" presStyleCnt="0">
        <dgm:presLayoutVars>
          <dgm:dir/>
          <dgm:resizeHandles val="exact"/>
        </dgm:presLayoutVars>
      </dgm:prSet>
      <dgm:spPr/>
    </dgm:pt>
    <dgm:pt modelId="{5EACE09E-019E-2049-BD80-489E2B4B77DB}" type="pres">
      <dgm:prSet presAssocID="{926FDD64-FC2B-3740-B5E4-2D63C846B761}" presName="node" presStyleLbl="node1" presStyleIdx="0" presStyleCnt="4">
        <dgm:presLayoutVars>
          <dgm:bulletEnabled val="1"/>
        </dgm:presLayoutVars>
      </dgm:prSet>
      <dgm:spPr/>
    </dgm:pt>
    <dgm:pt modelId="{D378A493-F885-A44F-B45B-4ECFA2A8199A}" type="pres">
      <dgm:prSet presAssocID="{1F703C59-19DC-7B4A-93E2-FF13BC70A79C}" presName="sibTrans" presStyleCnt="0"/>
      <dgm:spPr/>
    </dgm:pt>
    <dgm:pt modelId="{15319A26-B86B-8D48-940F-6C9A3EDC5911}" type="pres">
      <dgm:prSet presAssocID="{C44EEDDA-D2F2-C843-956E-6E4008419D59}" presName="node" presStyleLbl="node1" presStyleIdx="1" presStyleCnt="4">
        <dgm:presLayoutVars>
          <dgm:bulletEnabled val="1"/>
        </dgm:presLayoutVars>
      </dgm:prSet>
      <dgm:spPr/>
    </dgm:pt>
    <dgm:pt modelId="{1EE2DBA3-4FA7-7C4B-82AD-56FB107BC862}" type="pres">
      <dgm:prSet presAssocID="{2A995201-3CAA-5046-BE22-61A1EEA772E9}" presName="sibTrans" presStyleCnt="0"/>
      <dgm:spPr/>
    </dgm:pt>
    <dgm:pt modelId="{2D61F0E7-1A7F-C643-8BF1-B2EE282556AF}" type="pres">
      <dgm:prSet presAssocID="{2D7671B1-C196-FB49-AAB1-1776D70B3448}" presName="node" presStyleLbl="node1" presStyleIdx="2" presStyleCnt="4">
        <dgm:presLayoutVars>
          <dgm:bulletEnabled val="1"/>
        </dgm:presLayoutVars>
      </dgm:prSet>
      <dgm:spPr/>
    </dgm:pt>
    <dgm:pt modelId="{EBCE5C56-5A4B-FD41-91A8-885B686E8767}" type="pres">
      <dgm:prSet presAssocID="{098D495D-8647-DC4C-A18B-B14BD682A22C}" presName="sibTrans" presStyleCnt="0"/>
      <dgm:spPr/>
    </dgm:pt>
    <dgm:pt modelId="{878BE337-405E-284E-9019-769E01D6BEEC}" type="pres">
      <dgm:prSet presAssocID="{8FB63350-2679-3C42-B7EA-F604E8E910EF}" presName="node" presStyleLbl="node1" presStyleIdx="3" presStyleCnt="4">
        <dgm:presLayoutVars>
          <dgm:bulletEnabled val="1"/>
        </dgm:presLayoutVars>
      </dgm:prSet>
      <dgm:spPr/>
    </dgm:pt>
  </dgm:ptLst>
  <dgm:cxnLst>
    <dgm:cxn modelId="{78F9541C-0C8D-A34D-B3D3-B49F11D388BC}" type="presOf" srcId="{926FDD64-FC2B-3740-B5E4-2D63C846B761}" destId="{5EACE09E-019E-2049-BD80-489E2B4B77DB}" srcOrd="0" destOrd="0" presId="urn:microsoft.com/office/officeart/2005/8/layout/default"/>
    <dgm:cxn modelId="{772C433F-4FCE-DE42-B88E-194EAE90E0B2}" type="presOf" srcId="{2D7671B1-C196-FB49-AAB1-1776D70B3448}" destId="{2D61F0E7-1A7F-C643-8BF1-B2EE282556AF}" srcOrd="0" destOrd="0" presId="urn:microsoft.com/office/officeart/2005/8/layout/default"/>
    <dgm:cxn modelId="{EFD25A75-D4F9-3349-85F1-46B6E14FA518}" srcId="{EB1622FA-4580-4446-AFBC-C4449473E417}" destId="{2D7671B1-C196-FB49-AAB1-1776D70B3448}" srcOrd="2" destOrd="0" parTransId="{E2A7A8C4-07B8-CF47-AC54-C321248674AA}" sibTransId="{098D495D-8647-DC4C-A18B-B14BD682A22C}"/>
    <dgm:cxn modelId="{9912E4A1-FEF7-894B-9A89-153CCD94E58B}" type="presOf" srcId="{C44EEDDA-D2F2-C843-956E-6E4008419D59}" destId="{15319A26-B86B-8D48-940F-6C9A3EDC5911}" srcOrd="0" destOrd="0" presId="urn:microsoft.com/office/officeart/2005/8/layout/default"/>
    <dgm:cxn modelId="{4C84A5B3-BBAC-544B-B9C4-BBF9F57A5901}" type="presOf" srcId="{EB1622FA-4580-4446-AFBC-C4449473E417}" destId="{31B7EE8D-22E6-CA49-9438-0C685B5D2AEC}" srcOrd="0" destOrd="0" presId="urn:microsoft.com/office/officeart/2005/8/layout/default"/>
    <dgm:cxn modelId="{236F85B7-21C3-144D-92E6-AF941C66BB2F}" srcId="{EB1622FA-4580-4446-AFBC-C4449473E417}" destId="{C44EEDDA-D2F2-C843-956E-6E4008419D59}" srcOrd="1" destOrd="0" parTransId="{0A91C8D7-0188-0F43-BE72-E35B62F0E314}" sibTransId="{2A995201-3CAA-5046-BE22-61A1EEA772E9}"/>
    <dgm:cxn modelId="{E67C92C5-5FBD-BD4E-9500-091A1D5F3B59}" type="presOf" srcId="{8FB63350-2679-3C42-B7EA-F604E8E910EF}" destId="{878BE337-405E-284E-9019-769E01D6BEEC}" srcOrd="0" destOrd="0" presId="urn:microsoft.com/office/officeart/2005/8/layout/default"/>
    <dgm:cxn modelId="{51F709E4-94F4-7B49-A3AF-FDD95A0BACEF}" srcId="{EB1622FA-4580-4446-AFBC-C4449473E417}" destId="{8FB63350-2679-3C42-B7EA-F604E8E910EF}" srcOrd="3" destOrd="0" parTransId="{90559B68-984C-F346-9EC4-DB0090581CDC}" sibTransId="{D31ADB6A-D60C-9D4F-9865-E15CD6BC9AD1}"/>
    <dgm:cxn modelId="{8E63F7FF-03E9-C24B-93DF-863356D4C35F}" srcId="{EB1622FA-4580-4446-AFBC-C4449473E417}" destId="{926FDD64-FC2B-3740-B5E4-2D63C846B761}" srcOrd="0" destOrd="0" parTransId="{12D908BE-4760-6947-9BC2-236F8BC621B4}" sibTransId="{1F703C59-19DC-7B4A-93E2-FF13BC70A79C}"/>
    <dgm:cxn modelId="{AADB2FC2-EF1C-6242-8569-80B552635A27}" type="presParOf" srcId="{31B7EE8D-22E6-CA49-9438-0C685B5D2AEC}" destId="{5EACE09E-019E-2049-BD80-489E2B4B77DB}" srcOrd="0" destOrd="0" presId="urn:microsoft.com/office/officeart/2005/8/layout/default"/>
    <dgm:cxn modelId="{73DBF40C-10E4-0E46-8D60-39787ABB94C9}" type="presParOf" srcId="{31B7EE8D-22E6-CA49-9438-0C685B5D2AEC}" destId="{D378A493-F885-A44F-B45B-4ECFA2A8199A}" srcOrd="1" destOrd="0" presId="urn:microsoft.com/office/officeart/2005/8/layout/default"/>
    <dgm:cxn modelId="{31CC6F38-8527-0B4C-A400-493849A591ED}" type="presParOf" srcId="{31B7EE8D-22E6-CA49-9438-0C685B5D2AEC}" destId="{15319A26-B86B-8D48-940F-6C9A3EDC5911}" srcOrd="2" destOrd="0" presId="urn:microsoft.com/office/officeart/2005/8/layout/default"/>
    <dgm:cxn modelId="{08F0652D-F1EF-B146-BEF9-8FC03EB67748}" type="presParOf" srcId="{31B7EE8D-22E6-CA49-9438-0C685B5D2AEC}" destId="{1EE2DBA3-4FA7-7C4B-82AD-56FB107BC862}" srcOrd="3" destOrd="0" presId="urn:microsoft.com/office/officeart/2005/8/layout/default"/>
    <dgm:cxn modelId="{DC5D3A4C-2F2E-6744-826A-E925C9F21D47}" type="presParOf" srcId="{31B7EE8D-22E6-CA49-9438-0C685B5D2AEC}" destId="{2D61F0E7-1A7F-C643-8BF1-B2EE282556AF}" srcOrd="4" destOrd="0" presId="urn:microsoft.com/office/officeart/2005/8/layout/default"/>
    <dgm:cxn modelId="{1684F1A2-3992-8F4C-A1AC-970D2ED94D39}" type="presParOf" srcId="{31B7EE8D-22E6-CA49-9438-0C685B5D2AEC}" destId="{EBCE5C56-5A4B-FD41-91A8-885B686E8767}" srcOrd="5" destOrd="0" presId="urn:microsoft.com/office/officeart/2005/8/layout/default"/>
    <dgm:cxn modelId="{4D507CFB-6B58-7C40-806C-5DC3B502E37B}" type="presParOf" srcId="{31B7EE8D-22E6-CA49-9438-0C685B5D2AEC}" destId="{878BE337-405E-284E-9019-769E01D6BEEC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75C5A6-3380-2340-A9BC-299B33944694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36EDED-C054-C64A-BF26-CC0544F17FAE}">
      <dgm:prSet phldrT="[Text]"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sz="4800" dirty="0">
              <a:solidFill>
                <a:srgbClr val="002060"/>
              </a:solidFill>
            </a:rPr>
            <a:t>Unique Entities</a:t>
          </a:r>
        </a:p>
      </dgm:t>
    </dgm:pt>
    <dgm:pt modelId="{FC5A9699-0B2F-EA49-9596-9E6A2FD5509D}" type="parTrans" cxnId="{183BF6EF-D102-5542-8E7F-E1A2221196F6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884FEAF8-43AE-174B-8E32-9EB0D150DF44}" type="sibTrans" cxnId="{183BF6EF-D102-5542-8E7F-E1A2221196F6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C0BCB611-A3B9-EB43-82AE-F8D545036A8D}">
      <dgm:prSet phldrT="[Text]"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sz="4800" dirty="0">
              <a:solidFill>
                <a:srgbClr val="002060"/>
              </a:solidFill>
            </a:rPr>
            <a:t>Key Relationships</a:t>
          </a:r>
        </a:p>
      </dgm:t>
    </dgm:pt>
    <dgm:pt modelId="{FE6F66A0-21A2-6B42-8060-95518959AE38}" type="parTrans" cxnId="{D7037726-7F26-A148-AAC7-E0F35B34B25B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FB8EC3EB-0703-014A-A935-4C65991E2D3F}" type="sibTrans" cxnId="{D7037726-7F26-A148-AAC7-E0F35B34B25B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61B0B019-557C-7941-B311-94A03BB7A405}">
      <dgm:prSet phldrT="[Text]"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sz="4800" dirty="0">
              <a:solidFill>
                <a:srgbClr val="002060"/>
              </a:solidFill>
            </a:rPr>
            <a:t>Additional Features</a:t>
          </a:r>
        </a:p>
      </dgm:t>
    </dgm:pt>
    <dgm:pt modelId="{FF0194F6-88AE-C342-A22F-7099CF5FE344}" type="parTrans" cxnId="{B9185FF0-26BD-D249-8941-2B4D26AC1173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0BAD5281-CC54-F54F-BAB9-4A977052203D}" type="sibTrans" cxnId="{B9185FF0-26BD-D249-8941-2B4D26AC1173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9FC62E19-FE38-9D4E-8B55-744F88890192}">
      <dgm:prSet phldrT="[Text]" custT="1"/>
      <dgm:spPr>
        <a:solidFill>
          <a:schemeClr val="bg1">
            <a:lumMod val="85000"/>
          </a:schemeClr>
        </a:solidFill>
        <a:ln w="22225">
          <a:solidFill>
            <a:srgbClr val="C1755A"/>
          </a:solidFill>
        </a:ln>
      </dgm:spPr>
      <dgm:t>
        <a:bodyPr/>
        <a:lstStyle/>
        <a:p>
          <a:r>
            <a:rPr lang="en-US" sz="4800" dirty="0">
              <a:solidFill>
                <a:srgbClr val="002060"/>
              </a:solidFill>
            </a:rPr>
            <a:t>Optimization Strategies</a:t>
          </a:r>
        </a:p>
      </dgm:t>
    </dgm:pt>
    <dgm:pt modelId="{86EC94E2-838E-EC4E-A145-6C3BBD32B191}" type="parTrans" cxnId="{E8319C3F-5E6C-9041-81C3-1DA0E1D43F5B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5E2A7B76-88BE-5E48-8C52-A053EF1EDFAC}" type="sibTrans" cxnId="{E8319C3F-5E6C-9041-81C3-1DA0E1D43F5B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27D1B0E7-665D-AE4B-944E-78B2A8E2FA70}" type="pres">
      <dgm:prSet presAssocID="{C875C5A6-3380-2340-A9BC-299B33944694}" presName="diagram" presStyleCnt="0">
        <dgm:presLayoutVars>
          <dgm:dir/>
          <dgm:resizeHandles val="exact"/>
        </dgm:presLayoutVars>
      </dgm:prSet>
      <dgm:spPr/>
    </dgm:pt>
    <dgm:pt modelId="{37D6BD13-3D44-5E49-A998-5AD3125202F0}" type="pres">
      <dgm:prSet presAssocID="{D836EDED-C054-C64A-BF26-CC0544F17FAE}" presName="node" presStyleLbl="node1" presStyleIdx="0" presStyleCnt="4" custScaleX="130475">
        <dgm:presLayoutVars>
          <dgm:bulletEnabled val="1"/>
        </dgm:presLayoutVars>
      </dgm:prSet>
      <dgm:spPr/>
    </dgm:pt>
    <dgm:pt modelId="{B09DFBC9-778E-6E41-801F-A45417D38FFB}" type="pres">
      <dgm:prSet presAssocID="{884FEAF8-43AE-174B-8E32-9EB0D150DF44}" presName="sibTrans" presStyleCnt="0"/>
      <dgm:spPr/>
    </dgm:pt>
    <dgm:pt modelId="{95720E9C-25A4-7241-99EF-C33F9199DE5C}" type="pres">
      <dgm:prSet presAssocID="{C0BCB611-A3B9-EB43-82AE-F8D545036A8D}" presName="node" presStyleLbl="node1" presStyleIdx="1" presStyleCnt="4" custScaleX="130522">
        <dgm:presLayoutVars>
          <dgm:bulletEnabled val="1"/>
        </dgm:presLayoutVars>
      </dgm:prSet>
      <dgm:spPr/>
    </dgm:pt>
    <dgm:pt modelId="{4A772101-A7B6-124B-BF34-5E96ED37D7F9}" type="pres">
      <dgm:prSet presAssocID="{FB8EC3EB-0703-014A-A935-4C65991E2D3F}" presName="sibTrans" presStyleCnt="0"/>
      <dgm:spPr/>
    </dgm:pt>
    <dgm:pt modelId="{A22EC9F6-B715-F84D-9AEB-45C9601B2227}" type="pres">
      <dgm:prSet presAssocID="{61B0B019-557C-7941-B311-94A03BB7A405}" presName="node" presStyleLbl="node1" presStyleIdx="2" presStyleCnt="4" custScaleX="130475">
        <dgm:presLayoutVars>
          <dgm:bulletEnabled val="1"/>
        </dgm:presLayoutVars>
      </dgm:prSet>
      <dgm:spPr/>
    </dgm:pt>
    <dgm:pt modelId="{93D5E135-DB75-B249-B92D-8AA085760AFA}" type="pres">
      <dgm:prSet presAssocID="{0BAD5281-CC54-F54F-BAB9-4A977052203D}" presName="sibTrans" presStyleCnt="0"/>
      <dgm:spPr/>
    </dgm:pt>
    <dgm:pt modelId="{119A4ED3-C64C-3E4A-852B-37028FAB9A62}" type="pres">
      <dgm:prSet presAssocID="{9FC62E19-FE38-9D4E-8B55-744F88890192}" presName="node" presStyleLbl="node1" presStyleIdx="3" presStyleCnt="4" custScaleX="130475">
        <dgm:presLayoutVars>
          <dgm:bulletEnabled val="1"/>
        </dgm:presLayoutVars>
      </dgm:prSet>
      <dgm:spPr/>
    </dgm:pt>
  </dgm:ptLst>
  <dgm:cxnLst>
    <dgm:cxn modelId="{2136840F-192A-B142-B5E4-A0118582FF75}" type="presOf" srcId="{61B0B019-557C-7941-B311-94A03BB7A405}" destId="{A22EC9F6-B715-F84D-9AEB-45C9601B2227}" srcOrd="0" destOrd="0" presId="urn:microsoft.com/office/officeart/2005/8/layout/default"/>
    <dgm:cxn modelId="{D7037726-7F26-A148-AAC7-E0F35B34B25B}" srcId="{C875C5A6-3380-2340-A9BC-299B33944694}" destId="{C0BCB611-A3B9-EB43-82AE-F8D545036A8D}" srcOrd="1" destOrd="0" parTransId="{FE6F66A0-21A2-6B42-8060-95518959AE38}" sibTransId="{FB8EC3EB-0703-014A-A935-4C65991E2D3F}"/>
    <dgm:cxn modelId="{E8319C3F-5E6C-9041-81C3-1DA0E1D43F5B}" srcId="{C875C5A6-3380-2340-A9BC-299B33944694}" destId="{9FC62E19-FE38-9D4E-8B55-744F88890192}" srcOrd="3" destOrd="0" parTransId="{86EC94E2-838E-EC4E-A145-6C3BBD32B191}" sibTransId="{5E2A7B76-88BE-5E48-8C52-A053EF1EDFAC}"/>
    <dgm:cxn modelId="{121B5086-8EE4-BB47-A110-83315816E9DA}" type="presOf" srcId="{C0BCB611-A3B9-EB43-82AE-F8D545036A8D}" destId="{95720E9C-25A4-7241-99EF-C33F9199DE5C}" srcOrd="0" destOrd="0" presId="urn:microsoft.com/office/officeart/2005/8/layout/default"/>
    <dgm:cxn modelId="{836EEB91-EBD9-224F-A413-3AD2BF67BBCD}" type="presOf" srcId="{9FC62E19-FE38-9D4E-8B55-744F88890192}" destId="{119A4ED3-C64C-3E4A-852B-37028FAB9A62}" srcOrd="0" destOrd="0" presId="urn:microsoft.com/office/officeart/2005/8/layout/default"/>
    <dgm:cxn modelId="{96CBF7EA-A428-734A-86FC-3EE1C6AA06CE}" type="presOf" srcId="{D836EDED-C054-C64A-BF26-CC0544F17FAE}" destId="{37D6BD13-3D44-5E49-A998-5AD3125202F0}" srcOrd="0" destOrd="0" presId="urn:microsoft.com/office/officeart/2005/8/layout/default"/>
    <dgm:cxn modelId="{183BF6EF-D102-5542-8E7F-E1A2221196F6}" srcId="{C875C5A6-3380-2340-A9BC-299B33944694}" destId="{D836EDED-C054-C64A-BF26-CC0544F17FAE}" srcOrd="0" destOrd="0" parTransId="{FC5A9699-0B2F-EA49-9596-9E6A2FD5509D}" sibTransId="{884FEAF8-43AE-174B-8E32-9EB0D150DF44}"/>
    <dgm:cxn modelId="{B9185FF0-26BD-D249-8941-2B4D26AC1173}" srcId="{C875C5A6-3380-2340-A9BC-299B33944694}" destId="{61B0B019-557C-7941-B311-94A03BB7A405}" srcOrd="2" destOrd="0" parTransId="{FF0194F6-88AE-C342-A22F-7099CF5FE344}" sibTransId="{0BAD5281-CC54-F54F-BAB9-4A977052203D}"/>
    <dgm:cxn modelId="{9684A7FB-D4B3-D44F-8355-841AE8CE8BB9}" type="presOf" srcId="{C875C5A6-3380-2340-A9BC-299B33944694}" destId="{27D1B0E7-665D-AE4B-944E-78B2A8E2FA70}" srcOrd="0" destOrd="0" presId="urn:microsoft.com/office/officeart/2005/8/layout/default"/>
    <dgm:cxn modelId="{50E10B65-7183-8144-A8F0-0D64A6F4F571}" type="presParOf" srcId="{27D1B0E7-665D-AE4B-944E-78B2A8E2FA70}" destId="{37D6BD13-3D44-5E49-A998-5AD3125202F0}" srcOrd="0" destOrd="0" presId="urn:microsoft.com/office/officeart/2005/8/layout/default"/>
    <dgm:cxn modelId="{104BC58C-E70B-D142-8B60-F82C93CE7CF0}" type="presParOf" srcId="{27D1B0E7-665D-AE4B-944E-78B2A8E2FA70}" destId="{B09DFBC9-778E-6E41-801F-A45417D38FFB}" srcOrd="1" destOrd="0" presId="urn:microsoft.com/office/officeart/2005/8/layout/default"/>
    <dgm:cxn modelId="{69792B0A-FFC3-3648-AE4B-AB7FDC26AF2A}" type="presParOf" srcId="{27D1B0E7-665D-AE4B-944E-78B2A8E2FA70}" destId="{95720E9C-25A4-7241-99EF-C33F9199DE5C}" srcOrd="2" destOrd="0" presId="urn:microsoft.com/office/officeart/2005/8/layout/default"/>
    <dgm:cxn modelId="{351712C2-2330-0A4D-98A2-DCEE07F132E0}" type="presParOf" srcId="{27D1B0E7-665D-AE4B-944E-78B2A8E2FA70}" destId="{4A772101-A7B6-124B-BF34-5E96ED37D7F9}" srcOrd="3" destOrd="0" presId="urn:microsoft.com/office/officeart/2005/8/layout/default"/>
    <dgm:cxn modelId="{36043D9F-85B4-3B49-9B0C-50B98F065063}" type="presParOf" srcId="{27D1B0E7-665D-AE4B-944E-78B2A8E2FA70}" destId="{A22EC9F6-B715-F84D-9AEB-45C9601B2227}" srcOrd="4" destOrd="0" presId="urn:microsoft.com/office/officeart/2005/8/layout/default"/>
    <dgm:cxn modelId="{58B75B22-4645-7243-A135-3C91B47A6EE5}" type="presParOf" srcId="{27D1B0E7-665D-AE4B-944E-78B2A8E2FA70}" destId="{93D5E135-DB75-B249-B92D-8AA085760AFA}" srcOrd="5" destOrd="0" presId="urn:microsoft.com/office/officeart/2005/8/layout/default"/>
    <dgm:cxn modelId="{F00D374B-A1DE-B64F-899C-00836E40FBCB}" type="presParOf" srcId="{27D1B0E7-665D-AE4B-944E-78B2A8E2FA70}" destId="{119A4ED3-C64C-3E4A-852B-37028FAB9A62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982B65-D82D-4D8D-AA18-62D6A8679D7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844ACC8-87CF-4DC0-B8CD-602D83389B30}">
      <dgm:prSet/>
      <dgm:spPr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Processing </a:t>
          </a:r>
        </a:p>
      </dgm:t>
    </dgm:pt>
    <dgm:pt modelId="{4C104B80-DBF3-4137-8493-BC050B6018F5}" type="parTrans" cxnId="{0366C5E2-0E33-4332-9379-90F75452C43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921EA7-42CE-47BD-9A83-DD5EF3CDB298}" type="sibTrans" cxnId="{0366C5E2-0E33-4332-9379-90F75452C43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904D7E-2746-4DCC-832D-F65C7BBC4E0A}">
      <dgm:prSet/>
      <dgm:spPr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ACID Compliance </a:t>
          </a:r>
        </a:p>
      </dgm:t>
    </dgm:pt>
    <dgm:pt modelId="{8CD19F64-1943-4500-9D39-5A2254F8F1C1}" type="parTrans" cxnId="{2F09E9DD-526E-4D89-8D1D-8E7A1A22E0F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AD194-78FD-4AAB-9576-2C00D1093FD5}" type="sibTrans" cxnId="{2F09E9DD-526E-4D89-8D1D-8E7A1A22E0F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EBEEA2-35FA-44D6-B391-D5DE13DB17B9}">
      <dgm:prSet/>
      <dgm:spPr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Normalized Schema </a:t>
          </a:r>
        </a:p>
      </dgm:t>
    </dgm:pt>
    <dgm:pt modelId="{524630AA-6A14-48EA-B6F3-7458D7DB608E}" type="parTrans" cxnId="{5E3BD87C-CE16-4631-9E46-924500A128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A75CAE-933D-48ED-A28E-57127E263FC6}" type="sibTrans" cxnId="{5E3BD87C-CE16-4631-9E46-924500A128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4121AD-467D-411A-A2AF-8F01C2DFDE87}">
      <dgm:prSet/>
      <dgm:spPr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Detailed Record-Keeping </a:t>
          </a:r>
        </a:p>
      </dgm:t>
    </dgm:pt>
    <dgm:pt modelId="{A4509992-46D5-461B-A222-409E5765B37D}" type="parTrans" cxnId="{83909B15-9923-4C71-A44D-69C73F207C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B3A72E-411B-44A5-9691-64C23A5459FB}" type="sibTrans" cxnId="{83909B15-9923-4C71-A44D-69C73F207C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FE1B6B-9558-484B-AE6C-195912CE5C43}">
      <dgm:prSet/>
      <dgm:spPr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 Integrity and Relationships</a:t>
          </a:r>
        </a:p>
      </dgm:t>
    </dgm:pt>
    <dgm:pt modelId="{CB2078FF-3FF9-4862-9C91-EC1FAF413632}" type="parTrans" cxnId="{7E0C3D12-2649-46A8-96F1-159D35159A7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63B4B6-AD1A-4AA8-8750-A4F514818EA4}" type="sibTrans" cxnId="{7E0C3D12-2649-46A8-96F1-159D35159A7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C010F4-FE76-423C-802B-D31A2F54DAA5}">
      <dgm:prSet/>
      <dgm:spPr>
        <a:ln w="22225">
          <a:solidFill>
            <a:srgbClr val="C1755A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Concentrated on current data</a:t>
          </a:r>
        </a:p>
      </dgm:t>
    </dgm:pt>
    <dgm:pt modelId="{B6BE1212-3767-441A-BF7D-B7EE414E50AB}" type="parTrans" cxnId="{E7D899BE-6A69-49C4-882F-FF80A3C25C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020399-D15E-4207-A216-DD6AFA4266C6}" type="sibTrans" cxnId="{E7D899BE-6A69-49C4-882F-FF80A3C25C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096648-1EBA-4ACE-850C-5AE02390EED2}">
      <dgm:prSet/>
      <dgm:spPr>
        <a:ln w="22225">
          <a:solidFill>
            <a:srgbClr val="C1755A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Operational Effectiveness </a:t>
          </a:r>
        </a:p>
      </dgm:t>
    </dgm:pt>
    <dgm:pt modelId="{DA22F588-0BFD-40EE-AAF5-DEEC4226833F}" type="parTrans" cxnId="{C67D8220-9F4E-44BF-9FF9-66A7BD3220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2AE79-FFAF-48FC-B863-FBD649EA69AB}" type="sibTrans" cxnId="{C67D8220-9F4E-44BF-9FF9-66A7BD3220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A846C4-A2F4-0F45-8353-3B40C81E05BF}" type="pres">
      <dgm:prSet presAssocID="{4A982B65-D82D-4D8D-AA18-62D6A8679D7D}" presName="diagram" presStyleCnt="0">
        <dgm:presLayoutVars>
          <dgm:dir/>
          <dgm:resizeHandles val="exact"/>
        </dgm:presLayoutVars>
      </dgm:prSet>
      <dgm:spPr/>
    </dgm:pt>
    <dgm:pt modelId="{BC64B60D-FCFB-7B40-ABDD-F9D365150A73}" type="pres">
      <dgm:prSet presAssocID="{D844ACC8-87CF-4DC0-B8CD-602D83389B30}" presName="node" presStyleLbl="node1" presStyleIdx="0" presStyleCnt="7">
        <dgm:presLayoutVars>
          <dgm:bulletEnabled val="1"/>
        </dgm:presLayoutVars>
      </dgm:prSet>
      <dgm:spPr/>
    </dgm:pt>
    <dgm:pt modelId="{7886BF84-7094-1540-96B3-CB2F851A116F}" type="pres">
      <dgm:prSet presAssocID="{86921EA7-42CE-47BD-9A83-DD5EF3CDB298}" presName="sibTrans" presStyleCnt="0"/>
      <dgm:spPr/>
    </dgm:pt>
    <dgm:pt modelId="{94F78B86-3C86-8647-8847-B722D364430B}" type="pres">
      <dgm:prSet presAssocID="{D6904D7E-2746-4DCC-832D-F65C7BBC4E0A}" presName="node" presStyleLbl="node1" presStyleIdx="1" presStyleCnt="7">
        <dgm:presLayoutVars>
          <dgm:bulletEnabled val="1"/>
        </dgm:presLayoutVars>
      </dgm:prSet>
      <dgm:spPr/>
    </dgm:pt>
    <dgm:pt modelId="{B4522CF1-41D3-9D47-B653-89403E3E1DB7}" type="pres">
      <dgm:prSet presAssocID="{197AD194-78FD-4AAB-9576-2C00D1093FD5}" presName="sibTrans" presStyleCnt="0"/>
      <dgm:spPr/>
    </dgm:pt>
    <dgm:pt modelId="{B75CDA85-F36C-F94F-8E8B-B805389A7B5A}" type="pres">
      <dgm:prSet presAssocID="{8AEBEEA2-35FA-44D6-B391-D5DE13DB17B9}" presName="node" presStyleLbl="node1" presStyleIdx="2" presStyleCnt="7">
        <dgm:presLayoutVars>
          <dgm:bulletEnabled val="1"/>
        </dgm:presLayoutVars>
      </dgm:prSet>
      <dgm:spPr/>
    </dgm:pt>
    <dgm:pt modelId="{1C71A0BB-6EED-A447-9BBD-A0D87E11C2D3}" type="pres">
      <dgm:prSet presAssocID="{E2A75CAE-933D-48ED-A28E-57127E263FC6}" presName="sibTrans" presStyleCnt="0"/>
      <dgm:spPr/>
    </dgm:pt>
    <dgm:pt modelId="{F23E264E-CBF9-834D-88F1-82ACB50716D5}" type="pres">
      <dgm:prSet presAssocID="{6F4121AD-467D-411A-A2AF-8F01C2DFDE87}" presName="node" presStyleLbl="node1" presStyleIdx="3" presStyleCnt="7">
        <dgm:presLayoutVars>
          <dgm:bulletEnabled val="1"/>
        </dgm:presLayoutVars>
      </dgm:prSet>
      <dgm:spPr/>
    </dgm:pt>
    <dgm:pt modelId="{FBADBFE1-FFF0-E04F-BCDD-EED8D54C79F3}" type="pres">
      <dgm:prSet presAssocID="{ABB3A72E-411B-44A5-9691-64C23A5459FB}" presName="sibTrans" presStyleCnt="0"/>
      <dgm:spPr/>
    </dgm:pt>
    <dgm:pt modelId="{F3DE36A2-59EA-3D40-BFBA-6B788F16A077}" type="pres">
      <dgm:prSet presAssocID="{86FE1B6B-9558-484B-AE6C-195912CE5C43}" presName="node" presStyleLbl="node1" presStyleIdx="4" presStyleCnt="7">
        <dgm:presLayoutVars>
          <dgm:bulletEnabled val="1"/>
        </dgm:presLayoutVars>
      </dgm:prSet>
      <dgm:spPr/>
    </dgm:pt>
    <dgm:pt modelId="{80E51112-4AB6-9E46-97D3-601CABB39C3C}" type="pres">
      <dgm:prSet presAssocID="{2E63B4B6-AD1A-4AA8-8750-A4F514818EA4}" presName="sibTrans" presStyleCnt="0"/>
      <dgm:spPr/>
    </dgm:pt>
    <dgm:pt modelId="{E5B1A811-8E5F-8941-A70A-81D09905C4DA}" type="pres">
      <dgm:prSet presAssocID="{5BC010F4-FE76-423C-802B-D31A2F54DAA5}" presName="node" presStyleLbl="node1" presStyleIdx="5" presStyleCnt="7">
        <dgm:presLayoutVars>
          <dgm:bulletEnabled val="1"/>
        </dgm:presLayoutVars>
      </dgm:prSet>
      <dgm:spPr/>
    </dgm:pt>
    <dgm:pt modelId="{12EF27FF-8CB8-DB4D-8573-2B90CECF244E}" type="pres">
      <dgm:prSet presAssocID="{42020399-D15E-4207-A216-DD6AFA4266C6}" presName="sibTrans" presStyleCnt="0"/>
      <dgm:spPr/>
    </dgm:pt>
    <dgm:pt modelId="{225D7BB4-059C-BD40-B4D0-A656EAA2949F}" type="pres">
      <dgm:prSet presAssocID="{61096648-1EBA-4ACE-850C-5AE02390EED2}" presName="node" presStyleLbl="node1" presStyleIdx="6" presStyleCnt="7">
        <dgm:presLayoutVars>
          <dgm:bulletEnabled val="1"/>
        </dgm:presLayoutVars>
      </dgm:prSet>
      <dgm:spPr/>
    </dgm:pt>
  </dgm:ptLst>
  <dgm:cxnLst>
    <dgm:cxn modelId="{C50BF505-13C6-6243-8330-386E32793163}" type="presOf" srcId="{86FE1B6B-9558-484B-AE6C-195912CE5C43}" destId="{F3DE36A2-59EA-3D40-BFBA-6B788F16A077}" srcOrd="0" destOrd="0" presId="urn:microsoft.com/office/officeart/2005/8/layout/default"/>
    <dgm:cxn modelId="{FC249F0F-AD29-AE43-8734-1E9C830C4F27}" type="presOf" srcId="{6F4121AD-467D-411A-A2AF-8F01C2DFDE87}" destId="{F23E264E-CBF9-834D-88F1-82ACB50716D5}" srcOrd="0" destOrd="0" presId="urn:microsoft.com/office/officeart/2005/8/layout/default"/>
    <dgm:cxn modelId="{7E0C3D12-2649-46A8-96F1-159D35159A78}" srcId="{4A982B65-D82D-4D8D-AA18-62D6A8679D7D}" destId="{86FE1B6B-9558-484B-AE6C-195912CE5C43}" srcOrd="4" destOrd="0" parTransId="{CB2078FF-3FF9-4862-9C91-EC1FAF413632}" sibTransId="{2E63B4B6-AD1A-4AA8-8750-A4F514818EA4}"/>
    <dgm:cxn modelId="{83909B15-9923-4C71-A44D-69C73F207CC9}" srcId="{4A982B65-D82D-4D8D-AA18-62D6A8679D7D}" destId="{6F4121AD-467D-411A-A2AF-8F01C2DFDE87}" srcOrd="3" destOrd="0" parTransId="{A4509992-46D5-461B-A222-409E5765B37D}" sibTransId="{ABB3A72E-411B-44A5-9691-64C23A5459FB}"/>
    <dgm:cxn modelId="{698E9B18-DF3B-354B-AF3D-C90F73AD8AB6}" type="presOf" srcId="{61096648-1EBA-4ACE-850C-5AE02390EED2}" destId="{225D7BB4-059C-BD40-B4D0-A656EAA2949F}" srcOrd="0" destOrd="0" presId="urn:microsoft.com/office/officeart/2005/8/layout/default"/>
    <dgm:cxn modelId="{B36C9B1D-AE4D-584B-8439-B958EB37B038}" type="presOf" srcId="{4A982B65-D82D-4D8D-AA18-62D6A8679D7D}" destId="{CAA846C4-A2F4-0F45-8353-3B40C81E05BF}" srcOrd="0" destOrd="0" presId="urn:microsoft.com/office/officeart/2005/8/layout/default"/>
    <dgm:cxn modelId="{C67D8220-9F4E-44BF-9FF9-66A7BD322008}" srcId="{4A982B65-D82D-4D8D-AA18-62D6A8679D7D}" destId="{61096648-1EBA-4ACE-850C-5AE02390EED2}" srcOrd="6" destOrd="0" parTransId="{DA22F588-0BFD-40EE-AAF5-DEEC4226833F}" sibTransId="{C832AE79-FFAF-48FC-B863-FBD649EA69AB}"/>
    <dgm:cxn modelId="{3F7E344A-86F2-7D44-8035-802394A06BD1}" type="presOf" srcId="{8AEBEEA2-35FA-44D6-B391-D5DE13DB17B9}" destId="{B75CDA85-F36C-F94F-8E8B-B805389A7B5A}" srcOrd="0" destOrd="0" presId="urn:microsoft.com/office/officeart/2005/8/layout/default"/>
    <dgm:cxn modelId="{F1BEE54B-46F6-1F44-8A49-19BAE2F41C0A}" type="presOf" srcId="{D844ACC8-87CF-4DC0-B8CD-602D83389B30}" destId="{BC64B60D-FCFB-7B40-ABDD-F9D365150A73}" srcOrd="0" destOrd="0" presId="urn:microsoft.com/office/officeart/2005/8/layout/default"/>
    <dgm:cxn modelId="{5E3BD87C-CE16-4631-9E46-924500A128D4}" srcId="{4A982B65-D82D-4D8D-AA18-62D6A8679D7D}" destId="{8AEBEEA2-35FA-44D6-B391-D5DE13DB17B9}" srcOrd="2" destOrd="0" parTransId="{524630AA-6A14-48EA-B6F3-7458D7DB608E}" sibTransId="{E2A75CAE-933D-48ED-A28E-57127E263FC6}"/>
    <dgm:cxn modelId="{C4143AA6-9399-464A-B010-0F6FA109D813}" type="presOf" srcId="{5BC010F4-FE76-423C-802B-D31A2F54DAA5}" destId="{E5B1A811-8E5F-8941-A70A-81D09905C4DA}" srcOrd="0" destOrd="0" presId="urn:microsoft.com/office/officeart/2005/8/layout/default"/>
    <dgm:cxn modelId="{E7D899BE-6A69-49C4-882F-FF80A3C25C0C}" srcId="{4A982B65-D82D-4D8D-AA18-62D6A8679D7D}" destId="{5BC010F4-FE76-423C-802B-D31A2F54DAA5}" srcOrd="5" destOrd="0" parTransId="{B6BE1212-3767-441A-BF7D-B7EE414E50AB}" sibTransId="{42020399-D15E-4207-A216-DD6AFA4266C6}"/>
    <dgm:cxn modelId="{71AF6FD9-72B6-EB4D-9011-EF8455ED4BC6}" type="presOf" srcId="{D6904D7E-2746-4DCC-832D-F65C7BBC4E0A}" destId="{94F78B86-3C86-8647-8847-B722D364430B}" srcOrd="0" destOrd="0" presId="urn:microsoft.com/office/officeart/2005/8/layout/default"/>
    <dgm:cxn modelId="{2F09E9DD-526E-4D89-8D1D-8E7A1A22E0FE}" srcId="{4A982B65-D82D-4D8D-AA18-62D6A8679D7D}" destId="{D6904D7E-2746-4DCC-832D-F65C7BBC4E0A}" srcOrd="1" destOrd="0" parTransId="{8CD19F64-1943-4500-9D39-5A2254F8F1C1}" sibTransId="{197AD194-78FD-4AAB-9576-2C00D1093FD5}"/>
    <dgm:cxn modelId="{0366C5E2-0E33-4332-9379-90F75452C437}" srcId="{4A982B65-D82D-4D8D-AA18-62D6A8679D7D}" destId="{D844ACC8-87CF-4DC0-B8CD-602D83389B30}" srcOrd="0" destOrd="0" parTransId="{4C104B80-DBF3-4137-8493-BC050B6018F5}" sibTransId="{86921EA7-42CE-47BD-9A83-DD5EF3CDB298}"/>
    <dgm:cxn modelId="{D9604D0C-AE1F-6B45-9DE2-7C68326C83D8}" type="presParOf" srcId="{CAA846C4-A2F4-0F45-8353-3B40C81E05BF}" destId="{BC64B60D-FCFB-7B40-ABDD-F9D365150A73}" srcOrd="0" destOrd="0" presId="urn:microsoft.com/office/officeart/2005/8/layout/default"/>
    <dgm:cxn modelId="{FAEEC352-E8F1-304A-AA91-BA85422D29E3}" type="presParOf" srcId="{CAA846C4-A2F4-0F45-8353-3B40C81E05BF}" destId="{7886BF84-7094-1540-96B3-CB2F851A116F}" srcOrd="1" destOrd="0" presId="urn:microsoft.com/office/officeart/2005/8/layout/default"/>
    <dgm:cxn modelId="{55ED1DEC-A126-BB4A-B7D5-0A096CE94911}" type="presParOf" srcId="{CAA846C4-A2F4-0F45-8353-3B40C81E05BF}" destId="{94F78B86-3C86-8647-8847-B722D364430B}" srcOrd="2" destOrd="0" presId="urn:microsoft.com/office/officeart/2005/8/layout/default"/>
    <dgm:cxn modelId="{53A8104A-3E7B-6745-A0F7-B6B8484E8010}" type="presParOf" srcId="{CAA846C4-A2F4-0F45-8353-3B40C81E05BF}" destId="{B4522CF1-41D3-9D47-B653-89403E3E1DB7}" srcOrd="3" destOrd="0" presId="urn:microsoft.com/office/officeart/2005/8/layout/default"/>
    <dgm:cxn modelId="{FC1FB13A-C3BC-8643-9AF1-A463283ABBE9}" type="presParOf" srcId="{CAA846C4-A2F4-0F45-8353-3B40C81E05BF}" destId="{B75CDA85-F36C-F94F-8E8B-B805389A7B5A}" srcOrd="4" destOrd="0" presId="urn:microsoft.com/office/officeart/2005/8/layout/default"/>
    <dgm:cxn modelId="{D2F4B046-EB9B-E944-B055-DE9E97895345}" type="presParOf" srcId="{CAA846C4-A2F4-0F45-8353-3B40C81E05BF}" destId="{1C71A0BB-6EED-A447-9BBD-A0D87E11C2D3}" srcOrd="5" destOrd="0" presId="urn:microsoft.com/office/officeart/2005/8/layout/default"/>
    <dgm:cxn modelId="{893987DA-EF9C-7F48-A636-2066A46A6DEE}" type="presParOf" srcId="{CAA846C4-A2F4-0F45-8353-3B40C81E05BF}" destId="{F23E264E-CBF9-834D-88F1-82ACB50716D5}" srcOrd="6" destOrd="0" presId="urn:microsoft.com/office/officeart/2005/8/layout/default"/>
    <dgm:cxn modelId="{9044BC62-83B8-4C43-B879-01EB86A7A3FB}" type="presParOf" srcId="{CAA846C4-A2F4-0F45-8353-3B40C81E05BF}" destId="{FBADBFE1-FFF0-E04F-BCDD-EED8D54C79F3}" srcOrd="7" destOrd="0" presId="urn:microsoft.com/office/officeart/2005/8/layout/default"/>
    <dgm:cxn modelId="{A6B3C7F0-AB22-6942-A2B4-0EDC67D4837C}" type="presParOf" srcId="{CAA846C4-A2F4-0F45-8353-3B40C81E05BF}" destId="{F3DE36A2-59EA-3D40-BFBA-6B788F16A077}" srcOrd="8" destOrd="0" presId="urn:microsoft.com/office/officeart/2005/8/layout/default"/>
    <dgm:cxn modelId="{55CBBB4D-0E07-524D-9230-9EC6BC88C239}" type="presParOf" srcId="{CAA846C4-A2F4-0F45-8353-3B40C81E05BF}" destId="{80E51112-4AB6-9E46-97D3-601CABB39C3C}" srcOrd="9" destOrd="0" presId="urn:microsoft.com/office/officeart/2005/8/layout/default"/>
    <dgm:cxn modelId="{1C6A0B54-0CF2-BC44-853A-D4FD60E86B1D}" type="presParOf" srcId="{CAA846C4-A2F4-0F45-8353-3B40C81E05BF}" destId="{E5B1A811-8E5F-8941-A70A-81D09905C4DA}" srcOrd="10" destOrd="0" presId="urn:microsoft.com/office/officeart/2005/8/layout/default"/>
    <dgm:cxn modelId="{141EF65B-4AB0-944A-AABB-79F98BC30E05}" type="presParOf" srcId="{CAA846C4-A2F4-0F45-8353-3B40C81E05BF}" destId="{12EF27FF-8CB8-DB4D-8573-2B90CECF244E}" srcOrd="11" destOrd="0" presId="urn:microsoft.com/office/officeart/2005/8/layout/default"/>
    <dgm:cxn modelId="{D74D27FD-678C-B748-92AA-A701BBB67DBB}" type="presParOf" srcId="{CAA846C4-A2F4-0F45-8353-3B40C81E05BF}" destId="{225D7BB4-059C-BD40-B4D0-A656EAA2949F}" srcOrd="12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2E1BFD-3144-4779-A223-BA5358A165D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A3C5F4-A76B-427B-B8FD-F02C9304F8B6}">
      <dgm:prSet custT="1"/>
      <dgm:spPr>
        <a:solidFill>
          <a:srgbClr val="C1755A"/>
        </a:solidFill>
      </dgm:spPr>
      <dgm:t>
        <a:bodyPr/>
        <a:lstStyle/>
        <a:p>
          <a:r>
            <a:rPr lang="en-US" sz="1400"/>
            <a:t>Real-Time Processing</a:t>
          </a:r>
        </a:p>
      </dgm:t>
    </dgm:pt>
    <dgm:pt modelId="{973DA9C7-E08A-4C48-BB8A-22553B1804EC}" type="parTrans" cxnId="{229B285D-D0F1-4788-8887-D612D6BE6600}">
      <dgm:prSet/>
      <dgm:spPr/>
      <dgm:t>
        <a:bodyPr/>
        <a:lstStyle/>
        <a:p>
          <a:endParaRPr lang="en-US" sz="3200"/>
        </a:p>
      </dgm:t>
    </dgm:pt>
    <dgm:pt modelId="{A7EB0541-1317-4B73-9A7C-08996BC5426E}" type="sibTrans" cxnId="{229B285D-D0F1-4788-8887-D612D6BE6600}">
      <dgm:prSet/>
      <dgm:spPr/>
      <dgm:t>
        <a:bodyPr/>
        <a:lstStyle/>
        <a:p>
          <a:endParaRPr lang="en-US" sz="3200"/>
        </a:p>
      </dgm:t>
    </dgm:pt>
    <dgm:pt modelId="{99A98137-1C86-4E4B-85A8-59222C5031C5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>
              <a:solidFill>
                <a:srgbClr val="002060"/>
              </a:solidFill>
            </a:rPr>
            <a:t>Designed for immediate response to banking activities, crucial for accurate reporting of account balances and transactions</a:t>
          </a:r>
          <a:endParaRPr lang="en-US" sz="1400">
            <a:solidFill>
              <a:srgbClr val="002060"/>
            </a:solidFill>
          </a:endParaRPr>
        </a:p>
      </dgm:t>
    </dgm:pt>
    <dgm:pt modelId="{820DD472-C209-4C58-8D78-EBAA56DB3EE6}" type="parTrans" cxnId="{0FA3A347-3AB6-4DFA-9C81-1DA0E9EC3261}">
      <dgm:prSet/>
      <dgm:spPr/>
      <dgm:t>
        <a:bodyPr/>
        <a:lstStyle/>
        <a:p>
          <a:endParaRPr lang="en-US" sz="3200"/>
        </a:p>
      </dgm:t>
    </dgm:pt>
    <dgm:pt modelId="{7F7C1CF4-8638-4FFA-9F43-BBC8463E1121}" type="sibTrans" cxnId="{0FA3A347-3AB6-4DFA-9C81-1DA0E9EC3261}">
      <dgm:prSet/>
      <dgm:spPr/>
      <dgm:t>
        <a:bodyPr/>
        <a:lstStyle/>
        <a:p>
          <a:endParaRPr lang="en-US" sz="3200"/>
        </a:p>
      </dgm:t>
    </dgm:pt>
    <dgm:pt modelId="{A24D3A63-7C9B-466A-8864-651D0F82CEC5}">
      <dgm:prSet custT="1"/>
      <dgm:spPr>
        <a:solidFill>
          <a:srgbClr val="C1755A"/>
        </a:solidFill>
      </dgm:spPr>
      <dgm:t>
        <a:bodyPr/>
        <a:lstStyle/>
        <a:p>
          <a:r>
            <a:rPr lang="en-US" sz="1400"/>
            <a:t>ACID Compliance</a:t>
          </a:r>
        </a:p>
      </dgm:t>
    </dgm:pt>
    <dgm:pt modelId="{FC2A9068-C71E-474F-AA8F-8CFFA6F0EF36}" type="parTrans" cxnId="{9566D93C-7039-495C-B4EF-45A5117EAB88}">
      <dgm:prSet/>
      <dgm:spPr/>
      <dgm:t>
        <a:bodyPr/>
        <a:lstStyle/>
        <a:p>
          <a:endParaRPr lang="en-US" sz="3200"/>
        </a:p>
      </dgm:t>
    </dgm:pt>
    <dgm:pt modelId="{BC34C1B4-9C5C-45A6-B6AE-D116AD6E2E12}" type="sibTrans" cxnId="{9566D93C-7039-495C-B4EF-45A5117EAB88}">
      <dgm:prSet/>
      <dgm:spPr/>
      <dgm:t>
        <a:bodyPr/>
        <a:lstStyle/>
        <a:p>
          <a:endParaRPr lang="en-US" sz="3200"/>
        </a:p>
      </dgm:t>
    </dgm:pt>
    <dgm:pt modelId="{4E4E5917-C23E-4421-9EE3-0A82DB51D32E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IN" sz="1400">
              <a:solidFill>
                <a:srgbClr val="002060"/>
              </a:solidFill>
            </a:rPr>
            <a:t>Atomicity: </a:t>
          </a:r>
          <a:r>
            <a:rPr lang="en-GB" sz="1400">
              <a:solidFill>
                <a:srgbClr val="002060"/>
              </a:solidFill>
            </a:rPr>
            <a:t>Ensures transactions are processed as a single unit, either completely succeeding or not at all</a:t>
          </a:r>
          <a:endParaRPr lang="en-US" sz="1400">
            <a:solidFill>
              <a:srgbClr val="002060"/>
            </a:solidFill>
          </a:endParaRPr>
        </a:p>
      </dgm:t>
    </dgm:pt>
    <dgm:pt modelId="{2FA272F6-21BB-48FA-A625-E9BF680D0BA3}" type="parTrans" cxnId="{E1AE2B09-507B-4A22-8EA7-BB8324EA7880}">
      <dgm:prSet/>
      <dgm:spPr/>
      <dgm:t>
        <a:bodyPr/>
        <a:lstStyle/>
        <a:p>
          <a:endParaRPr lang="en-US" sz="3200"/>
        </a:p>
      </dgm:t>
    </dgm:pt>
    <dgm:pt modelId="{9571FD0A-E36A-4773-A0F9-88955F518BC9}" type="sibTrans" cxnId="{E1AE2B09-507B-4A22-8EA7-BB8324EA7880}">
      <dgm:prSet/>
      <dgm:spPr/>
      <dgm:t>
        <a:bodyPr/>
        <a:lstStyle/>
        <a:p>
          <a:endParaRPr lang="en-US" sz="3200"/>
        </a:p>
      </dgm:t>
    </dgm:pt>
    <dgm:pt modelId="{2ADED645-5BC1-4BA2-AAD0-6D0E2DC1CA9F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>
              <a:solidFill>
                <a:srgbClr val="002060"/>
              </a:solidFill>
            </a:rPr>
            <a:t>Consistency: Maintains business rules by ensuring the database remains consistent before and after transactions</a:t>
          </a:r>
          <a:endParaRPr lang="en-US" sz="1400">
            <a:solidFill>
              <a:srgbClr val="002060"/>
            </a:solidFill>
          </a:endParaRPr>
        </a:p>
      </dgm:t>
    </dgm:pt>
    <dgm:pt modelId="{465582D9-7DE6-49D3-B1AA-19963E726630}" type="parTrans" cxnId="{37765B07-02E3-4C26-BA0A-278CFCB8C869}">
      <dgm:prSet/>
      <dgm:spPr/>
      <dgm:t>
        <a:bodyPr/>
        <a:lstStyle/>
        <a:p>
          <a:endParaRPr lang="en-US" sz="3200"/>
        </a:p>
      </dgm:t>
    </dgm:pt>
    <dgm:pt modelId="{930C6170-BDDC-42C1-ADEA-E29DAE65DC9A}" type="sibTrans" cxnId="{37765B07-02E3-4C26-BA0A-278CFCB8C869}">
      <dgm:prSet/>
      <dgm:spPr/>
      <dgm:t>
        <a:bodyPr/>
        <a:lstStyle/>
        <a:p>
          <a:endParaRPr lang="en-US" sz="3200"/>
        </a:p>
      </dgm:t>
    </dgm:pt>
    <dgm:pt modelId="{C9F760D1-7E99-4664-9955-25C7BAD8DC70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 dirty="0">
              <a:solidFill>
                <a:srgbClr val="002060"/>
              </a:solidFill>
            </a:rPr>
            <a:t>Isolation : Protects transactions from the interference of concurrent transactions</a:t>
          </a:r>
          <a:endParaRPr lang="en-US" sz="1400" dirty="0">
            <a:solidFill>
              <a:srgbClr val="002060"/>
            </a:solidFill>
          </a:endParaRPr>
        </a:p>
      </dgm:t>
    </dgm:pt>
    <dgm:pt modelId="{060A88BD-B8FA-4B7B-96E5-5C9B7B859DD1}" type="parTrans" cxnId="{694B67FE-D7DC-4D0E-94C6-9606C06A09A7}">
      <dgm:prSet/>
      <dgm:spPr/>
      <dgm:t>
        <a:bodyPr/>
        <a:lstStyle/>
        <a:p>
          <a:endParaRPr lang="en-US" sz="3200"/>
        </a:p>
      </dgm:t>
    </dgm:pt>
    <dgm:pt modelId="{F747D500-92F9-47E6-948A-73E2B6D5F300}" type="sibTrans" cxnId="{694B67FE-D7DC-4D0E-94C6-9606C06A09A7}">
      <dgm:prSet/>
      <dgm:spPr/>
      <dgm:t>
        <a:bodyPr/>
        <a:lstStyle/>
        <a:p>
          <a:endParaRPr lang="en-US" sz="3200"/>
        </a:p>
      </dgm:t>
    </dgm:pt>
    <dgm:pt modelId="{D0D76406-DCD1-436F-86F0-BAF264230D59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 dirty="0">
              <a:solidFill>
                <a:srgbClr val="002060"/>
              </a:solidFill>
            </a:rPr>
            <a:t>Durability: Guarantees the permanence of a transaction once it has been committed</a:t>
          </a:r>
          <a:endParaRPr lang="en-US" sz="1400" dirty="0">
            <a:solidFill>
              <a:srgbClr val="002060"/>
            </a:solidFill>
          </a:endParaRPr>
        </a:p>
      </dgm:t>
    </dgm:pt>
    <dgm:pt modelId="{34DF1DFF-9168-4E99-8CA2-5571D02ECF5E}" type="parTrans" cxnId="{0229BCC9-541A-4B9F-9F30-8F2BE86D5D11}">
      <dgm:prSet/>
      <dgm:spPr/>
      <dgm:t>
        <a:bodyPr/>
        <a:lstStyle/>
        <a:p>
          <a:endParaRPr lang="en-US" sz="3200"/>
        </a:p>
      </dgm:t>
    </dgm:pt>
    <dgm:pt modelId="{C0E57102-68D7-4B2D-958F-9E78B8606437}" type="sibTrans" cxnId="{0229BCC9-541A-4B9F-9F30-8F2BE86D5D11}">
      <dgm:prSet/>
      <dgm:spPr/>
      <dgm:t>
        <a:bodyPr/>
        <a:lstStyle/>
        <a:p>
          <a:endParaRPr lang="en-US" sz="3200"/>
        </a:p>
      </dgm:t>
    </dgm:pt>
    <dgm:pt modelId="{9678E1B5-D968-407A-9CD2-7C4740C2C986}">
      <dgm:prSet custT="1"/>
      <dgm:spPr>
        <a:solidFill>
          <a:srgbClr val="C1755A"/>
        </a:solidFill>
      </dgm:spPr>
      <dgm:t>
        <a:bodyPr/>
        <a:lstStyle/>
        <a:p>
          <a:r>
            <a:rPr lang="en-GB" sz="1400"/>
            <a:t>Normalized Schema</a:t>
          </a:r>
          <a:endParaRPr lang="en-US" sz="1400"/>
        </a:p>
      </dgm:t>
    </dgm:pt>
    <dgm:pt modelId="{4D278A73-762C-40DE-9780-6A9989F26C53}" type="parTrans" cxnId="{015C9AA6-03DA-47A3-85E8-1E7DA36B8323}">
      <dgm:prSet/>
      <dgm:spPr/>
      <dgm:t>
        <a:bodyPr/>
        <a:lstStyle/>
        <a:p>
          <a:endParaRPr lang="en-US" sz="3200"/>
        </a:p>
      </dgm:t>
    </dgm:pt>
    <dgm:pt modelId="{3E4E63ED-19F0-4EF8-BBBF-2FC4B6B46353}" type="sibTrans" cxnId="{015C9AA6-03DA-47A3-85E8-1E7DA36B8323}">
      <dgm:prSet/>
      <dgm:spPr/>
      <dgm:t>
        <a:bodyPr/>
        <a:lstStyle/>
        <a:p>
          <a:endParaRPr lang="en-US" sz="3200"/>
        </a:p>
      </dgm:t>
    </dgm:pt>
    <dgm:pt modelId="{25409AD1-6F2B-4AAA-BF2D-A9939A613544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>
              <a:solidFill>
                <a:srgbClr val="002060"/>
              </a:solidFill>
            </a:rPr>
            <a:t>Aims for a design that minimizes redundancy and ensures data integrity through separate entities for clients, accounts, and transactions</a:t>
          </a:r>
          <a:endParaRPr lang="en-US" sz="1400">
            <a:solidFill>
              <a:srgbClr val="002060"/>
            </a:solidFill>
          </a:endParaRPr>
        </a:p>
      </dgm:t>
    </dgm:pt>
    <dgm:pt modelId="{B3430678-2A3A-4288-B982-421BBBF55EFB}" type="parTrans" cxnId="{90178AFA-57C3-4990-BB22-865BB11BF185}">
      <dgm:prSet/>
      <dgm:spPr/>
      <dgm:t>
        <a:bodyPr/>
        <a:lstStyle/>
        <a:p>
          <a:endParaRPr lang="en-US" sz="3200"/>
        </a:p>
      </dgm:t>
    </dgm:pt>
    <dgm:pt modelId="{E040F262-549A-454F-AD14-F820A05E822F}" type="sibTrans" cxnId="{90178AFA-57C3-4990-BB22-865BB11BF185}">
      <dgm:prSet/>
      <dgm:spPr/>
      <dgm:t>
        <a:bodyPr/>
        <a:lstStyle/>
        <a:p>
          <a:endParaRPr lang="en-US" sz="3200"/>
        </a:p>
      </dgm:t>
    </dgm:pt>
    <dgm:pt modelId="{C049BCD4-A805-4F34-863F-807CBE4D022F}">
      <dgm:prSet custT="1"/>
      <dgm:spPr>
        <a:solidFill>
          <a:srgbClr val="C1755A"/>
        </a:solidFill>
      </dgm:spPr>
      <dgm:t>
        <a:bodyPr/>
        <a:lstStyle/>
        <a:p>
          <a:r>
            <a:rPr lang="en-GB" sz="1400"/>
            <a:t>Detailed Record-Keeping</a:t>
          </a:r>
          <a:endParaRPr lang="en-US" sz="1400"/>
        </a:p>
      </dgm:t>
    </dgm:pt>
    <dgm:pt modelId="{8DC0DE56-BD03-4D1B-B113-58E8F58E2E91}" type="parTrans" cxnId="{BA2A2B25-3E90-4446-982E-0F49F2206D7C}">
      <dgm:prSet/>
      <dgm:spPr/>
      <dgm:t>
        <a:bodyPr/>
        <a:lstStyle/>
        <a:p>
          <a:endParaRPr lang="en-US" sz="3200"/>
        </a:p>
      </dgm:t>
    </dgm:pt>
    <dgm:pt modelId="{8C36170E-1843-4963-A10A-8911ECB2D4FE}" type="sibTrans" cxnId="{BA2A2B25-3E90-4446-982E-0F49F2206D7C}">
      <dgm:prSet/>
      <dgm:spPr/>
      <dgm:t>
        <a:bodyPr/>
        <a:lstStyle/>
        <a:p>
          <a:endParaRPr lang="en-US" sz="3200"/>
        </a:p>
      </dgm:t>
    </dgm:pt>
    <dgm:pt modelId="{50B6A3E5-86F6-443A-A7C6-57FA49E5D99E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>
              <a:solidFill>
                <a:srgbClr val="002060"/>
              </a:solidFill>
            </a:rPr>
            <a:t>Captures extensive details for each transaction, necessary for accurate transaction processing</a:t>
          </a:r>
          <a:endParaRPr lang="en-US" sz="1400">
            <a:solidFill>
              <a:srgbClr val="002060"/>
            </a:solidFill>
          </a:endParaRPr>
        </a:p>
      </dgm:t>
    </dgm:pt>
    <dgm:pt modelId="{12646D90-1FBC-4496-BFA2-47A1A8183E3A}" type="parTrans" cxnId="{90A43CCF-8FB4-44F0-848C-1F365D23DDAA}">
      <dgm:prSet/>
      <dgm:spPr/>
      <dgm:t>
        <a:bodyPr/>
        <a:lstStyle/>
        <a:p>
          <a:endParaRPr lang="en-US" sz="3200"/>
        </a:p>
      </dgm:t>
    </dgm:pt>
    <dgm:pt modelId="{EC2ECE63-DBEA-4659-B7A4-C824490032F6}" type="sibTrans" cxnId="{90A43CCF-8FB4-44F0-848C-1F365D23DDAA}">
      <dgm:prSet/>
      <dgm:spPr/>
      <dgm:t>
        <a:bodyPr/>
        <a:lstStyle/>
        <a:p>
          <a:endParaRPr lang="en-US" sz="3200"/>
        </a:p>
      </dgm:t>
    </dgm:pt>
    <dgm:pt modelId="{33A411F6-FC7E-4A2D-910B-0F7F6D929A95}">
      <dgm:prSet custT="1"/>
      <dgm:spPr>
        <a:solidFill>
          <a:srgbClr val="C1755A"/>
        </a:solidFill>
      </dgm:spPr>
      <dgm:t>
        <a:bodyPr/>
        <a:lstStyle/>
        <a:p>
          <a:r>
            <a:rPr lang="en-GB" sz="1400"/>
            <a:t>Data Integrity and relationships</a:t>
          </a:r>
          <a:endParaRPr lang="en-US" sz="1400"/>
        </a:p>
      </dgm:t>
    </dgm:pt>
    <dgm:pt modelId="{83E971AF-BFF2-47B9-86D5-9E4632120C62}" type="parTrans" cxnId="{A14ED8E6-C72E-45D1-8BD8-49C42E568E89}">
      <dgm:prSet/>
      <dgm:spPr/>
      <dgm:t>
        <a:bodyPr/>
        <a:lstStyle/>
        <a:p>
          <a:endParaRPr lang="en-US" sz="3200"/>
        </a:p>
      </dgm:t>
    </dgm:pt>
    <dgm:pt modelId="{C030C3F2-4E64-43A5-A8E6-F9CAB0227F45}" type="sibTrans" cxnId="{A14ED8E6-C72E-45D1-8BD8-49C42E568E89}">
      <dgm:prSet/>
      <dgm:spPr/>
      <dgm:t>
        <a:bodyPr/>
        <a:lstStyle/>
        <a:p>
          <a:endParaRPr lang="en-US" sz="3200"/>
        </a:p>
      </dgm:t>
    </dgm:pt>
    <dgm:pt modelId="{BE425E46-A122-43F0-928A-8F7933B58EF9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>
              <a:solidFill>
                <a:srgbClr val="002060"/>
              </a:solidFill>
            </a:rPr>
            <a:t>Utilizes primary and foreign keys to ensure that transactions are properly linked to the corresponding accounts and clients</a:t>
          </a:r>
          <a:endParaRPr lang="en-US" sz="1400">
            <a:solidFill>
              <a:srgbClr val="002060"/>
            </a:solidFill>
          </a:endParaRPr>
        </a:p>
      </dgm:t>
    </dgm:pt>
    <dgm:pt modelId="{7C88B374-2C33-4608-9DAC-4B7B37176E70}" type="parTrans" cxnId="{AB48FDFE-1C34-4611-A50D-6B264614ED8C}">
      <dgm:prSet/>
      <dgm:spPr/>
      <dgm:t>
        <a:bodyPr/>
        <a:lstStyle/>
        <a:p>
          <a:endParaRPr lang="en-US" sz="3200"/>
        </a:p>
      </dgm:t>
    </dgm:pt>
    <dgm:pt modelId="{A400BBE0-8A41-4413-BC7F-0E30BC42F411}" type="sibTrans" cxnId="{AB48FDFE-1C34-4611-A50D-6B264614ED8C}">
      <dgm:prSet/>
      <dgm:spPr/>
      <dgm:t>
        <a:bodyPr/>
        <a:lstStyle/>
        <a:p>
          <a:endParaRPr lang="en-US" sz="3200"/>
        </a:p>
      </dgm:t>
    </dgm:pt>
    <dgm:pt modelId="{2E2F7383-38A1-4316-B49C-11C2240C0352}">
      <dgm:prSet custT="1"/>
      <dgm:spPr>
        <a:solidFill>
          <a:srgbClr val="C1755A"/>
        </a:solidFill>
      </dgm:spPr>
      <dgm:t>
        <a:bodyPr/>
        <a:lstStyle/>
        <a:p>
          <a:r>
            <a:rPr lang="en-GB" sz="1400"/>
            <a:t>Concentrated on current data</a:t>
          </a:r>
          <a:endParaRPr lang="en-US" sz="1400"/>
        </a:p>
      </dgm:t>
    </dgm:pt>
    <dgm:pt modelId="{D4B724E9-1EF8-4547-BF8E-B41C9A80FD3C}" type="parTrans" cxnId="{C125D662-95DF-42A4-BDA9-7D9EDC3FA7AC}">
      <dgm:prSet/>
      <dgm:spPr/>
      <dgm:t>
        <a:bodyPr/>
        <a:lstStyle/>
        <a:p>
          <a:endParaRPr lang="en-US" sz="3200"/>
        </a:p>
      </dgm:t>
    </dgm:pt>
    <dgm:pt modelId="{45CBDBA2-E299-403D-B899-0CA9B7FCCFD7}" type="sibTrans" cxnId="{C125D662-95DF-42A4-BDA9-7D9EDC3FA7AC}">
      <dgm:prSet/>
      <dgm:spPr/>
      <dgm:t>
        <a:bodyPr/>
        <a:lstStyle/>
        <a:p>
          <a:endParaRPr lang="en-US" sz="3200"/>
        </a:p>
      </dgm:t>
    </dgm:pt>
    <dgm:pt modelId="{B846743F-B7FE-4EB6-AE1C-A06EE056A954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>
              <a:solidFill>
                <a:srgbClr val="002060"/>
              </a:solidFill>
            </a:rPr>
            <a:t>Prioritizes attributes like transaction dates, status, account balance, and transaction amounts to facilitate quick customer feedback and effective decision-making</a:t>
          </a:r>
          <a:endParaRPr lang="en-US" sz="1400">
            <a:solidFill>
              <a:srgbClr val="002060"/>
            </a:solidFill>
          </a:endParaRPr>
        </a:p>
      </dgm:t>
    </dgm:pt>
    <dgm:pt modelId="{E1FACAEA-5A60-49F5-B07A-C35DB522E168}" type="parTrans" cxnId="{E8826DD2-4EF9-44DF-B88B-DE587AFC6E33}">
      <dgm:prSet/>
      <dgm:spPr/>
      <dgm:t>
        <a:bodyPr/>
        <a:lstStyle/>
        <a:p>
          <a:endParaRPr lang="en-US" sz="3200"/>
        </a:p>
      </dgm:t>
    </dgm:pt>
    <dgm:pt modelId="{8DCFDFF2-022E-4C27-A805-2D328EAEFBE9}" type="sibTrans" cxnId="{E8826DD2-4EF9-44DF-B88B-DE587AFC6E33}">
      <dgm:prSet/>
      <dgm:spPr/>
      <dgm:t>
        <a:bodyPr/>
        <a:lstStyle/>
        <a:p>
          <a:endParaRPr lang="en-US" sz="3200"/>
        </a:p>
      </dgm:t>
    </dgm:pt>
    <dgm:pt modelId="{2AACB4AF-39D2-44DC-A22B-CF31545613E6}">
      <dgm:prSet custT="1"/>
      <dgm:spPr>
        <a:solidFill>
          <a:srgbClr val="C1755A"/>
        </a:solidFill>
      </dgm:spPr>
      <dgm:t>
        <a:bodyPr/>
        <a:lstStyle/>
        <a:p>
          <a:r>
            <a:rPr lang="en-GB" sz="1400"/>
            <a:t>Operational Effectiveness</a:t>
          </a:r>
          <a:endParaRPr lang="en-US" sz="1400"/>
        </a:p>
      </dgm:t>
    </dgm:pt>
    <dgm:pt modelId="{C6B2B881-43D4-4639-A333-F0216A06D779}" type="parTrans" cxnId="{7C21A2DB-782F-4331-864C-01170EC9ACDD}">
      <dgm:prSet/>
      <dgm:spPr/>
      <dgm:t>
        <a:bodyPr/>
        <a:lstStyle/>
        <a:p>
          <a:endParaRPr lang="en-US" sz="3200"/>
        </a:p>
      </dgm:t>
    </dgm:pt>
    <dgm:pt modelId="{6E05E397-F224-4BEA-9651-F8CA7118B494}" type="sibTrans" cxnId="{7C21A2DB-782F-4331-864C-01170EC9ACDD}">
      <dgm:prSet/>
      <dgm:spPr/>
      <dgm:t>
        <a:bodyPr/>
        <a:lstStyle/>
        <a:p>
          <a:endParaRPr lang="en-US" sz="3200"/>
        </a:p>
      </dgm:t>
    </dgm:pt>
    <dgm:pt modelId="{CBB5A4CC-D6BA-460B-8B0F-85A99D083B86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GB" sz="1400">
              <a:solidFill>
                <a:srgbClr val="002060"/>
              </a:solidFill>
            </a:rPr>
            <a:t>The system is optimized for essential transactional operations (create, read, update, delete) rather than complex queries, highlighting its focus on transactional efficiency</a:t>
          </a:r>
          <a:endParaRPr lang="en-US" sz="1400">
            <a:solidFill>
              <a:srgbClr val="002060"/>
            </a:solidFill>
          </a:endParaRPr>
        </a:p>
      </dgm:t>
    </dgm:pt>
    <dgm:pt modelId="{B9F6532F-54CD-4672-9CA1-5F9B11564DF8}" type="parTrans" cxnId="{7A10D669-EFC6-4FB5-9E64-E61FDFD020F8}">
      <dgm:prSet/>
      <dgm:spPr/>
      <dgm:t>
        <a:bodyPr/>
        <a:lstStyle/>
        <a:p>
          <a:endParaRPr lang="en-US" sz="3200"/>
        </a:p>
      </dgm:t>
    </dgm:pt>
    <dgm:pt modelId="{8E2CD581-690D-4EE3-A227-099105BE844D}" type="sibTrans" cxnId="{7A10D669-EFC6-4FB5-9E64-E61FDFD020F8}">
      <dgm:prSet/>
      <dgm:spPr/>
      <dgm:t>
        <a:bodyPr/>
        <a:lstStyle/>
        <a:p>
          <a:endParaRPr lang="en-US" sz="3200"/>
        </a:p>
      </dgm:t>
    </dgm:pt>
    <dgm:pt modelId="{9F733F42-EDE7-3043-A154-BDA1613C099E}" type="pres">
      <dgm:prSet presAssocID="{3D2E1BFD-3144-4779-A223-BA5358A165D3}" presName="linear" presStyleCnt="0">
        <dgm:presLayoutVars>
          <dgm:dir/>
          <dgm:animLvl val="lvl"/>
          <dgm:resizeHandles val="exact"/>
        </dgm:presLayoutVars>
      </dgm:prSet>
      <dgm:spPr/>
    </dgm:pt>
    <dgm:pt modelId="{A9080EA2-7B3C-7341-9214-3E56477D1125}" type="pres">
      <dgm:prSet presAssocID="{C5A3C5F4-A76B-427B-B8FD-F02C9304F8B6}" presName="parentLin" presStyleCnt="0"/>
      <dgm:spPr/>
    </dgm:pt>
    <dgm:pt modelId="{896FEAC8-7366-844E-A4FC-07702BCBBF26}" type="pres">
      <dgm:prSet presAssocID="{C5A3C5F4-A76B-427B-B8FD-F02C9304F8B6}" presName="parentLeftMargin" presStyleLbl="node1" presStyleIdx="0" presStyleCnt="7"/>
      <dgm:spPr/>
    </dgm:pt>
    <dgm:pt modelId="{91B9421F-14FD-D041-968C-B1CFC8E94BC0}" type="pres">
      <dgm:prSet presAssocID="{C5A3C5F4-A76B-427B-B8FD-F02C9304F8B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F194810-114B-B34C-BA88-5B429FC770B5}" type="pres">
      <dgm:prSet presAssocID="{C5A3C5F4-A76B-427B-B8FD-F02C9304F8B6}" presName="negativeSpace" presStyleCnt="0"/>
      <dgm:spPr/>
    </dgm:pt>
    <dgm:pt modelId="{7D472E0A-1ED9-1640-A25C-580399F2A2D4}" type="pres">
      <dgm:prSet presAssocID="{C5A3C5F4-A76B-427B-B8FD-F02C9304F8B6}" presName="childText" presStyleLbl="conFgAcc1" presStyleIdx="0" presStyleCnt="7">
        <dgm:presLayoutVars>
          <dgm:bulletEnabled val="1"/>
        </dgm:presLayoutVars>
      </dgm:prSet>
      <dgm:spPr/>
    </dgm:pt>
    <dgm:pt modelId="{E40E43A5-3918-0F40-811D-09D6B2036D54}" type="pres">
      <dgm:prSet presAssocID="{A7EB0541-1317-4B73-9A7C-08996BC5426E}" presName="spaceBetweenRectangles" presStyleCnt="0"/>
      <dgm:spPr/>
    </dgm:pt>
    <dgm:pt modelId="{A2204AD9-50EA-5F4A-BC47-10B0C1A3000D}" type="pres">
      <dgm:prSet presAssocID="{A24D3A63-7C9B-466A-8864-651D0F82CEC5}" presName="parentLin" presStyleCnt="0"/>
      <dgm:spPr/>
    </dgm:pt>
    <dgm:pt modelId="{184489B2-82F7-F843-BD68-79FA4EF1891C}" type="pres">
      <dgm:prSet presAssocID="{A24D3A63-7C9B-466A-8864-651D0F82CEC5}" presName="parentLeftMargin" presStyleLbl="node1" presStyleIdx="0" presStyleCnt="7"/>
      <dgm:spPr/>
    </dgm:pt>
    <dgm:pt modelId="{67446695-D86A-6F40-83B3-8B1F77FB871A}" type="pres">
      <dgm:prSet presAssocID="{A24D3A63-7C9B-466A-8864-651D0F82CEC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C904157-619A-CA45-A08F-4DDAAAB740A6}" type="pres">
      <dgm:prSet presAssocID="{A24D3A63-7C9B-466A-8864-651D0F82CEC5}" presName="negativeSpace" presStyleCnt="0"/>
      <dgm:spPr/>
    </dgm:pt>
    <dgm:pt modelId="{84EA9346-B5BC-5A41-826F-66DB08486EF9}" type="pres">
      <dgm:prSet presAssocID="{A24D3A63-7C9B-466A-8864-651D0F82CEC5}" presName="childText" presStyleLbl="conFgAcc1" presStyleIdx="1" presStyleCnt="7">
        <dgm:presLayoutVars>
          <dgm:bulletEnabled val="1"/>
        </dgm:presLayoutVars>
      </dgm:prSet>
      <dgm:spPr/>
    </dgm:pt>
    <dgm:pt modelId="{73B739A2-A1E6-B544-95D8-D0334400516F}" type="pres">
      <dgm:prSet presAssocID="{BC34C1B4-9C5C-45A6-B6AE-D116AD6E2E12}" presName="spaceBetweenRectangles" presStyleCnt="0"/>
      <dgm:spPr/>
    </dgm:pt>
    <dgm:pt modelId="{65F0E2BA-457F-F44C-9E67-647F0FB1FFC1}" type="pres">
      <dgm:prSet presAssocID="{9678E1B5-D968-407A-9CD2-7C4740C2C986}" presName="parentLin" presStyleCnt="0"/>
      <dgm:spPr/>
    </dgm:pt>
    <dgm:pt modelId="{D62403AD-CC2A-9049-B1F8-1064CE6E5D83}" type="pres">
      <dgm:prSet presAssocID="{9678E1B5-D968-407A-9CD2-7C4740C2C986}" presName="parentLeftMargin" presStyleLbl="node1" presStyleIdx="1" presStyleCnt="7"/>
      <dgm:spPr/>
    </dgm:pt>
    <dgm:pt modelId="{95A61BA0-6FA3-D649-ABF4-1CDDE3FF09BF}" type="pres">
      <dgm:prSet presAssocID="{9678E1B5-D968-407A-9CD2-7C4740C2C98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83F1461-1C4B-CC46-8500-4499650295C0}" type="pres">
      <dgm:prSet presAssocID="{9678E1B5-D968-407A-9CD2-7C4740C2C986}" presName="negativeSpace" presStyleCnt="0"/>
      <dgm:spPr/>
    </dgm:pt>
    <dgm:pt modelId="{1879A772-380E-1646-A5B9-39447EB4745C}" type="pres">
      <dgm:prSet presAssocID="{9678E1B5-D968-407A-9CD2-7C4740C2C986}" presName="childText" presStyleLbl="conFgAcc1" presStyleIdx="2" presStyleCnt="7">
        <dgm:presLayoutVars>
          <dgm:bulletEnabled val="1"/>
        </dgm:presLayoutVars>
      </dgm:prSet>
      <dgm:spPr/>
    </dgm:pt>
    <dgm:pt modelId="{70B9BF0F-E56F-C14A-9ACB-6F2294F8AD34}" type="pres">
      <dgm:prSet presAssocID="{3E4E63ED-19F0-4EF8-BBBF-2FC4B6B46353}" presName="spaceBetweenRectangles" presStyleCnt="0"/>
      <dgm:spPr/>
    </dgm:pt>
    <dgm:pt modelId="{CE0121E0-FCF3-E54B-8969-95167BBF53DA}" type="pres">
      <dgm:prSet presAssocID="{C049BCD4-A805-4F34-863F-807CBE4D022F}" presName="parentLin" presStyleCnt="0"/>
      <dgm:spPr/>
    </dgm:pt>
    <dgm:pt modelId="{29327B2C-BD3B-F04F-BC92-CF62FD562D42}" type="pres">
      <dgm:prSet presAssocID="{C049BCD4-A805-4F34-863F-807CBE4D022F}" presName="parentLeftMargin" presStyleLbl="node1" presStyleIdx="2" presStyleCnt="7"/>
      <dgm:spPr/>
    </dgm:pt>
    <dgm:pt modelId="{9C030BE7-966D-B349-A7C3-0E85C732F7C0}" type="pres">
      <dgm:prSet presAssocID="{C049BCD4-A805-4F34-863F-807CBE4D02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3DDDA69-AC4E-424A-9210-EF8E6B583D07}" type="pres">
      <dgm:prSet presAssocID="{C049BCD4-A805-4F34-863F-807CBE4D022F}" presName="negativeSpace" presStyleCnt="0"/>
      <dgm:spPr/>
    </dgm:pt>
    <dgm:pt modelId="{3C04D4BB-9237-B14F-AE95-8A6FEAC79224}" type="pres">
      <dgm:prSet presAssocID="{C049BCD4-A805-4F34-863F-807CBE4D022F}" presName="childText" presStyleLbl="conFgAcc1" presStyleIdx="3" presStyleCnt="7">
        <dgm:presLayoutVars>
          <dgm:bulletEnabled val="1"/>
        </dgm:presLayoutVars>
      </dgm:prSet>
      <dgm:spPr/>
    </dgm:pt>
    <dgm:pt modelId="{82C70EBC-D1F5-C64B-BD77-01AF370ADA48}" type="pres">
      <dgm:prSet presAssocID="{8C36170E-1843-4963-A10A-8911ECB2D4FE}" presName="spaceBetweenRectangles" presStyleCnt="0"/>
      <dgm:spPr/>
    </dgm:pt>
    <dgm:pt modelId="{41820C2D-0B52-A84D-9A52-AFE93EEA5166}" type="pres">
      <dgm:prSet presAssocID="{33A411F6-FC7E-4A2D-910B-0F7F6D929A95}" presName="parentLin" presStyleCnt="0"/>
      <dgm:spPr/>
    </dgm:pt>
    <dgm:pt modelId="{19A0B78C-81A4-F348-93DE-9AE3944E96C7}" type="pres">
      <dgm:prSet presAssocID="{33A411F6-FC7E-4A2D-910B-0F7F6D929A95}" presName="parentLeftMargin" presStyleLbl="node1" presStyleIdx="3" presStyleCnt="7"/>
      <dgm:spPr/>
    </dgm:pt>
    <dgm:pt modelId="{CC3CD384-74BC-224D-B604-BD0D9873149E}" type="pres">
      <dgm:prSet presAssocID="{33A411F6-FC7E-4A2D-910B-0F7F6D929A9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EFD9CB3-EA39-3F4C-ADD3-6B763ADFB34A}" type="pres">
      <dgm:prSet presAssocID="{33A411F6-FC7E-4A2D-910B-0F7F6D929A95}" presName="negativeSpace" presStyleCnt="0"/>
      <dgm:spPr/>
    </dgm:pt>
    <dgm:pt modelId="{55646452-ECA8-FD45-84AD-86DA9574BAD0}" type="pres">
      <dgm:prSet presAssocID="{33A411F6-FC7E-4A2D-910B-0F7F6D929A95}" presName="childText" presStyleLbl="conFgAcc1" presStyleIdx="4" presStyleCnt="7">
        <dgm:presLayoutVars>
          <dgm:bulletEnabled val="1"/>
        </dgm:presLayoutVars>
      </dgm:prSet>
      <dgm:spPr/>
    </dgm:pt>
    <dgm:pt modelId="{47791C60-A581-9B4D-9775-FF88E5ECEC72}" type="pres">
      <dgm:prSet presAssocID="{C030C3F2-4E64-43A5-A8E6-F9CAB0227F45}" presName="spaceBetweenRectangles" presStyleCnt="0"/>
      <dgm:spPr/>
    </dgm:pt>
    <dgm:pt modelId="{BF3B92C9-4A7D-1944-AEB2-FD9F65AA4605}" type="pres">
      <dgm:prSet presAssocID="{2E2F7383-38A1-4316-B49C-11C2240C0352}" presName="parentLin" presStyleCnt="0"/>
      <dgm:spPr/>
    </dgm:pt>
    <dgm:pt modelId="{EBF1F88B-5809-9042-B44C-300496F5B8B8}" type="pres">
      <dgm:prSet presAssocID="{2E2F7383-38A1-4316-B49C-11C2240C0352}" presName="parentLeftMargin" presStyleLbl="node1" presStyleIdx="4" presStyleCnt="7"/>
      <dgm:spPr/>
    </dgm:pt>
    <dgm:pt modelId="{193D9AAC-7E6E-5047-BEDF-1F4D56434EA0}" type="pres">
      <dgm:prSet presAssocID="{2E2F7383-38A1-4316-B49C-11C2240C035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AFAB3BA-362A-CB49-82F5-EFA68DCC98C0}" type="pres">
      <dgm:prSet presAssocID="{2E2F7383-38A1-4316-B49C-11C2240C0352}" presName="negativeSpace" presStyleCnt="0"/>
      <dgm:spPr/>
    </dgm:pt>
    <dgm:pt modelId="{52007EE3-489F-7C4D-A8E9-F3E39E8D8676}" type="pres">
      <dgm:prSet presAssocID="{2E2F7383-38A1-4316-B49C-11C2240C0352}" presName="childText" presStyleLbl="conFgAcc1" presStyleIdx="5" presStyleCnt="7">
        <dgm:presLayoutVars>
          <dgm:bulletEnabled val="1"/>
        </dgm:presLayoutVars>
      </dgm:prSet>
      <dgm:spPr/>
    </dgm:pt>
    <dgm:pt modelId="{FEAED384-20F5-FA49-AC5A-FC285F05B153}" type="pres">
      <dgm:prSet presAssocID="{45CBDBA2-E299-403D-B899-0CA9B7FCCFD7}" presName="spaceBetweenRectangles" presStyleCnt="0"/>
      <dgm:spPr/>
    </dgm:pt>
    <dgm:pt modelId="{7625C1C0-739A-9E4F-92F8-C4E6BD24BC47}" type="pres">
      <dgm:prSet presAssocID="{2AACB4AF-39D2-44DC-A22B-CF31545613E6}" presName="parentLin" presStyleCnt="0"/>
      <dgm:spPr/>
    </dgm:pt>
    <dgm:pt modelId="{90D1EDC2-B2B2-764A-AE5B-A53B6E6395B1}" type="pres">
      <dgm:prSet presAssocID="{2AACB4AF-39D2-44DC-A22B-CF31545613E6}" presName="parentLeftMargin" presStyleLbl="node1" presStyleIdx="5" presStyleCnt="7"/>
      <dgm:spPr/>
    </dgm:pt>
    <dgm:pt modelId="{4C11DB7D-9FC6-FD4E-9378-9A0D920AD81C}" type="pres">
      <dgm:prSet presAssocID="{2AACB4AF-39D2-44DC-A22B-CF31545613E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D1ADF037-052D-1549-941A-42EDA3DDF4FF}" type="pres">
      <dgm:prSet presAssocID="{2AACB4AF-39D2-44DC-A22B-CF31545613E6}" presName="negativeSpace" presStyleCnt="0"/>
      <dgm:spPr/>
    </dgm:pt>
    <dgm:pt modelId="{9F087015-A29D-F14D-A4C0-6F0BBE6F50DC}" type="pres">
      <dgm:prSet presAssocID="{2AACB4AF-39D2-44DC-A22B-CF31545613E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1F22103-DF8F-2243-BA7B-E1E7D1BC9E49}" type="presOf" srcId="{99A98137-1C86-4E4B-85A8-59222C5031C5}" destId="{7D472E0A-1ED9-1640-A25C-580399F2A2D4}" srcOrd="0" destOrd="0" presId="urn:microsoft.com/office/officeart/2005/8/layout/list1"/>
    <dgm:cxn modelId="{37765B07-02E3-4C26-BA0A-278CFCB8C869}" srcId="{A24D3A63-7C9B-466A-8864-651D0F82CEC5}" destId="{2ADED645-5BC1-4BA2-AAD0-6D0E2DC1CA9F}" srcOrd="1" destOrd="0" parTransId="{465582D9-7DE6-49D3-B1AA-19963E726630}" sibTransId="{930C6170-BDDC-42C1-ADEA-E29DAE65DC9A}"/>
    <dgm:cxn modelId="{E1AE2B09-507B-4A22-8EA7-BB8324EA7880}" srcId="{A24D3A63-7C9B-466A-8864-651D0F82CEC5}" destId="{4E4E5917-C23E-4421-9EE3-0A82DB51D32E}" srcOrd="0" destOrd="0" parTransId="{2FA272F6-21BB-48FA-A625-E9BF680D0BA3}" sibTransId="{9571FD0A-E36A-4773-A0F9-88955F518BC9}"/>
    <dgm:cxn modelId="{BFFB0E13-2C32-6546-84E8-C7AB381CA0C9}" type="presOf" srcId="{25409AD1-6F2B-4AAA-BF2D-A9939A613544}" destId="{1879A772-380E-1646-A5B9-39447EB4745C}" srcOrd="0" destOrd="0" presId="urn:microsoft.com/office/officeart/2005/8/layout/list1"/>
    <dgm:cxn modelId="{04028820-8DD5-A14B-B315-0C87BA660E3B}" type="presOf" srcId="{C5A3C5F4-A76B-427B-B8FD-F02C9304F8B6}" destId="{91B9421F-14FD-D041-968C-B1CFC8E94BC0}" srcOrd="1" destOrd="0" presId="urn:microsoft.com/office/officeart/2005/8/layout/list1"/>
    <dgm:cxn modelId="{BA2A2B25-3E90-4446-982E-0F49F2206D7C}" srcId="{3D2E1BFD-3144-4779-A223-BA5358A165D3}" destId="{C049BCD4-A805-4F34-863F-807CBE4D022F}" srcOrd="3" destOrd="0" parTransId="{8DC0DE56-BD03-4D1B-B113-58E8F58E2E91}" sibTransId="{8C36170E-1843-4963-A10A-8911ECB2D4FE}"/>
    <dgm:cxn modelId="{7CC46126-ADFC-9545-A702-34EAEC113046}" type="presOf" srcId="{A24D3A63-7C9B-466A-8864-651D0F82CEC5}" destId="{184489B2-82F7-F843-BD68-79FA4EF1891C}" srcOrd="0" destOrd="0" presId="urn:microsoft.com/office/officeart/2005/8/layout/list1"/>
    <dgm:cxn modelId="{DC427426-F5B7-3644-95A5-887984F7525D}" type="presOf" srcId="{A24D3A63-7C9B-466A-8864-651D0F82CEC5}" destId="{67446695-D86A-6F40-83B3-8B1F77FB871A}" srcOrd="1" destOrd="0" presId="urn:microsoft.com/office/officeart/2005/8/layout/list1"/>
    <dgm:cxn modelId="{9D503928-EDD2-774D-8188-F12CF8374DF9}" type="presOf" srcId="{B846743F-B7FE-4EB6-AE1C-A06EE056A954}" destId="{52007EE3-489F-7C4D-A8E9-F3E39E8D8676}" srcOrd="0" destOrd="0" presId="urn:microsoft.com/office/officeart/2005/8/layout/list1"/>
    <dgm:cxn modelId="{AA829A2A-65E6-E64A-BC1F-F489806F6A40}" type="presOf" srcId="{BE425E46-A122-43F0-928A-8F7933B58EF9}" destId="{55646452-ECA8-FD45-84AD-86DA9574BAD0}" srcOrd="0" destOrd="0" presId="urn:microsoft.com/office/officeart/2005/8/layout/list1"/>
    <dgm:cxn modelId="{9566D93C-7039-495C-B4EF-45A5117EAB88}" srcId="{3D2E1BFD-3144-4779-A223-BA5358A165D3}" destId="{A24D3A63-7C9B-466A-8864-651D0F82CEC5}" srcOrd="1" destOrd="0" parTransId="{FC2A9068-C71E-474F-AA8F-8CFFA6F0EF36}" sibTransId="{BC34C1B4-9C5C-45A6-B6AE-D116AD6E2E12}"/>
    <dgm:cxn modelId="{229B285D-D0F1-4788-8887-D612D6BE6600}" srcId="{3D2E1BFD-3144-4779-A223-BA5358A165D3}" destId="{C5A3C5F4-A76B-427B-B8FD-F02C9304F8B6}" srcOrd="0" destOrd="0" parTransId="{973DA9C7-E08A-4C48-BB8A-22553B1804EC}" sibTransId="{A7EB0541-1317-4B73-9A7C-08996BC5426E}"/>
    <dgm:cxn modelId="{C125D662-95DF-42A4-BDA9-7D9EDC3FA7AC}" srcId="{3D2E1BFD-3144-4779-A223-BA5358A165D3}" destId="{2E2F7383-38A1-4316-B49C-11C2240C0352}" srcOrd="5" destOrd="0" parTransId="{D4B724E9-1EF8-4547-BF8E-B41C9A80FD3C}" sibTransId="{45CBDBA2-E299-403D-B899-0CA9B7FCCFD7}"/>
    <dgm:cxn modelId="{23B77866-A690-AA4C-8593-112162796A43}" type="presOf" srcId="{9678E1B5-D968-407A-9CD2-7C4740C2C986}" destId="{95A61BA0-6FA3-D649-ABF4-1CDDE3FF09BF}" srcOrd="1" destOrd="0" presId="urn:microsoft.com/office/officeart/2005/8/layout/list1"/>
    <dgm:cxn modelId="{0FA3A347-3AB6-4DFA-9C81-1DA0E9EC3261}" srcId="{C5A3C5F4-A76B-427B-B8FD-F02C9304F8B6}" destId="{99A98137-1C86-4E4B-85A8-59222C5031C5}" srcOrd="0" destOrd="0" parTransId="{820DD472-C209-4C58-8D78-EBAA56DB3EE6}" sibTransId="{7F7C1CF4-8638-4FFA-9F43-BBC8463E1121}"/>
    <dgm:cxn modelId="{42BDD867-BE60-F143-AAE5-4972B69E3F06}" type="presOf" srcId="{C5A3C5F4-A76B-427B-B8FD-F02C9304F8B6}" destId="{896FEAC8-7366-844E-A4FC-07702BCBBF26}" srcOrd="0" destOrd="0" presId="urn:microsoft.com/office/officeart/2005/8/layout/list1"/>
    <dgm:cxn modelId="{7A10D669-EFC6-4FB5-9E64-E61FDFD020F8}" srcId="{2AACB4AF-39D2-44DC-A22B-CF31545613E6}" destId="{CBB5A4CC-D6BA-460B-8B0F-85A99D083B86}" srcOrd="0" destOrd="0" parTransId="{B9F6532F-54CD-4672-9CA1-5F9B11564DF8}" sibTransId="{8E2CD581-690D-4EE3-A227-099105BE844D}"/>
    <dgm:cxn modelId="{F28DD86A-5494-7947-8D6A-5F642DCA1134}" type="presOf" srcId="{C9F760D1-7E99-4664-9955-25C7BAD8DC70}" destId="{84EA9346-B5BC-5A41-826F-66DB08486EF9}" srcOrd="0" destOrd="2" presId="urn:microsoft.com/office/officeart/2005/8/layout/list1"/>
    <dgm:cxn modelId="{96560170-543B-6747-A4A3-60F15CAE34E3}" type="presOf" srcId="{3D2E1BFD-3144-4779-A223-BA5358A165D3}" destId="{9F733F42-EDE7-3043-A154-BDA1613C099E}" srcOrd="0" destOrd="0" presId="urn:microsoft.com/office/officeart/2005/8/layout/list1"/>
    <dgm:cxn modelId="{6768B774-9466-D74C-B729-CEE28D27DA74}" type="presOf" srcId="{33A411F6-FC7E-4A2D-910B-0F7F6D929A95}" destId="{CC3CD384-74BC-224D-B604-BD0D9873149E}" srcOrd="1" destOrd="0" presId="urn:microsoft.com/office/officeart/2005/8/layout/list1"/>
    <dgm:cxn modelId="{40680D83-B277-E247-A332-114424F86A72}" type="presOf" srcId="{9678E1B5-D968-407A-9CD2-7C4740C2C986}" destId="{D62403AD-CC2A-9049-B1F8-1064CE6E5D83}" srcOrd="0" destOrd="0" presId="urn:microsoft.com/office/officeart/2005/8/layout/list1"/>
    <dgm:cxn modelId="{7DB9B084-A5A0-E445-AD1A-24AE9B96D383}" type="presOf" srcId="{C049BCD4-A805-4F34-863F-807CBE4D022F}" destId="{9C030BE7-966D-B349-A7C3-0E85C732F7C0}" srcOrd="1" destOrd="0" presId="urn:microsoft.com/office/officeart/2005/8/layout/list1"/>
    <dgm:cxn modelId="{935FAE8F-1DFF-4344-A169-F37E336F34C1}" type="presOf" srcId="{2AACB4AF-39D2-44DC-A22B-CF31545613E6}" destId="{90D1EDC2-B2B2-764A-AE5B-A53B6E6395B1}" srcOrd="0" destOrd="0" presId="urn:microsoft.com/office/officeart/2005/8/layout/list1"/>
    <dgm:cxn modelId="{E07E1D97-762C-CF43-9D27-99834ECD55A6}" type="presOf" srcId="{50B6A3E5-86F6-443A-A7C6-57FA49E5D99E}" destId="{3C04D4BB-9237-B14F-AE95-8A6FEAC79224}" srcOrd="0" destOrd="0" presId="urn:microsoft.com/office/officeart/2005/8/layout/list1"/>
    <dgm:cxn modelId="{95930B98-67CA-D44F-AE74-42F075EEA339}" type="presOf" srcId="{2ADED645-5BC1-4BA2-AAD0-6D0E2DC1CA9F}" destId="{84EA9346-B5BC-5A41-826F-66DB08486EF9}" srcOrd="0" destOrd="1" presId="urn:microsoft.com/office/officeart/2005/8/layout/list1"/>
    <dgm:cxn modelId="{A04F439C-846B-054F-90A2-F065ADCCFD8B}" type="presOf" srcId="{C049BCD4-A805-4F34-863F-807CBE4D022F}" destId="{29327B2C-BD3B-F04F-BC92-CF62FD562D42}" srcOrd="0" destOrd="0" presId="urn:microsoft.com/office/officeart/2005/8/layout/list1"/>
    <dgm:cxn modelId="{015C9AA6-03DA-47A3-85E8-1E7DA36B8323}" srcId="{3D2E1BFD-3144-4779-A223-BA5358A165D3}" destId="{9678E1B5-D968-407A-9CD2-7C4740C2C986}" srcOrd="2" destOrd="0" parTransId="{4D278A73-762C-40DE-9780-6A9989F26C53}" sibTransId="{3E4E63ED-19F0-4EF8-BBBF-2FC4B6B46353}"/>
    <dgm:cxn modelId="{F3D1F0AA-BD1E-C945-B450-4A260982882F}" type="presOf" srcId="{4E4E5917-C23E-4421-9EE3-0A82DB51D32E}" destId="{84EA9346-B5BC-5A41-826F-66DB08486EF9}" srcOrd="0" destOrd="0" presId="urn:microsoft.com/office/officeart/2005/8/layout/list1"/>
    <dgm:cxn modelId="{336670AC-B004-4A43-9699-ABF3EDE74C59}" type="presOf" srcId="{CBB5A4CC-D6BA-460B-8B0F-85A99D083B86}" destId="{9F087015-A29D-F14D-A4C0-6F0BBE6F50DC}" srcOrd="0" destOrd="0" presId="urn:microsoft.com/office/officeart/2005/8/layout/list1"/>
    <dgm:cxn modelId="{6BF230B2-D9AB-E84E-A8A0-6066102B68B3}" type="presOf" srcId="{2E2F7383-38A1-4316-B49C-11C2240C0352}" destId="{193D9AAC-7E6E-5047-BEDF-1F4D56434EA0}" srcOrd="1" destOrd="0" presId="urn:microsoft.com/office/officeart/2005/8/layout/list1"/>
    <dgm:cxn modelId="{DA7BC1C0-2CDA-9D45-8023-48F6C50FADF4}" type="presOf" srcId="{2AACB4AF-39D2-44DC-A22B-CF31545613E6}" destId="{4C11DB7D-9FC6-FD4E-9378-9A0D920AD81C}" srcOrd="1" destOrd="0" presId="urn:microsoft.com/office/officeart/2005/8/layout/list1"/>
    <dgm:cxn modelId="{0229BCC9-541A-4B9F-9F30-8F2BE86D5D11}" srcId="{A24D3A63-7C9B-466A-8864-651D0F82CEC5}" destId="{D0D76406-DCD1-436F-86F0-BAF264230D59}" srcOrd="3" destOrd="0" parTransId="{34DF1DFF-9168-4E99-8CA2-5571D02ECF5E}" sibTransId="{C0E57102-68D7-4B2D-958F-9E78B8606437}"/>
    <dgm:cxn modelId="{8D5EDCCC-A9D8-3545-9CDE-65121751F495}" type="presOf" srcId="{D0D76406-DCD1-436F-86F0-BAF264230D59}" destId="{84EA9346-B5BC-5A41-826F-66DB08486EF9}" srcOrd="0" destOrd="3" presId="urn:microsoft.com/office/officeart/2005/8/layout/list1"/>
    <dgm:cxn modelId="{90A43CCF-8FB4-44F0-848C-1F365D23DDAA}" srcId="{C049BCD4-A805-4F34-863F-807CBE4D022F}" destId="{50B6A3E5-86F6-443A-A7C6-57FA49E5D99E}" srcOrd="0" destOrd="0" parTransId="{12646D90-1FBC-4496-BFA2-47A1A8183E3A}" sibTransId="{EC2ECE63-DBEA-4659-B7A4-C824490032F6}"/>
    <dgm:cxn modelId="{E8826DD2-4EF9-44DF-B88B-DE587AFC6E33}" srcId="{2E2F7383-38A1-4316-B49C-11C2240C0352}" destId="{B846743F-B7FE-4EB6-AE1C-A06EE056A954}" srcOrd="0" destOrd="0" parTransId="{E1FACAEA-5A60-49F5-B07A-C35DB522E168}" sibTransId="{8DCFDFF2-022E-4C27-A805-2D328EAEFBE9}"/>
    <dgm:cxn modelId="{F51329D5-1780-744C-A7C5-DCF366D3C17D}" type="presOf" srcId="{2E2F7383-38A1-4316-B49C-11C2240C0352}" destId="{EBF1F88B-5809-9042-B44C-300496F5B8B8}" srcOrd="0" destOrd="0" presId="urn:microsoft.com/office/officeart/2005/8/layout/list1"/>
    <dgm:cxn modelId="{7C21A2DB-782F-4331-864C-01170EC9ACDD}" srcId="{3D2E1BFD-3144-4779-A223-BA5358A165D3}" destId="{2AACB4AF-39D2-44DC-A22B-CF31545613E6}" srcOrd="6" destOrd="0" parTransId="{C6B2B881-43D4-4639-A333-F0216A06D779}" sibTransId="{6E05E397-F224-4BEA-9651-F8CA7118B494}"/>
    <dgm:cxn modelId="{E304FDE1-45F5-794D-A921-31649DE7FE4D}" type="presOf" srcId="{33A411F6-FC7E-4A2D-910B-0F7F6D929A95}" destId="{19A0B78C-81A4-F348-93DE-9AE3944E96C7}" srcOrd="0" destOrd="0" presId="urn:microsoft.com/office/officeart/2005/8/layout/list1"/>
    <dgm:cxn modelId="{A14ED8E6-C72E-45D1-8BD8-49C42E568E89}" srcId="{3D2E1BFD-3144-4779-A223-BA5358A165D3}" destId="{33A411F6-FC7E-4A2D-910B-0F7F6D929A95}" srcOrd="4" destOrd="0" parTransId="{83E971AF-BFF2-47B9-86D5-9E4632120C62}" sibTransId="{C030C3F2-4E64-43A5-A8E6-F9CAB0227F45}"/>
    <dgm:cxn modelId="{90178AFA-57C3-4990-BB22-865BB11BF185}" srcId="{9678E1B5-D968-407A-9CD2-7C4740C2C986}" destId="{25409AD1-6F2B-4AAA-BF2D-A9939A613544}" srcOrd="0" destOrd="0" parTransId="{B3430678-2A3A-4288-B982-421BBBF55EFB}" sibTransId="{E040F262-549A-454F-AD14-F820A05E822F}"/>
    <dgm:cxn modelId="{694B67FE-D7DC-4D0E-94C6-9606C06A09A7}" srcId="{A24D3A63-7C9B-466A-8864-651D0F82CEC5}" destId="{C9F760D1-7E99-4664-9955-25C7BAD8DC70}" srcOrd="2" destOrd="0" parTransId="{060A88BD-B8FA-4B7B-96E5-5C9B7B859DD1}" sibTransId="{F747D500-92F9-47E6-948A-73E2B6D5F300}"/>
    <dgm:cxn modelId="{AB48FDFE-1C34-4611-A50D-6B264614ED8C}" srcId="{33A411F6-FC7E-4A2D-910B-0F7F6D929A95}" destId="{BE425E46-A122-43F0-928A-8F7933B58EF9}" srcOrd="0" destOrd="0" parTransId="{7C88B374-2C33-4608-9DAC-4B7B37176E70}" sibTransId="{A400BBE0-8A41-4413-BC7F-0E30BC42F411}"/>
    <dgm:cxn modelId="{96F903AF-32AF-B447-8E0B-DEDAEAE69F93}" type="presParOf" srcId="{9F733F42-EDE7-3043-A154-BDA1613C099E}" destId="{A9080EA2-7B3C-7341-9214-3E56477D1125}" srcOrd="0" destOrd="0" presId="urn:microsoft.com/office/officeart/2005/8/layout/list1"/>
    <dgm:cxn modelId="{CDFA0009-7E0E-9A4D-B9FD-AADCB8407D47}" type="presParOf" srcId="{A9080EA2-7B3C-7341-9214-3E56477D1125}" destId="{896FEAC8-7366-844E-A4FC-07702BCBBF26}" srcOrd="0" destOrd="0" presId="urn:microsoft.com/office/officeart/2005/8/layout/list1"/>
    <dgm:cxn modelId="{548F408C-0040-CD4B-A16A-AD7496EF7A60}" type="presParOf" srcId="{A9080EA2-7B3C-7341-9214-3E56477D1125}" destId="{91B9421F-14FD-D041-968C-B1CFC8E94BC0}" srcOrd="1" destOrd="0" presId="urn:microsoft.com/office/officeart/2005/8/layout/list1"/>
    <dgm:cxn modelId="{F40C5082-E373-7241-9C3F-0D996B3E3DBC}" type="presParOf" srcId="{9F733F42-EDE7-3043-A154-BDA1613C099E}" destId="{9F194810-114B-B34C-BA88-5B429FC770B5}" srcOrd="1" destOrd="0" presId="urn:microsoft.com/office/officeart/2005/8/layout/list1"/>
    <dgm:cxn modelId="{5F45CE6E-A0E2-6C4D-9B6A-3F498FC35CF4}" type="presParOf" srcId="{9F733F42-EDE7-3043-A154-BDA1613C099E}" destId="{7D472E0A-1ED9-1640-A25C-580399F2A2D4}" srcOrd="2" destOrd="0" presId="urn:microsoft.com/office/officeart/2005/8/layout/list1"/>
    <dgm:cxn modelId="{995A43FF-865B-CE43-9EF7-CBE32DF6650F}" type="presParOf" srcId="{9F733F42-EDE7-3043-A154-BDA1613C099E}" destId="{E40E43A5-3918-0F40-811D-09D6B2036D54}" srcOrd="3" destOrd="0" presId="urn:microsoft.com/office/officeart/2005/8/layout/list1"/>
    <dgm:cxn modelId="{FB7734C2-FC7F-CB48-8C68-1BA729462346}" type="presParOf" srcId="{9F733F42-EDE7-3043-A154-BDA1613C099E}" destId="{A2204AD9-50EA-5F4A-BC47-10B0C1A3000D}" srcOrd="4" destOrd="0" presId="urn:microsoft.com/office/officeart/2005/8/layout/list1"/>
    <dgm:cxn modelId="{887B7BA9-C2A9-8E44-99F8-CF300EC69CFE}" type="presParOf" srcId="{A2204AD9-50EA-5F4A-BC47-10B0C1A3000D}" destId="{184489B2-82F7-F843-BD68-79FA4EF1891C}" srcOrd="0" destOrd="0" presId="urn:microsoft.com/office/officeart/2005/8/layout/list1"/>
    <dgm:cxn modelId="{DA09BFBE-18DB-F646-9A05-C330C07AEE03}" type="presParOf" srcId="{A2204AD9-50EA-5F4A-BC47-10B0C1A3000D}" destId="{67446695-D86A-6F40-83B3-8B1F77FB871A}" srcOrd="1" destOrd="0" presId="urn:microsoft.com/office/officeart/2005/8/layout/list1"/>
    <dgm:cxn modelId="{152F6E74-C00E-2A42-905E-7499F39D93A2}" type="presParOf" srcId="{9F733F42-EDE7-3043-A154-BDA1613C099E}" destId="{9C904157-619A-CA45-A08F-4DDAAAB740A6}" srcOrd="5" destOrd="0" presId="urn:microsoft.com/office/officeart/2005/8/layout/list1"/>
    <dgm:cxn modelId="{EA00F93E-29DD-EE4E-80E8-B7B678A2B087}" type="presParOf" srcId="{9F733F42-EDE7-3043-A154-BDA1613C099E}" destId="{84EA9346-B5BC-5A41-826F-66DB08486EF9}" srcOrd="6" destOrd="0" presId="urn:microsoft.com/office/officeart/2005/8/layout/list1"/>
    <dgm:cxn modelId="{C1B00BB7-3DF9-7041-B0B8-172F60E1F922}" type="presParOf" srcId="{9F733F42-EDE7-3043-A154-BDA1613C099E}" destId="{73B739A2-A1E6-B544-95D8-D0334400516F}" srcOrd="7" destOrd="0" presId="urn:microsoft.com/office/officeart/2005/8/layout/list1"/>
    <dgm:cxn modelId="{04C9F2BA-B51F-164D-BE72-B53AF357CA68}" type="presParOf" srcId="{9F733F42-EDE7-3043-A154-BDA1613C099E}" destId="{65F0E2BA-457F-F44C-9E67-647F0FB1FFC1}" srcOrd="8" destOrd="0" presId="urn:microsoft.com/office/officeart/2005/8/layout/list1"/>
    <dgm:cxn modelId="{B1537EAA-CE5F-F94C-A714-568B6B1903DB}" type="presParOf" srcId="{65F0E2BA-457F-F44C-9E67-647F0FB1FFC1}" destId="{D62403AD-CC2A-9049-B1F8-1064CE6E5D83}" srcOrd="0" destOrd="0" presId="urn:microsoft.com/office/officeart/2005/8/layout/list1"/>
    <dgm:cxn modelId="{B5E1DB4F-A396-F547-BBF9-BF72F9F3270E}" type="presParOf" srcId="{65F0E2BA-457F-F44C-9E67-647F0FB1FFC1}" destId="{95A61BA0-6FA3-D649-ABF4-1CDDE3FF09BF}" srcOrd="1" destOrd="0" presId="urn:microsoft.com/office/officeart/2005/8/layout/list1"/>
    <dgm:cxn modelId="{74016D28-6EF2-B543-9473-A4122C9A312C}" type="presParOf" srcId="{9F733F42-EDE7-3043-A154-BDA1613C099E}" destId="{983F1461-1C4B-CC46-8500-4499650295C0}" srcOrd="9" destOrd="0" presId="urn:microsoft.com/office/officeart/2005/8/layout/list1"/>
    <dgm:cxn modelId="{607E56C9-164D-4441-9188-19AAE95F02AC}" type="presParOf" srcId="{9F733F42-EDE7-3043-A154-BDA1613C099E}" destId="{1879A772-380E-1646-A5B9-39447EB4745C}" srcOrd="10" destOrd="0" presId="urn:microsoft.com/office/officeart/2005/8/layout/list1"/>
    <dgm:cxn modelId="{F097B5EB-A863-C64D-83BF-F2ECECCB57CC}" type="presParOf" srcId="{9F733F42-EDE7-3043-A154-BDA1613C099E}" destId="{70B9BF0F-E56F-C14A-9ACB-6F2294F8AD34}" srcOrd="11" destOrd="0" presId="urn:microsoft.com/office/officeart/2005/8/layout/list1"/>
    <dgm:cxn modelId="{79BCD492-979E-624B-B53C-3E04C26D24EC}" type="presParOf" srcId="{9F733F42-EDE7-3043-A154-BDA1613C099E}" destId="{CE0121E0-FCF3-E54B-8969-95167BBF53DA}" srcOrd="12" destOrd="0" presId="urn:microsoft.com/office/officeart/2005/8/layout/list1"/>
    <dgm:cxn modelId="{1ABB799B-BB6F-0D4B-A35D-C8AADCBD47D3}" type="presParOf" srcId="{CE0121E0-FCF3-E54B-8969-95167BBF53DA}" destId="{29327B2C-BD3B-F04F-BC92-CF62FD562D42}" srcOrd="0" destOrd="0" presId="urn:microsoft.com/office/officeart/2005/8/layout/list1"/>
    <dgm:cxn modelId="{E8B0EC3D-55BF-2B48-AD5B-C012429E0AEB}" type="presParOf" srcId="{CE0121E0-FCF3-E54B-8969-95167BBF53DA}" destId="{9C030BE7-966D-B349-A7C3-0E85C732F7C0}" srcOrd="1" destOrd="0" presId="urn:microsoft.com/office/officeart/2005/8/layout/list1"/>
    <dgm:cxn modelId="{E29CDADC-06B2-954D-842F-5F31F6F9637A}" type="presParOf" srcId="{9F733F42-EDE7-3043-A154-BDA1613C099E}" destId="{E3DDDA69-AC4E-424A-9210-EF8E6B583D07}" srcOrd="13" destOrd="0" presId="urn:microsoft.com/office/officeart/2005/8/layout/list1"/>
    <dgm:cxn modelId="{9B10CFB8-64FA-EC4F-B501-AB5129B93158}" type="presParOf" srcId="{9F733F42-EDE7-3043-A154-BDA1613C099E}" destId="{3C04D4BB-9237-B14F-AE95-8A6FEAC79224}" srcOrd="14" destOrd="0" presId="urn:microsoft.com/office/officeart/2005/8/layout/list1"/>
    <dgm:cxn modelId="{A3451DB6-EE4D-DE4B-B6F6-8D6D1CA7D0C3}" type="presParOf" srcId="{9F733F42-EDE7-3043-A154-BDA1613C099E}" destId="{82C70EBC-D1F5-C64B-BD77-01AF370ADA48}" srcOrd="15" destOrd="0" presId="urn:microsoft.com/office/officeart/2005/8/layout/list1"/>
    <dgm:cxn modelId="{BD6760DE-2FCF-D042-A781-98CC1CCF189C}" type="presParOf" srcId="{9F733F42-EDE7-3043-A154-BDA1613C099E}" destId="{41820C2D-0B52-A84D-9A52-AFE93EEA5166}" srcOrd="16" destOrd="0" presId="urn:microsoft.com/office/officeart/2005/8/layout/list1"/>
    <dgm:cxn modelId="{942D5FDD-E259-E942-A3FA-72D14E848553}" type="presParOf" srcId="{41820C2D-0B52-A84D-9A52-AFE93EEA5166}" destId="{19A0B78C-81A4-F348-93DE-9AE3944E96C7}" srcOrd="0" destOrd="0" presId="urn:microsoft.com/office/officeart/2005/8/layout/list1"/>
    <dgm:cxn modelId="{26F98600-22A4-574A-A024-8AB7FAEE9A77}" type="presParOf" srcId="{41820C2D-0B52-A84D-9A52-AFE93EEA5166}" destId="{CC3CD384-74BC-224D-B604-BD0D9873149E}" srcOrd="1" destOrd="0" presId="urn:microsoft.com/office/officeart/2005/8/layout/list1"/>
    <dgm:cxn modelId="{DE35630F-E60C-CF43-A7D9-1A93D0806358}" type="presParOf" srcId="{9F733F42-EDE7-3043-A154-BDA1613C099E}" destId="{DEFD9CB3-EA39-3F4C-ADD3-6B763ADFB34A}" srcOrd="17" destOrd="0" presId="urn:microsoft.com/office/officeart/2005/8/layout/list1"/>
    <dgm:cxn modelId="{3F5F859A-194D-5040-969A-273CC1E5EAB6}" type="presParOf" srcId="{9F733F42-EDE7-3043-A154-BDA1613C099E}" destId="{55646452-ECA8-FD45-84AD-86DA9574BAD0}" srcOrd="18" destOrd="0" presId="urn:microsoft.com/office/officeart/2005/8/layout/list1"/>
    <dgm:cxn modelId="{AF7A2A74-9FDE-5C4A-B034-5D08483F3F6C}" type="presParOf" srcId="{9F733F42-EDE7-3043-A154-BDA1613C099E}" destId="{47791C60-A581-9B4D-9775-FF88E5ECEC72}" srcOrd="19" destOrd="0" presId="urn:microsoft.com/office/officeart/2005/8/layout/list1"/>
    <dgm:cxn modelId="{3F4398E8-13E9-B841-9054-67EE1960E57A}" type="presParOf" srcId="{9F733F42-EDE7-3043-A154-BDA1613C099E}" destId="{BF3B92C9-4A7D-1944-AEB2-FD9F65AA4605}" srcOrd="20" destOrd="0" presId="urn:microsoft.com/office/officeart/2005/8/layout/list1"/>
    <dgm:cxn modelId="{3B4DE806-D5B8-C840-AB3C-C7FE7B4EACB8}" type="presParOf" srcId="{BF3B92C9-4A7D-1944-AEB2-FD9F65AA4605}" destId="{EBF1F88B-5809-9042-B44C-300496F5B8B8}" srcOrd="0" destOrd="0" presId="urn:microsoft.com/office/officeart/2005/8/layout/list1"/>
    <dgm:cxn modelId="{85ED0298-B185-B144-AA02-3E94E971AA86}" type="presParOf" srcId="{BF3B92C9-4A7D-1944-AEB2-FD9F65AA4605}" destId="{193D9AAC-7E6E-5047-BEDF-1F4D56434EA0}" srcOrd="1" destOrd="0" presId="urn:microsoft.com/office/officeart/2005/8/layout/list1"/>
    <dgm:cxn modelId="{971C7A44-302A-394E-B48E-F36DB43BC635}" type="presParOf" srcId="{9F733F42-EDE7-3043-A154-BDA1613C099E}" destId="{BAFAB3BA-362A-CB49-82F5-EFA68DCC98C0}" srcOrd="21" destOrd="0" presId="urn:microsoft.com/office/officeart/2005/8/layout/list1"/>
    <dgm:cxn modelId="{11B074C3-B535-3549-87AF-6AD9FB1874B1}" type="presParOf" srcId="{9F733F42-EDE7-3043-A154-BDA1613C099E}" destId="{52007EE3-489F-7C4D-A8E9-F3E39E8D8676}" srcOrd="22" destOrd="0" presId="urn:microsoft.com/office/officeart/2005/8/layout/list1"/>
    <dgm:cxn modelId="{7EBB0CE9-2A89-164E-9590-C99BE47365C7}" type="presParOf" srcId="{9F733F42-EDE7-3043-A154-BDA1613C099E}" destId="{FEAED384-20F5-FA49-AC5A-FC285F05B153}" srcOrd="23" destOrd="0" presId="urn:microsoft.com/office/officeart/2005/8/layout/list1"/>
    <dgm:cxn modelId="{968E3BB5-A87A-DE42-8E9A-B7E037E3DE88}" type="presParOf" srcId="{9F733F42-EDE7-3043-A154-BDA1613C099E}" destId="{7625C1C0-739A-9E4F-92F8-C4E6BD24BC47}" srcOrd="24" destOrd="0" presId="urn:microsoft.com/office/officeart/2005/8/layout/list1"/>
    <dgm:cxn modelId="{D77CCB59-1584-C744-98CC-0E0D0A4E7BFD}" type="presParOf" srcId="{7625C1C0-739A-9E4F-92F8-C4E6BD24BC47}" destId="{90D1EDC2-B2B2-764A-AE5B-A53B6E6395B1}" srcOrd="0" destOrd="0" presId="urn:microsoft.com/office/officeart/2005/8/layout/list1"/>
    <dgm:cxn modelId="{9063AD01-5357-554A-9A37-6B032604C7F1}" type="presParOf" srcId="{7625C1C0-739A-9E4F-92F8-C4E6BD24BC47}" destId="{4C11DB7D-9FC6-FD4E-9378-9A0D920AD81C}" srcOrd="1" destOrd="0" presId="urn:microsoft.com/office/officeart/2005/8/layout/list1"/>
    <dgm:cxn modelId="{CB85AF9F-1398-2443-95AE-77CA5BDD0D9C}" type="presParOf" srcId="{9F733F42-EDE7-3043-A154-BDA1613C099E}" destId="{D1ADF037-052D-1549-941A-42EDA3DDF4FF}" srcOrd="25" destOrd="0" presId="urn:microsoft.com/office/officeart/2005/8/layout/list1"/>
    <dgm:cxn modelId="{367EF3C6-3B4D-A14C-B809-2E3AB948299A}" type="presParOf" srcId="{9F733F42-EDE7-3043-A154-BDA1613C099E}" destId="{9F087015-A29D-F14D-A4C0-6F0BBE6F50DC}" srcOrd="26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E9352-F168-E04C-B7C0-E5A34C2C93F6}">
      <dsp:nvSpPr>
        <dsp:cNvPr id="0" name=""/>
        <dsp:cNvSpPr/>
      </dsp:nvSpPr>
      <dsp:spPr>
        <a:xfrm>
          <a:off x="3338" y="1227572"/>
          <a:ext cx="2383567" cy="1513565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43BCB-D914-2D40-81E1-5B2F148A08BC}">
      <dsp:nvSpPr>
        <dsp:cNvPr id="0" name=""/>
        <dsp:cNvSpPr/>
      </dsp:nvSpPr>
      <dsp:spPr>
        <a:xfrm>
          <a:off x="268179" y="1479170"/>
          <a:ext cx="2383567" cy="1513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Free, open-source database system launched in 2009</a:t>
          </a:r>
        </a:p>
      </dsp:txBody>
      <dsp:txXfrm>
        <a:off x="312510" y="1523501"/>
        <a:ext cx="2294905" cy="1424903"/>
      </dsp:txXfrm>
    </dsp:sp>
    <dsp:sp modelId="{84077100-6DF3-3A4C-AA95-8F517024848E}">
      <dsp:nvSpPr>
        <dsp:cNvPr id="0" name=""/>
        <dsp:cNvSpPr/>
      </dsp:nvSpPr>
      <dsp:spPr>
        <a:xfrm>
          <a:off x="2916587" y="1227572"/>
          <a:ext cx="2383567" cy="1513565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4FC3-AC33-3347-B38E-9738CBF5A0CF}">
      <dsp:nvSpPr>
        <dsp:cNvPr id="0" name=""/>
        <dsp:cNvSpPr/>
      </dsp:nvSpPr>
      <dsp:spPr>
        <a:xfrm>
          <a:off x="3181427" y="1479170"/>
          <a:ext cx="2383567" cy="1513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Developed by Michael “Monty” Widenius, creator of MySQL</a:t>
          </a:r>
        </a:p>
      </dsp:txBody>
      <dsp:txXfrm>
        <a:off x="3225758" y="1523501"/>
        <a:ext cx="2294905" cy="1424903"/>
      </dsp:txXfrm>
    </dsp:sp>
    <dsp:sp modelId="{9F47D000-5488-CE47-A6A8-44411D9E1E2D}">
      <dsp:nvSpPr>
        <dsp:cNvPr id="0" name=""/>
        <dsp:cNvSpPr/>
      </dsp:nvSpPr>
      <dsp:spPr>
        <a:xfrm>
          <a:off x="5829835" y="1227572"/>
          <a:ext cx="2383567" cy="1513565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8345A-2077-FE43-A20C-BB6BE1F98B52}">
      <dsp:nvSpPr>
        <dsp:cNvPr id="0" name=""/>
        <dsp:cNvSpPr/>
      </dsp:nvSpPr>
      <dsp:spPr>
        <a:xfrm>
          <a:off x="6094676" y="1479170"/>
          <a:ext cx="2383567" cy="1513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Developed because of concerns about the future of MySQL under Oracle’s management</a:t>
          </a:r>
          <a:endParaRPr lang="en-US" sz="1800" b="1" kern="1200" dirty="0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sp:txBody>
      <dsp:txXfrm>
        <a:off x="6139007" y="1523501"/>
        <a:ext cx="2294905" cy="1424903"/>
      </dsp:txXfrm>
    </dsp:sp>
    <dsp:sp modelId="{DF0BB915-3A8A-A94D-8BA5-9D9BE7F36FA3}">
      <dsp:nvSpPr>
        <dsp:cNvPr id="0" name=""/>
        <dsp:cNvSpPr/>
      </dsp:nvSpPr>
      <dsp:spPr>
        <a:xfrm>
          <a:off x="8743084" y="1227572"/>
          <a:ext cx="2383567" cy="1513565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8F6A9-6E21-C646-9767-B92310E98C56}">
      <dsp:nvSpPr>
        <dsp:cNvPr id="0" name=""/>
        <dsp:cNvSpPr/>
      </dsp:nvSpPr>
      <dsp:spPr>
        <a:xfrm>
          <a:off x="9007925" y="1479170"/>
          <a:ext cx="2383567" cy="1513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rPr>
            <a:t>Considered as a fork and a drop-in replacement of MySQL</a:t>
          </a:r>
          <a:endParaRPr lang="en-US" sz="1800" b="1" kern="1200" dirty="0">
            <a:solidFill>
              <a:srgbClr val="002060"/>
            </a:solidFill>
            <a:latin typeface="+mn-lt"/>
            <a:cs typeface="Times New Roman" panose="02020603050405020304" pitchFamily="18" charset="0"/>
          </a:endParaRPr>
        </a:p>
      </dsp:txBody>
      <dsp:txXfrm>
        <a:off x="9052256" y="1523501"/>
        <a:ext cx="2294905" cy="14249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01122-972C-1E43-96FA-B18F3F9C632F}">
      <dsp:nvSpPr>
        <dsp:cNvPr id="0" name=""/>
        <dsp:cNvSpPr/>
      </dsp:nvSpPr>
      <dsp:spPr>
        <a:xfrm>
          <a:off x="3442" y="355568"/>
          <a:ext cx="3356334" cy="547200"/>
        </a:xfrm>
        <a:prstGeom prst="rect">
          <a:avLst/>
        </a:prstGeom>
        <a:solidFill>
          <a:srgbClr val="C1755A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Client Entity Details</a:t>
          </a:r>
        </a:p>
      </dsp:txBody>
      <dsp:txXfrm>
        <a:off x="3442" y="355568"/>
        <a:ext cx="3356334" cy="547200"/>
      </dsp:txXfrm>
    </dsp:sp>
    <dsp:sp modelId="{E51EA14B-A247-7C4F-9A67-BB2DD747E4A5}">
      <dsp:nvSpPr>
        <dsp:cNvPr id="0" name=""/>
        <dsp:cNvSpPr/>
      </dsp:nvSpPr>
      <dsp:spPr>
        <a:xfrm>
          <a:off x="3442" y="902768"/>
          <a:ext cx="3356334" cy="3422671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srgbClr val="002060"/>
              </a:solidFill>
            </a:rPr>
            <a:t>Key Points:</a:t>
          </a:r>
          <a:endParaRPr lang="en-US" sz="1900" kern="1200" dirty="0">
            <a:solidFill>
              <a:srgbClr val="002060"/>
            </a:solidFill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srgbClr val="002060"/>
              </a:solidFill>
            </a:rPr>
            <a:t>client_id: Unique identifier for clients.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srgbClr val="002060"/>
              </a:solidFill>
            </a:rPr>
            <a:t>Contains personal information like full name, DOB, age, sex, and address.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srgbClr val="002060"/>
              </a:solidFill>
            </a:rPr>
            <a:t>Contact details: contact_no, work_no.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solidFill>
                <a:srgbClr val="002060"/>
              </a:solidFill>
            </a:rPr>
            <a:t>created_time: Record creation timestamp.</a:t>
          </a:r>
        </a:p>
      </dsp:txBody>
      <dsp:txXfrm>
        <a:off x="3442" y="902768"/>
        <a:ext cx="3356334" cy="3422671"/>
      </dsp:txXfrm>
    </dsp:sp>
    <dsp:sp modelId="{CEEC9986-0564-3F44-AA31-5A5DDD179C31}">
      <dsp:nvSpPr>
        <dsp:cNvPr id="0" name=""/>
        <dsp:cNvSpPr/>
      </dsp:nvSpPr>
      <dsp:spPr>
        <a:xfrm>
          <a:off x="3829664" y="355568"/>
          <a:ext cx="3356334" cy="547200"/>
        </a:xfrm>
        <a:prstGeom prst="rect">
          <a:avLst/>
        </a:prstGeom>
        <a:solidFill>
          <a:srgbClr val="C1755A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Account Management Entities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9664" y="355568"/>
        <a:ext cx="3356334" cy="547200"/>
      </dsp:txXfrm>
    </dsp:sp>
    <dsp:sp modelId="{8E201549-4FB7-B54C-8B17-99339878DBE3}">
      <dsp:nvSpPr>
        <dsp:cNvPr id="0" name=""/>
        <dsp:cNvSpPr/>
      </dsp:nvSpPr>
      <dsp:spPr>
        <a:xfrm>
          <a:off x="3829664" y="902768"/>
          <a:ext cx="3356334" cy="3422671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Title: Account Entities and Relationships</a:t>
          </a:r>
          <a:endParaRPr lang="en-US" sz="1900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Key Points: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Account Type Entity: Defines account categories.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Branch Entity: Details on bank branches.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Account Entity: Information on individual bank accounts, including client and branch associations.</a:t>
          </a:r>
        </a:p>
      </dsp:txBody>
      <dsp:txXfrm>
        <a:off x="3829664" y="902768"/>
        <a:ext cx="3356334" cy="3422671"/>
      </dsp:txXfrm>
    </dsp:sp>
    <dsp:sp modelId="{F29CFA93-4CFC-BD4A-BAF5-A6C9CCAD58F7}">
      <dsp:nvSpPr>
        <dsp:cNvPr id="0" name=""/>
        <dsp:cNvSpPr/>
      </dsp:nvSpPr>
      <dsp:spPr>
        <a:xfrm>
          <a:off x="7655885" y="355568"/>
          <a:ext cx="3356334" cy="547200"/>
        </a:xfrm>
        <a:prstGeom prst="rect">
          <a:avLst/>
        </a:prstGeom>
        <a:solidFill>
          <a:srgbClr val="C1755A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 Handling</a:t>
          </a:r>
        </a:p>
      </dsp:txBody>
      <dsp:txXfrm>
        <a:off x="7655885" y="355568"/>
        <a:ext cx="3356334" cy="547200"/>
      </dsp:txXfrm>
    </dsp:sp>
    <dsp:sp modelId="{6B834C9F-2053-5C4B-9BEA-A6828BDF5979}">
      <dsp:nvSpPr>
        <dsp:cNvPr id="0" name=""/>
        <dsp:cNvSpPr/>
      </dsp:nvSpPr>
      <dsp:spPr>
        <a:xfrm>
          <a:off x="7655885" y="902768"/>
          <a:ext cx="3356334" cy="3422671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tx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Transaction Management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Key Points: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Transaction Entity: Captures details of each financial transaction.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>
              <a:solidFill>
                <a:srgbClr val="002060"/>
              </a:solidFill>
              <a:effectLst/>
              <a:latin typeface="+mn-lt"/>
            </a:rPr>
            <a:t>Transaction Type Entity: Categorizes types of transactions and associated fees.</a:t>
          </a:r>
        </a:p>
      </dsp:txBody>
      <dsp:txXfrm>
        <a:off x="7655885" y="902768"/>
        <a:ext cx="3356334" cy="34226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C4AE-BA91-404A-9FB8-514F5AAB8C3F}">
      <dsp:nvSpPr>
        <dsp:cNvPr id="0" name=""/>
        <dsp:cNvSpPr/>
      </dsp:nvSpPr>
      <dsp:spPr>
        <a:xfrm>
          <a:off x="3373" y="615510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Banking system data architecture: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Relational database framework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3373" y="615510"/>
        <a:ext cx="2676506" cy="1605903"/>
      </dsp:txXfrm>
    </dsp:sp>
    <dsp:sp modelId="{C2ABD7D3-2CC3-DD44-852F-4F07EF41E3D9}">
      <dsp:nvSpPr>
        <dsp:cNvPr id="0" name=""/>
        <dsp:cNvSpPr/>
      </dsp:nvSpPr>
      <dsp:spPr>
        <a:xfrm>
          <a:off x="2947530" y="615510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Key features: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Primary and foreign keys for relational integrity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2947530" y="615510"/>
        <a:ext cx="2676506" cy="1605903"/>
      </dsp:txXfrm>
    </dsp:sp>
    <dsp:sp modelId="{EB6E40E9-E018-654F-AC0E-E8D16DB9C7F6}">
      <dsp:nvSpPr>
        <dsp:cNvPr id="0" name=""/>
        <dsp:cNvSpPr/>
      </dsp:nvSpPr>
      <dsp:spPr>
        <a:xfrm>
          <a:off x="5891687" y="615510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Emphasis on normalization: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Minimizes data redundancy, ensures data integrity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5891687" y="615510"/>
        <a:ext cx="2676506" cy="1605903"/>
      </dsp:txXfrm>
    </dsp:sp>
    <dsp:sp modelId="{BDCDCA80-60D7-EA49-B17F-F4D739924AD7}">
      <dsp:nvSpPr>
        <dsp:cNvPr id="0" name=""/>
        <dsp:cNvSpPr/>
      </dsp:nvSpPr>
      <dsp:spPr>
        <a:xfrm>
          <a:off x="8835844" y="615510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Transactional integrity and account balance accuracy focus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8835844" y="615510"/>
        <a:ext cx="2676506" cy="1605903"/>
      </dsp:txXfrm>
    </dsp:sp>
    <dsp:sp modelId="{D67FE989-5E8E-6345-B509-3ABAEDC45612}">
      <dsp:nvSpPr>
        <dsp:cNvPr id="0" name=""/>
        <dsp:cNvSpPr/>
      </dsp:nvSpPr>
      <dsp:spPr>
        <a:xfrm>
          <a:off x="3373" y="2489064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Operational efficiency optimization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3373" y="2489064"/>
        <a:ext cx="2676506" cy="1605903"/>
      </dsp:txXfrm>
    </dsp:sp>
    <dsp:sp modelId="{E5C78FB6-BC83-3F4C-B680-80C8C6BAE7EE}">
      <dsp:nvSpPr>
        <dsp:cNvPr id="0" name=""/>
        <dsp:cNvSpPr/>
      </dsp:nvSpPr>
      <dsp:spPr>
        <a:xfrm>
          <a:off x="2947530" y="2489064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High throughput support for banking transactions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2947530" y="2489064"/>
        <a:ext cx="2676506" cy="1605903"/>
      </dsp:txXfrm>
    </dsp:sp>
    <dsp:sp modelId="{784A8989-E980-5049-90BE-25A19E07F693}">
      <dsp:nvSpPr>
        <dsp:cNvPr id="0" name=""/>
        <dsp:cNvSpPr/>
      </dsp:nvSpPr>
      <dsp:spPr>
        <a:xfrm>
          <a:off x="5891687" y="2489064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Rapid data retrieval and manipulation for CRUD operations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5891687" y="2489064"/>
        <a:ext cx="2676506" cy="1605903"/>
      </dsp:txXfrm>
    </dsp:sp>
    <dsp:sp modelId="{DEF6223D-0208-AD42-97DF-ED38488A1ABB}">
      <dsp:nvSpPr>
        <dsp:cNvPr id="0" name=""/>
        <dsp:cNvSpPr/>
      </dsp:nvSpPr>
      <dsp:spPr>
        <a:xfrm>
          <a:off x="8835844" y="2489064"/>
          <a:ext cx="2676506" cy="1605903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rgbClr val="002060"/>
              </a:solidFill>
            </a:rPr>
            <a:t>Preparedness for efficient and secure financial operations in a dynamic banking environment</a:t>
          </a:r>
          <a:endParaRPr lang="en-US" sz="1900" kern="1200" dirty="0">
            <a:solidFill>
              <a:srgbClr val="002060"/>
            </a:solidFill>
          </a:endParaRPr>
        </a:p>
      </dsp:txBody>
      <dsp:txXfrm>
        <a:off x="8835844" y="2489064"/>
        <a:ext cx="2676506" cy="16059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9869C-E4D3-AF4A-A85F-9728BBC35674}">
      <dsp:nvSpPr>
        <dsp:cNvPr id="0" name=""/>
        <dsp:cNvSpPr/>
      </dsp:nvSpPr>
      <dsp:spPr>
        <a:xfrm>
          <a:off x="2799" y="668935"/>
          <a:ext cx="2204790" cy="3291070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A2A50-BF19-834B-BCA8-3AEB1AA4B56E}">
      <dsp:nvSpPr>
        <dsp:cNvPr id="0" name=""/>
        <dsp:cNvSpPr/>
      </dsp:nvSpPr>
      <dsp:spPr>
        <a:xfrm>
          <a:off x="240131" y="894401"/>
          <a:ext cx="2204790" cy="3291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dirty="0">
              <a:solidFill>
                <a:srgbClr val="002060"/>
              </a:solidFill>
            </a:rPr>
            <a:t>Cardinality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002060"/>
              </a:solidFill>
            </a:rPr>
            <a:t> It is defined as</a:t>
          </a:r>
          <a:r>
            <a:rPr lang="en-GB" sz="2000" b="0" i="0" kern="1200" dirty="0">
              <a:solidFill>
                <a:srgbClr val="002060"/>
              </a:solidFill>
            </a:rPr>
            <a:t> the number of instances of one entity that can or must be associated with the number of instances of another entity.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304707" y="958977"/>
        <a:ext cx="2075638" cy="3161918"/>
      </dsp:txXfrm>
    </dsp:sp>
    <dsp:sp modelId="{FF0D823E-B0D5-6347-9621-F65669350885}">
      <dsp:nvSpPr>
        <dsp:cNvPr id="0" name=""/>
        <dsp:cNvSpPr/>
      </dsp:nvSpPr>
      <dsp:spPr>
        <a:xfrm>
          <a:off x="2682253" y="668935"/>
          <a:ext cx="2209297" cy="3291463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C9AF4-BD64-BB4D-A503-0AB9472C604D}">
      <dsp:nvSpPr>
        <dsp:cNvPr id="0" name=""/>
        <dsp:cNvSpPr/>
      </dsp:nvSpPr>
      <dsp:spPr>
        <a:xfrm>
          <a:off x="2919586" y="894401"/>
          <a:ext cx="2209297" cy="3291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dirty="0">
              <a:solidFill>
                <a:srgbClr val="002060"/>
              </a:solidFill>
            </a:rPr>
            <a:t>Modality</a:t>
          </a:r>
          <a:r>
            <a:rPr lang="en-GB" sz="2000" b="0" i="0" kern="1200" dirty="0">
              <a:solidFill>
                <a:srgbClr val="002060"/>
              </a:solidFill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002060"/>
              </a:solidFill>
            </a:rPr>
            <a:t>It </a:t>
          </a:r>
          <a:r>
            <a:rPr lang="en-GB" sz="2000" b="0" i="0" kern="1200" dirty="0">
              <a:solidFill>
                <a:srgbClr val="002060"/>
              </a:solidFill>
            </a:rPr>
            <a:t> indicates whether the presence of an entity in a relationship is mandatory or optional.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2984294" y="959109"/>
        <a:ext cx="2079881" cy="3162047"/>
      </dsp:txXfrm>
    </dsp:sp>
    <dsp:sp modelId="{B2480EB2-49CB-5A46-BDBE-9C042C918E45}">
      <dsp:nvSpPr>
        <dsp:cNvPr id="0" name=""/>
        <dsp:cNvSpPr/>
      </dsp:nvSpPr>
      <dsp:spPr>
        <a:xfrm>
          <a:off x="5366215" y="668935"/>
          <a:ext cx="2227410" cy="3323012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0C744-BD69-C040-8A22-F7D0AA2920FE}">
      <dsp:nvSpPr>
        <dsp:cNvPr id="0" name=""/>
        <dsp:cNvSpPr/>
      </dsp:nvSpPr>
      <dsp:spPr>
        <a:xfrm>
          <a:off x="5603547" y="894401"/>
          <a:ext cx="2227410" cy="3323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dirty="0">
              <a:solidFill>
                <a:srgbClr val="002060"/>
              </a:solidFill>
            </a:rPr>
            <a:t>Mandatory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rgbClr val="002060"/>
              </a:solidFill>
            </a:rPr>
            <a:t> The relationship must have an associated entity. 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5668786" y="959640"/>
        <a:ext cx="2096932" cy="3192534"/>
      </dsp:txXfrm>
    </dsp:sp>
    <dsp:sp modelId="{E11A9678-262D-704A-B95B-1C223ABA9CB2}">
      <dsp:nvSpPr>
        <dsp:cNvPr id="0" name=""/>
        <dsp:cNvSpPr/>
      </dsp:nvSpPr>
      <dsp:spPr>
        <a:xfrm>
          <a:off x="8068290" y="668935"/>
          <a:ext cx="2246548" cy="3351563"/>
        </a:xfrm>
        <a:prstGeom prst="roundRect">
          <a:avLst>
            <a:gd name="adj" fmla="val 10000"/>
          </a:avLst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D7505-900F-464B-B64B-4A6E6058CF65}">
      <dsp:nvSpPr>
        <dsp:cNvPr id="0" name=""/>
        <dsp:cNvSpPr/>
      </dsp:nvSpPr>
      <dsp:spPr>
        <a:xfrm>
          <a:off x="8305622" y="894401"/>
          <a:ext cx="2246548" cy="3351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dirty="0">
              <a:solidFill>
                <a:srgbClr val="002060"/>
              </a:solidFill>
            </a:rPr>
            <a:t>Optional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solidFill>
                <a:srgbClr val="002060"/>
              </a:solidFill>
            </a:rPr>
            <a:t>The entity may or may not have an associated entity in the relationship. </a:t>
          </a:r>
          <a:endParaRPr lang="en-US" sz="2000" kern="1200" dirty="0">
            <a:solidFill>
              <a:srgbClr val="002060"/>
            </a:solidFill>
          </a:endParaRPr>
        </a:p>
      </dsp:txBody>
      <dsp:txXfrm>
        <a:off x="8371421" y="960200"/>
        <a:ext cx="2114950" cy="32199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FCAA1-E54B-3B40-8765-94D23579305C}">
      <dsp:nvSpPr>
        <dsp:cNvPr id="0" name=""/>
        <dsp:cNvSpPr/>
      </dsp:nvSpPr>
      <dsp:spPr>
        <a:xfrm>
          <a:off x="0" y="420278"/>
          <a:ext cx="3485802" cy="2091481"/>
        </a:xfrm>
        <a:prstGeom prst="rect">
          <a:avLst/>
        </a:prstGeom>
        <a:solidFill>
          <a:schemeClr val="bg1"/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2060"/>
              </a:solidFill>
            </a:rPr>
            <a:t>Client-Account Relationship</a:t>
          </a:r>
        </a:p>
      </dsp:txBody>
      <dsp:txXfrm>
        <a:off x="0" y="420278"/>
        <a:ext cx="3485802" cy="2091481"/>
      </dsp:txXfrm>
    </dsp:sp>
    <dsp:sp modelId="{98F559F2-A639-6843-B868-A3A66B49695D}">
      <dsp:nvSpPr>
        <dsp:cNvPr id="0" name=""/>
        <dsp:cNvSpPr/>
      </dsp:nvSpPr>
      <dsp:spPr>
        <a:xfrm>
          <a:off x="3834382" y="420278"/>
          <a:ext cx="3485802" cy="2091481"/>
        </a:xfrm>
        <a:prstGeom prst="rect">
          <a:avLst/>
        </a:prstGeom>
        <a:solidFill>
          <a:schemeClr val="bg1"/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2060"/>
              </a:solidFill>
            </a:rPr>
            <a:t>Account-Transaction Relationship</a:t>
          </a:r>
        </a:p>
      </dsp:txBody>
      <dsp:txXfrm>
        <a:off x="3834382" y="420278"/>
        <a:ext cx="3485802" cy="2091481"/>
      </dsp:txXfrm>
    </dsp:sp>
    <dsp:sp modelId="{37A14B34-5B3A-EB47-8294-48E2C65D7C75}">
      <dsp:nvSpPr>
        <dsp:cNvPr id="0" name=""/>
        <dsp:cNvSpPr/>
      </dsp:nvSpPr>
      <dsp:spPr>
        <a:xfrm>
          <a:off x="7668764" y="420278"/>
          <a:ext cx="3485802" cy="2091481"/>
        </a:xfrm>
        <a:prstGeom prst="rect">
          <a:avLst/>
        </a:prstGeom>
        <a:solidFill>
          <a:schemeClr val="bg1"/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2060"/>
              </a:solidFill>
            </a:rPr>
            <a:t>Branch-Account Relationship</a:t>
          </a:r>
        </a:p>
      </dsp:txBody>
      <dsp:txXfrm>
        <a:off x="7668764" y="420278"/>
        <a:ext cx="3485802" cy="2091481"/>
      </dsp:txXfrm>
    </dsp:sp>
    <dsp:sp modelId="{0D76A4C6-BEFE-7443-A2E1-4AF7773CF97B}">
      <dsp:nvSpPr>
        <dsp:cNvPr id="0" name=""/>
        <dsp:cNvSpPr/>
      </dsp:nvSpPr>
      <dsp:spPr>
        <a:xfrm>
          <a:off x="1917191" y="2860340"/>
          <a:ext cx="3485802" cy="2091481"/>
        </a:xfrm>
        <a:prstGeom prst="rect">
          <a:avLst/>
        </a:prstGeom>
        <a:solidFill>
          <a:schemeClr val="bg1"/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2060"/>
              </a:solidFill>
            </a:rPr>
            <a:t>Account Type-Account Relationship</a:t>
          </a:r>
        </a:p>
      </dsp:txBody>
      <dsp:txXfrm>
        <a:off x="1917191" y="2860340"/>
        <a:ext cx="3485802" cy="2091481"/>
      </dsp:txXfrm>
    </dsp:sp>
    <dsp:sp modelId="{F3D1AC18-051E-4446-8E8E-3670AB1BFCFD}">
      <dsp:nvSpPr>
        <dsp:cNvPr id="0" name=""/>
        <dsp:cNvSpPr/>
      </dsp:nvSpPr>
      <dsp:spPr>
        <a:xfrm>
          <a:off x="5751573" y="2860340"/>
          <a:ext cx="3485802" cy="2091481"/>
        </a:xfrm>
        <a:prstGeom prst="rect">
          <a:avLst/>
        </a:prstGeom>
        <a:solidFill>
          <a:schemeClr val="bg1"/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2060"/>
              </a:solidFill>
            </a:rPr>
            <a:t>Transaction Type-Transaction Relationship</a:t>
          </a:r>
        </a:p>
      </dsp:txBody>
      <dsp:txXfrm>
        <a:off x="5751573" y="2860340"/>
        <a:ext cx="3485802" cy="20914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9E71A-6D7D-6649-8847-6AFCF85501E8}">
      <dsp:nvSpPr>
        <dsp:cNvPr id="0" name=""/>
        <dsp:cNvSpPr/>
      </dsp:nvSpPr>
      <dsp:spPr>
        <a:xfrm>
          <a:off x="112420" y="1012"/>
          <a:ext cx="3388815" cy="2033289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rgbClr val="002060"/>
              </a:solidFill>
              <a:latin typeface="+mn-lt"/>
            </a:rPr>
            <a:t>Branch table</a:t>
          </a:r>
          <a:r>
            <a:rPr lang="en-GB" sz="1600" b="1" kern="1200" dirty="0">
              <a:solidFill>
                <a:srgbClr val="002060"/>
              </a:solidFill>
              <a:latin typeface="+mn-lt"/>
            </a:rPr>
            <a:t>:</a:t>
          </a:r>
          <a:endParaRPr lang="en-US" sz="1600" b="1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branch_id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branch_name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location, manager.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sp:txBody>
      <dsp:txXfrm>
        <a:off x="112420" y="1012"/>
        <a:ext cx="3388815" cy="2033289"/>
      </dsp:txXfrm>
    </dsp:sp>
    <dsp:sp modelId="{BB73C66F-4AE0-0E4F-A4C2-4FD559F4312A}">
      <dsp:nvSpPr>
        <dsp:cNvPr id="0" name=""/>
        <dsp:cNvSpPr/>
      </dsp:nvSpPr>
      <dsp:spPr>
        <a:xfrm>
          <a:off x="3840117" y="1012"/>
          <a:ext cx="3388815" cy="2033289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rgbClr val="002060"/>
              </a:solidFill>
              <a:latin typeface="+mn-lt"/>
            </a:rPr>
            <a:t>Client table:</a:t>
          </a:r>
          <a:endParaRPr lang="en-US" sz="1600" b="1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>
              <a:solidFill>
                <a:srgbClr val="002060"/>
              </a:solidFill>
              <a:latin typeface="+mn-lt"/>
            </a:rPr>
            <a:t>client_id</a:t>
          </a:r>
          <a:r>
            <a:rPr lang="en-GB" sz="1600" b="0" kern="120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created_time, contact_no and work_no.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sp:txBody>
      <dsp:txXfrm>
        <a:off x="3840117" y="1012"/>
        <a:ext cx="3388815" cy="2033289"/>
      </dsp:txXfrm>
    </dsp:sp>
    <dsp:sp modelId="{5B34AF40-0234-3043-92F2-C38530ECEE73}">
      <dsp:nvSpPr>
        <dsp:cNvPr id="0" name=""/>
        <dsp:cNvSpPr/>
      </dsp:nvSpPr>
      <dsp:spPr>
        <a:xfrm>
          <a:off x="7567814" y="1012"/>
          <a:ext cx="3388815" cy="2033289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 err="1">
              <a:solidFill>
                <a:srgbClr val="002060"/>
              </a:solidFill>
              <a:latin typeface="+mn-lt"/>
            </a:rPr>
            <a:t>Account_type</a:t>
          </a:r>
          <a:r>
            <a:rPr lang="en-GB" sz="1600" b="1" i="0" kern="1200" dirty="0">
              <a:solidFill>
                <a:srgbClr val="002060"/>
              </a:solidFill>
              <a:latin typeface="+mn-lt"/>
            </a:rPr>
            <a:t> Table:</a:t>
          </a:r>
          <a:endParaRPr lang="en-US" sz="1600" b="1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account_type_id</a:t>
          </a:r>
          <a:r>
            <a:rPr lang="en-GB" sz="1600" b="0" kern="120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account_type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description.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sp:txBody>
      <dsp:txXfrm>
        <a:off x="7567814" y="1012"/>
        <a:ext cx="3388815" cy="2033289"/>
      </dsp:txXfrm>
    </dsp:sp>
    <dsp:sp modelId="{3D2272A1-5BDD-3C46-91B2-B0E3F0CA1C87}">
      <dsp:nvSpPr>
        <dsp:cNvPr id="0" name=""/>
        <dsp:cNvSpPr/>
      </dsp:nvSpPr>
      <dsp:spPr>
        <a:xfrm>
          <a:off x="112420" y="2373183"/>
          <a:ext cx="3388815" cy="2033289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rgbClr val="002060"/>
              </a:solidFill>
              <a:latin typeface="+mn-lt"/>
            </a:rPr>
            <a:t>Account Table:</a:t>
          </a:r>
          <a:endParaRPr lang="en-US" sz="1600" b="1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account_id</a:t>
          </a:r>
          <a:r>
            <a:rPr lang="en-GB" sz="1600" b="0" kern="120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balance_account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status,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created_at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and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deleted_at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>
              <a:solidFill>
                <a:srgbClr val="002060"/>
              </a:solidFill>
              <a:latin typeface="+mn-lt"/>
            </a:rPr>
            <a:t>foreign keys connect the client,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account_type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and branch tables to maintain relationships.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sp:txBody>
      <dsp:txXfrm>
        <a:off x="112420" y="2373183"/>
        <a:ext cx="3388815" cy="2033289"/>
      </dsp:txXfrm>
    </dsp:sp>
    <dsp:sp modelId="{12EA5463-5749-DD4A-8343-C7D87887BCDF}">
      <dsp:nvSpPr>
        <dsp:cNvPr id="0" name=""/>
        <dsp:cNvSpPr/>
      </dsp:nvSpPr>
      <dsp:spPr>
        <a:xfrm>
          <a:off x="3840117" y="2373183"/>
          <a:ext cx="3388815" cy="2033289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 err="1">
              <a:solidFill>
                <a:srgbClr val="002060"/>
              </a:solidFill>
              <a:latin typeface="+mn-lt"/>
            </a:rPr>
            <a:t>Transaction_type</a:t>
          </a:r>
          <a:r>
            <a:rPr lang="en-GB" sz="1600" b="1" i="0" kern="1200" dirty="0">
              <a:solidFill>
                <a:srgbClr val="002060"/>
              </a:solidFill>
              <a:latin typeface="+mn-lt"/>
            </a:rPr>
            <a:t> Table:</a:t>
          </a:r>
          <a:endParaRPr lang="en-US" sz="1600" b="1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tran_type_id</a:t>
          </a:r>
          <a:r>
            <a:rPr lang="en-GB" sz="1600" b="0" kern="120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transaction_type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 and description,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transaction_fee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sp:txBody>
      <dsp:txXfrm>
        <a:off x="3840117" y="2373183"/>
        <a:ext cx="3388815" cy="2033289"/>
      </dsp:txXfrm>
    </dsp:sp>
    <dsp:sp modelId="{9C3D04FE-B69E-2C45-9BC3-B604A175654C}">
      <dsp:nvSpPr>
        <dsp:cNvPr id="0" name=""/>
        <dsp:cNvSpPr/>
      </dsp:nvSpPr>
      <dsp:spPr>
        <a:xfrm>
          <a:off x="7567814" y="2373183"/>
          <a:ext cx="3388815" cy="2033289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rgbClr val="002060"/>
              </a:solidFill>
              <a:latin typeface="+mn-lt"/>
            </a:rPr>
            <a:t>Transaction Table:</a:t>
          </a:r>
          <a:endParaRPr lang="en-US" sz="1800" b="1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transaction_id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 (primary key),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transaction_amount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date_</a:t>
          </a:r>
          <a:r>
            <a:rPr lang="en-GB" sz="1600" b="0" i="0" kern="1200" dirty="0" err="1">
              <a:solidFill>
                <a:srgbClr val="002060"/>
              </a:solidFill>
              <a:latin typeface="+mn-lt"/>
              <a:ea typeface="+mn-ea"/>
              <a:cs typeface="+mn-cs"/>
            </a:rPr>
            <a:t>of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_transaction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,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</a:rPr>
            <a:t>total_balance</a:t>
          </a:r>
          <a:r>
            <a:rPr lang="en-GB" sz="1600" b="0" i="0" kern="1200" dirty="0">
              <a:solidFill>
                <a:srgbClr val="002060"/>
              </a:solidFill>
              <a:latin typeface="+mn-lt"/>
            </a:rPr>
            <a:t>.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u="none" strike="noStrike" kern="1200" dirty="0">
              <a:solidFill>
                <a:srgbClr val="002060"/>
              </a:solidFill>
              <a:effectLst/>
              <a:latin typeface="+mn-lt"/>
            </a:rPr>
            <a:t>foreign keys connect the </a:t>
          </a:r>
          <a:r>
            <a:rPr lang="en-GB" sz="1600" b="0" i="0" kern="1200" dirty="0" err="1">
              <a:solidFill>
                <a:srgbClr val="002060"/>
              </a:solidFill>
              <a:latin typeface="+mn-lt"/>
              <a:ea typeface="+mn-ea"/>
              <a:cs typeface="+mn-cs"/>
            </a:rPr>
            <a:t>transaction_type</a:t>
          </a:r>
          <a:r>
            <a:rPr lang="en-GB" sz="1600" b="0" i="0" kern="1200" dirty="0">
              <a:solidFill>
                <a:srgbClr val="002060"/>
              </a:solidFill>
              <a:latin typeface="+mn-lt"/>
              <a:ea typeface="+mn-ea"/>
              <a:cs typeface="+mn-cs"/>
            </a:rPr>
            <a:t> and account tables, helping us identify the source and destination of funds. </a:t>
          </a:r>
          <a:endParaRPr lang="en-US" sz="1600" b="0" kern="1200" dirty="0">
            <a:solidFill>
              <a:srgbClr val="002060"/>
            </a:solidFill>
            <a:latin typeface="+mn-lt"/>
          </a:endParaRPr>
        </a:p>
      </dsp:txBody>
      <dsp:txXfrm>
        <a:off x="7567814" y="2373183"/>
        <a:ext cx="3388815" cy="20332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2C96A-AADD-AB47-BD56-9517447A8A2D}">
      <dsp:nvSpPr>
        <dsp:cNvPr id="0" name=""/>
        <dsp:cNvSpPr/>
      </dsp:nvSpPr>
      <dsp:spPr>
        <a:xfrm>
          <a:off x="687998" y="1004"/>
          <a:ext cx="2846183" cy="1707710"/>
        </a:xfrm>
        <a:prstGeom prst="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002060"/>
              </a:solidFill>
            </a:rPr>
            <a:t>Ensured data formats match the STR_TO_DATE function requirements during imports.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687998" y="1004"/>
        <a:ext cx="2846183" cy="1707710"/>
      </dsp:txXfrm>
    </dsp:sp>
    <dsp:sp modelId="{E6D2BF2A-1329-E043-A585-46B1FA9AF6F4}">
      <dsp:nvSpPr>
        <dsp:cNvPr id="0" name=""/>
        <dsp:cNvSpPr/>
      </dsp:nvSpPr>
      <dsp:spPr>
        <a:xfrm>
          <a:off x="3818800" y="1004"/>
          <a:ext cx="2846183" cy="1707710"/>
        </a:xfrm>
        <a:prstGeom prst="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002060"/>
              </a:solidFill>
            </a:rPr>
            <a:t>Intentionally adjusted </a:t>
          </a:r>
          <a:r>
            <a:rPr lang="en-GB" sz="1800" kern="1200" dirty="0" err="1">
              <a:solidFill>
                <a:srgbClr val="002060"/>
              </a:solidFill>
            </a:rPr>
            <a:t>total_balance</a:t>
          </a:r>
          <a:r>
            <a:rPr lang="en-GB" sz="1800" kern="1200" dirty="0">
              <a:solidFill>
                <a:srgbClr val="002060"/>
              </a:solidFill>
            </a:rPr>
            <a:t> to NULL in INSERT statements as per design.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3818800" y="1004"/>
        <a:ext cx="2846183" cy="1707710"/>
      </dsp:txXfrm>
    </dsp:sp>
    <dsp:sp modelId="{DE32749A-9F42-E74A-BED1-B55D2B99C268}">
      <dsp:nvSpPr>
        <dsp:cNvPr id="0" name=""/>
        <dsp:cNvSpPr/>
      </dsp:nvSpPr>
      <dsp:spPr>
        <a:xfrm>
          <a:off x="6949602" y="1004"/>
          <a:ext cx="2846183" cy="1707710"/>
        </a:xfrm>
        <a:prstGeom prst="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rgbClr val="002060"/>
              </a:solidFill>
            </a:rPr>
            <a:t>Verified the existence of tran_type_id, source_account_id, and destination_account_id to prevent foreign key constraints issues.</a:t>
          </a:r>
          <a:endParaRPr lang="en-US" sz="1800" kern="1200">
            <a:solidFill>
              <a:srgbClr val="002060"/>
            </a:solidFill>
          </a:endParaRPr>
        </a:p>
      </dsp:txBody>
      <dsp:txXfrm>
        <a:off x="6949602" y="1004"/>
        <a:ext cx="2846183" cy="1707710"/>
      </dsp:txXfrm>
    </dsp:sp>
    <dsp:sp modelId="{08F88D63-EC1E-A54B-A987-CF0794050F1C}">
      <dsp:nvSpPr>
        <dsp:cNvPr id="0" name=""/>
        <dsp:cNvSpPr/>
      </dsp:nvSpPr>
      <dsp:spPr>
        <a:xfrm>
          <a:off x="687998" y="1993333"/>
          <a:ext cx="2846183" cy="1707710"/>
        </a:xfrm>
        <a:prstGeom prst="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solidFill>
                <a:srgbClr val="002060"/>
              </a:solidFill>
            </a:rPr>
            <a:t>Rigorously checked database against constraints: NOT NULL, UNIQUE, and FOREIGN KEY.</a:t>
          </a:r>
          <a:endParaRPr lang="en-US" sz="1800" kern="1200">
            <a:solidFill>
              <a:srgbClr val="002060"/>
            </a:solidFill>
          </a:endParaRPr>
        </a:p>
      </dsp:txBody>
      <dsp:txXfrm>
        <a:off x="687998" y="1993333"/>
        <a:ext cx="2846183" cy="1707710"/>
      </dsp:txXfrm>
    </dsp:sp>
    <dsp:sp modelId="{EF2E338E-EE60-744D-8AAF-808EEE093B8C}">
      <dsp:nvSpPr>
        <dsp:cNvPr id="0" name=""/>
        <dsp:cNvSpPr/>
      </dsp:nvSpPr>
      <dsp:spPr>
        <a:xfrm>
          <a:off x="3818800" y="1993333"/>
          <a:ext cx="2846183" cy="1707710"/>
        </a:xfrm>
        <a:prstGeom prst="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solidFill>
                <a:srgbClr val="002060"/>
              </a:solidFill>
            </a:rPr>
            <a:t>Aimed for a smooth data import process with thorough validation.</a:t>
          </a:r>
          <a:endParaRPr lang="en-US" sz="1800" kern="1200">
            <a:solidFill>
              <a:srgbClr val="002060"/>
            </a:solidFill>
          </a:endParaRPr>
        </a:p>
      </dsp:txBody>
      <dsp:txXfrm>
        <a:off x="3818800" y="1993333"/>
        <a:ext cx="2846183" cy="1707710"/>
      </dsp:txXfrm>
    </dsp:sp>
    <dsp:sp modelId="{7802CD66-5BE4-6043-A09F-ABFDBA5AA817}">
      <dsp:nvSpPr>
        <dsp:cNvPr id="0" name=""/>
        <dsp:cNvSpPr/>
      </dsp:nvSpPr>
      <dsp:spPr>
        <a:xfrm>
          <a:off x="6949602" y="1993333"/>
          <a:ext cx="2846183" cy="1707710"/>
        </a:xfrm>
        <a:prstGeom prst="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solidFill>
                <a:srgbClr val="002060"/>
              </a:solidFill>
            </a:rPr>
            <a:t>Used error messages to guide effective troubleshooting and resolution of issues.</a:t>
          </a:r>
          <a:endParaRPr lang="en-US" sz="1800" kern="1200">
            <a:solidFill>
              <a:srgbClr val="002060"/>
            </a:solidFill>
          </a:endParaRPr>
        </a:p>
      </dsp:txBody>
      <dsp:txXfrm>
        <a:off x="6949602" y="1993333"/>
        <a:ext cx="2846183" cy="17077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22677-5FA9-EC42-8C75-FAF105D5889B}">
      <dsp:nvSpPr>
        <dsp:cNvPr id="0" name=""/>
        <dsp:cNvSpPr/>
      </dsp:nvSpPr>
      <dsp:spPr>
        <a:xfrm>
          <a:off x="0" y="21648"/>
          <a:ext cx="10515600" cy="992160"/>
        </a:xfrm>
        <a:prstGeom prst="round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SQL UPDATE statements modify records in transaction and account tables.</a:t>
          </a:r>
        </a:p>
      </dsp:txBody>
      <dsp:txXfrm>
        <a:off x="48433" y="70081"/>
        <a:ext cx="10418734" cy="895294"/>
      </dsp:txXfrm>
    </dsp:sp>
    <dsp:sp modelId="{FDF1D1B8-F808-6E41-8533-78A274946095}">
      <dsp:nvSpPr>
        <dsp:cNvPr id="0" name=""/>
        <dsp:cNvSpPr/>
      </dsp:nvSpPr>
      <dsp:spPr>
        <a:xfrm>
          <a:off x="0" y="1166448"/>
          <a:ext cx="10515600" cy="992160"/>
        </a:xfrm>
        <a:prstGeom prst="round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Apply business rules to ensure accurate total balance updates.</a:t>
          </a:r>
        </a:p>
      </dsp:txBody>
      <dsp:txXfrm>
        <a:off x="48433" y="1214881"/>
        <a:ext cx="10418734" cy="895294"/>
      </dsp:txXfrm>
    </dsp:sp>
    <dsp:sp modelId="{0F906190-5E90-6C48-85EE-B919F8D16BDB}">
      <dsp:nvSpPr>
        <dsp:cNvPr id="0" name=""/>
        <dsp:cNvSpPr/>
      </dsp:nvSpPr>
      <dsp:spPr>
        <a:xfrm>
          <a:off x="0" y="2311248"/>
          <a:ext cx="10515600" cy="992160"/>
        </a:xfrm>
        <a:prstGeom prst="roundRect">
          <a:avLst/>
        </a:prstGeom>
        <a:solidFill>
          <a:schemeClr val="bg1">
            <a:lumMod val="9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2060"/>
              </a:solidFill>
            </a:rPr>
            <a:t>Two main types of SQL UPDATE statements used:</a:t>
          </a:r>
        </a:p>
      </dsp:txBody>
      <dsp:txXfrm>
        <a:off x="48433" y="2359681"/>
        <a:ext cx="10418734" cy="895294"/>
      </dsp:txXfrm>
    </dsp:sp>
    <dsp:sp modelId="{1E987B10-617E-D54C-BECC-FF0CCFB5AA02}">
      <dsp:nvSpPr>
        <dsp:cNvPr id="0" name=""/>
        <dsp:cNvSpPr/>
      </dsp:nvSpPr>
      <dsp:spPr>
        <a:xfrm>
          <a:off x="0" y="3303408"/>
          <a:ext cx="10515600" cy="134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002060"/>
              </a:solidFill>
            </a:rPr>
            <a:t>Update client age from DOB for current age.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002060"/>
              </a:solidFill>
            </a:rPr>
            <a:t>Adjust </a:t>
          </a:r>
          <a:r>
            <a:rPr lang="en-US" sz="2800" kern="1200" dirty="0" err="1">
              <a:solidFill>
                <a:srgbClr val="002060"/>
              </a:solidFill>
            </a:rPr>
            <a:t>total_balance</a:t>
          </a:r>
          <a:r>
            <a:rPr lang="en-US" sz="2800" kern="1200" dirty="0">
              <a:solidFill>
                <a:srgbClr val="002060"/>
              </a:solidFill>
            </a:rPr>
            <a:t> in transaction table based on transaction type, reflecting accurate financial records.</a:t>
          </a:r>
        </a:p>
      </dsp:txBody>
      <dsp:txXfrm>
        <a:off x="0" y="3303408"/>
        <a:ext cx="10515600" cy="13439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3F6F0-EA3C-E545-AD67-C483A3AD2FFA}">
      <dsp:nvSpPr>
        <dsp:cNvPr id="0" name=""/>
        <dsp:cNvSpPr/>
      </dsp:nvSpPr>
      <dsp:spPr>
        <a:xfrm>
          <a:off x="0" y="61380"/>
          <a:ext cx="10202779" cy="994500"/>
        </a:xfrm>
        <a:prstGeom prst="round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2060"/>
              </a:solidFill>
            </a:rPr>
            <a:t>- Utilized DELETE FROM statement to remove "void transactions" in the transaction table.</a:t>
          </a:r>
        </a:p>
      </dsp:txBody>
      <dsp:txXfrm>
        <a:off x="48547" y="109927"/>
        <a:ext cx="10105685" cy="897406"/>
      </dsp:txXfrm>
    </dsp:sp>
    <dsp:sp modelId="{D57FCF3B-C824-5643-9557-C5C272A9EB75}">
      <dsp:nvSpPr>
        <dsp:cNvPr id="0" name=""/>
        <dsp:cNvSpPr/>
      </dsp:nvSpPr>
      <dsp:spPr>
        <a:xfrm>
          <a:off x="0" y="1127880"/>
          <a:ext cx="10202779" cy="994500"/>
        </a:xfrm>
        <a:prstGeom prst="round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2060"/>
              </a:solidFill>
            </a:rPr>
            <a:t>- Void transactions are those with a NULL amount, excluding "balance enquiry" types.</a:t>
          </a:r>
        </a:p>
      </dsp:txBody>
      <dsp:txXfrm>
        <a:off x="48547" y="1176427"/>
        <a:ext cx="10105685" cy="897406"/>
      </dsp:txXfrm>
    </dsp:sp>
    <dsp:sp modelId="{118F074A-977B-4448-B058-05B809A4197D}">
      <dsp:nvSpPr>
        <dsp:cNvPr id="0" name=""/>
        <dsp:cNvSpPr/>
      </dsp:nvSpPr>
      <dsp:spPr>
        <a:xfrm>
          <a:off x="0" y="2194380"/>
          <a:ext cx="10202779" cy="994500"/>
        </a:xfrm>
        <a:prstGeom prst="round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2060"/>
              </a:solidFill>
            </a:rPr>
            <a:t>- Deletion conditions: NULL amount and not a balance enquiry (transaction type not equal to 5).</a:t>
          </a:r>
        </a:p>
      </dsp:txBody>
      <dsp:txXfrm>
        <a:off x="48547" y="2242927"/>
        <a:ext cx="10105685" cy="897406"/>
      </dsp:txXfrm>
    </dsp:sp>
    <dsp:sp modelId="{19AF8232-D908-A44F-86DF-846330E5AE80}">
      <dsp:nvSpPr>
        <dsp:cNvPr id="0" name=""/>
        <dsp:cNvSpPr/>
      </dsp:nvSpPr>
      <dsp:spPr>
        <a:xfrm>
          <a:off x="0" y="3260880"/>
          <a:ext cx="10202779" cy="994500"/>
        </a:xfrm>
        <a:prstGeom prst="round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2060"/>
              </a:solidFill>
            </a:rPr>
            <a:t>- Retains legitimate NULL amount cases like balance enquiries.</a:t>
          </a:r>
        </a:p>
      </dsp:txBody>
      <dsp:txXfrm>
        <a:off x="48547" y="3309427"/>
        <a:ext cx="10105685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06549-32EE-CA43-B70B-15F14725FDFF}">
      <dsp:nvSpPr>
        <dsp:cNvPr id="0" name=""/>
        <dsp:cNvSpPr/>
      </dsp:nvSpPr>
      <dsp:spPr>
        <a:xfrm>
          <a:off x="3103" y="582576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Improved Performance and Scalability</a:t>
          </a:r>
          <a:endParaRPr lang="en-US" sz="27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3" y="582576"/>
        <a:ext cx="2462038" cy="1477223"/>
      </dsp:txXfrm>
    </dsp:sp>
    <dsp:sp modelId="{BBA95123-8EC3-864E-80F7-406F6C2F2AE2}">
      <dsp:nvSpPr>
        <dsp:cNvPr id="0" name=""/>
        <dsp:cNvSpPr/>
      </dsp:nvSpPr>
      <dsp:spPr>
        <a:xfrm>
          <a:off x="2711345" y="582576"/>
          <a:ext cx="2462038" cy="1477223"/>
        </a:xfrm>
        <a:prstGeom prst="rect">
          <a:avLst/>
        </a:prstGeom>
        <a:solidFill>
          <a:srgbClr val="C1755A">
            <a:alpha val="6653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Aria Storage Engine</a:t>
          </a:r>
          <a:endParaRPr lang="en-GB" sz="2700" b="0" i="0" u="none" strike="noStrike" kern="1200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345" y="582576"/>
        <a:ext cx="2462038" cy="1477223"/>
      </dsp:txXfrm>
    </dsp:sp>
    <dsp:sp modelId="{DD86EE66-B91F-254B-8EC7-3D8E17AB08E5}">
      <dsp:nvSpPr>
        <dsp:cNvPr id="0" name=""/>
        <dsp:cNvSpPr/>
      </dsp:nvSpPr>
      <dsp:spPr>
        <a:xfrm>
          <a:off x="5419588" y="582576"/>
          <a:ext cx="2462038" cy="1477223"/>
        </a:xfrm>
        <a:prstGeom prst="rect">
          <a:avLst/>
        </a:prstGeom>
        <a:solidFill>
          <a:srgbClr val="C1755A">
            <a:alpha val="6653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Diverse Storage Options</a:t>
          </a:r>
          <a:endParaRPr lang="en-GB" sz="2700" b="0" i="0" u="none" strike="noStrike" kern="1200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9588" y="582576"/>
        <a:ext cx="2462038" cy="1477223"/>
      </dsp:txXfrm>
    </dsp:sp>
    <dsp:sp modelId="{E234A15D-2310-7646-9532-1396224CB403}">
      <dsp:nvSpPr>
        <dsp:cNvPr id="0" name=""/>
        <dsp:cNvSpPr/>
      </dsp:nvSpPr>
      <dsp:spPr>
        <a:xfrm>
          <a:off x="8127830" y="582576"/>
          <a:ext cx="2462038" cy="1477223"/>
        </a:xfrm>
        <a:prstGeom prst="rect">
          <a:avLst/>
        </a:prstGeom>
        <a:solidFill>
          <a:srgbClr val="C1755A">
            <a:alpha val="6653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Robust Security Measures</a:t>
          </a:r>
          <a:endParaRPr lang="en-GB" sz="2700" b="0" i="0" u="none" strike="noStrike" kern="1200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7830" y="582576"/>
        <a:ext cx="2462038" cy="1477223"/>
      </dsp:txXfrm>
    </dsp:sp>
    <dsp:sp modelId="{D87D111F-F1C9-BB4B-823C-F92E624C25D6}">
      <dsp:nvSpPr>
        <dsp:cNvPr id="0" name=""/>
        <dsp:cNvSpPr/>
      </dsp:nvSpPr>
      <dsp:spPr>
        <a:xfrm>
          <a:off x="3103" y="2306003"/>
          <a:ext cx="2462038" cy="1477223"/>
        </a:xfrm>
        <a:prstGeom prst="rect">
          <a:avLst/>
        </a:prstGeom>
        <a:solidFill>
          <a:srgbClr val="C1755A">
            <a:alpha val="6653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Reliability &amp; Duplication</a:t>
          </a:r>
          <a:endParaRPr lang="en-GB" sz="27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3" y="2306003"/>
        <a:ext cx="2462038" cy="1477223"/>
      </dsp:txXfrm>
    </dsp:sp>
    <dsp:sp modelId="{096762AA-4881-044A-990D-ABB2F6CB0DC5}">
      <dsp:nvSpPr>
        <dsp:cNvPr id="0" name=""/>
        <dsp:cNvSpPr/>
      </dsp:nvSpPr>
      <dsp:spPr>
        <a:xfrm>
          <a:off x="2711345" y="2306003"/>
          <a:ext cx="2462038" cy="1477223"/>
        </a:xfrm>
        <a:prstGeom prst="rect">
          <a:avLst/>
        </a:prstGeom>
        <a:solidFill>
          <a:srgbClr val="C1755A">
            <a:alpha val="6653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Enhanced SQL &amp; Schema Features</a:t>
          </a:r>
        </a:p>
      </dsp:txBody>
      <dsp:txXfrm>
        <a:off x="2711345" y="2306003"/>
        <a:ext cx="2462038" cy="1477223"/>
      </dsp:txXfrm>
    </dsp:sp>
    <dsp:sp modelId="{A48A40A0-641E-224B-8A79-92003F1FC2D1}">
      <dsp:nvSpPr>
        <dsp:cNvPr id="0" name=""/>
        <dsp:cNvSpPr/>
      </dsp:nvSpPr>
      <dsp:spPr>
        <a:xfrm>
          <a:off x="5419588" y="2306003"/>
          <a:ext cx="2462038" cy="1477223"/>
        </a:xfrm>
        <a:prstGeom prst="rect">
          <a:avLst/>
        </a:prstGeom>
        <a:solidFill>
          <a:srgbClr val="C1755A">
            <a:alpha val="6653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JSON Handling</a:t>
          </a:r>
          <a:endParaRPr lang="en-GB" sz="27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9588" y="2306003"/>
        <a:ext cx="2462038" cy="1477223"/>
      </dsp:txXfrm>
    </dsp:sp>
    <dsp:sp modelId="{F63EB4A7-7F47-1247-A26D-E98B7DA9BA4E}">
      <dsp:nvSpPr>
        <dsp:cNvPr id="0" name=""/>
        <dsp:cNvSpPr/>
      </dsp:nvSpPr>
      <dsp:spPr>
        <a:xfrm>
          <a:off x="8127830" y="2306003"/>
          <a:ext cx="2462038" cy="1477223"/>
        </a:xfrm>
        <a:prstGeom prst="rect">
          <a:avLst/>
        </a:prstGeom>
        <a:solidFill>
          <a:srgbClr val="C1755A">
            <a:alpha val="6653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strike="noStrike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Expandability</a:t>
          </a:r>
          <a:endParaRPr lang="en-GB" sz="27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7830" y="2306003"/>
        <a:ext cx="2462038" cy="1477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C3012-0353-4929-A7CF-61B142227D84}">
      <dsp:nvSpPr>
        <dsp:cNvPr id="0" name=""/>
        <dsp:cNvSpPr/>
      </dsp:nvSpPr>
      <dsp:spPr>
        <a:xfrm>
          <a:off x="420462" y="1238606"/>
          <a:ext cx="681064" cy="681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2109-8EFE-4E7D-991D-5D5AFBBB160B}">
      <dsp:nvSpPr>
        <dsp:cNvPr id="0" name=""/>
        <dsp:cNvSpPr/>
      </dsp:nvSpPr>
      <dsp:spPr>
        <a:xfrm>
          <a:off x="4256" y="2269478"/>
          <a:ext cx="1513476" cy="130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Data Retrieval: </a:t>
          </a:r>
          <a:r>
            <a:rPr lang="en-GB" sz="1400" b="0" i="0" kern="1200" dirty="0"/>
            <a:t>Index Structures, Query Optimizer, Buffer Pool, Read-Ahead Techniques</a:t>
          </a:r>
          <a:endParaRPr lang="en-US" sz="1400" kern="1200" dirty="0"/>
        </a:p>
      </dsp:txBody>
      <dsp:txXfrm>
        <a:off x="4256" y="2269478"/>
        <a:ext cx="1513476" cy="1300551"/>
      </dsp:txXfrm>
    </dsp:sp>
    <dsp:sp modelId="{C24AB38E-E84C-4AE7-B716-D117519B3116}">
      <dsp:nvSpPr>
        <dsp:cNvPr id="0" name=""/>
        <dsp:cNvSpPr/>
      </dsp:nvSpPr>
      <dsp:spPr>
        <a:xfrm>
          <a:off x="2127285" y="1202851"/>
          <a:ext cx="824087" cy="82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5DC6-F61D-4C03-939D-269017C812FD}">
      <dsp:nvSpPr>
        <dsp:cNvPr id="0" name=""/>
        <dsp:cNvSpPr/>
      </dsp:nvSpPr>
      <dsp:spPr>
        <a:xfrm>
          <a:off x="1782591" y="2305234"/>
          <a:ext cx="1513476" cy="130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Data Manipulation: </a:t>
          </a:r>
          <a:r>
            <a:rPr lang="en-GB" sz="1400" b="0" i="0" kern="1200" dirty="0"/>
            <a:t>INSERT, UPDATE, DELETE, MERGE, LOAD DATA INFILE, DELAYED INSERTS</a:t>
          </a:r>
          <a:endParaRPr lang="en-US" sz="1400" kern="1200" dirty="0"/>
        </a:p>
      </dsp:txBody>
      <dsp:txXfrm>
        <a:off x="1782591" y="2305234"/>
        <a:ext cx="1513476" cy="1300551"/>
      </dsp:txXfrm>
    </dsp:sp>
    <dsp:sp modelId="{2C75D6CC-35C0-473C-862D-A09BFE2BCA57}">
      <dsp:nvSpPr>
        <dsp:cNvPr id="0" name=""/>
        <dsp:cNvSpPr/>
      </dsp:nvSpPr>
      <dsp:spPr>
        <a:xfrm>
          <a:off x="3905620" y="1202851"/>
          <a:ext cx="824087" cy="824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700D3-F468-463D-B3F2-C66DE724EFF2}">
      <dsp:nvSpPr>
        <dsp:cNvPr id="0" name=""/>
        <dsp:cNvSpPr/>
      </dsp:nvSpPr>
      <dsp:spPr>
        <a:xfrm>
          <a:off x="3560926" y="2305234"/>
          <a:ext cx="1513476" cy="130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Data Integrity and Accuracy: </a:t>
          </a:r>
          <a:r>
            <a:rPr lang="en-GB" sz="1400" b="0" i="0" kern="1200" dirty="0"/>
            <a:t>PRIMARY KEY, FOREIGN KEY, UNIQUE, CHECK, NOT NULL, Atomicity, Consistency, Isolation, Durability</a:t>
          </a:r>
          <a:endParaRPr lang="en-US" sz="1400" kern="1200" dirty="0"/>
        </a:p>
      </dsp:txBody>
      <dsp:txXfrm>
        <a:off x="3560926" y="2305234"/>
        <a:ext cx="1513476" cy="1300551"/>
      </dsp:txXfrm>
    </dsp:sp>
    <dsp:sp modelId="{68331A46-3802-4E82-A592-A5577AD46D64}">
      <dsp:nvSpPr>
        <dsp:cNvPr id="0" name=""/>
        <dsp:cNvSpPr/>
      </dsp:nvSpPr>
      <dsp:spPr>
        <a:xfrm>
          <a:off x="5683955" y="1202851"/>
          <a:ext cx="824087" cy="824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584E7-3D8C-4DD4-A097-4498D156741F}">
      <dsp:nvSpPr>
        <dsp:cNvPr id="0" name=""/>
        <dsp:cNvSpPr/>
      </dsp:nvSpPr>
      <dsp:spPr>
        <a:xfrm>
          <a:off x="5339261" y="2305234"/>
          <a:ext cx="1513476" cy="130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Concurrency Control: </a:t>
          </a:r>
          <a:r>
            <a:rPr lang="en-GB" sz="1400" b="0" i="0" kern="1200"/>
            <a:t>Versioned Records</a:t>
          </a:r>
          <a:r>
            <a:rPr lang="en-GB" sz="1400" b="1" kern="1200"/>
            <a:t>, </a:t>
          </a:r>
          <a:r>
            <a:rPr lang="en-GB" sz="1400" b="0" i="0" kern="1200"/>
            <a:t>Read Consistency</a:t>
          </a:r>
          <a:r>
            <a:rPr lang="en-GB" sz="1400" b="1" kern="1200"/>
            <a:t>, </a:t>
          </a:r>
          <a:r>
            <a:rPr lang="en-GB" sz="1400" b="0" i="0" kern="1200"/>
            <a:t>Phantom Reads Prevention</a:t>
          </a:r>
          <a:r>
            <a:rPr lang="en-GB" sz="1400" b="1" kern="1200"/>
            <a:t>, </a:t>
          </a:r>
          <a:r>
            <a:rPr lang="en-GB" sz="1400" b="0" i="0" kern="1200"/>
            <a:t>Row-level Locking</a:t>
          </a:r>
          <a:r>
            <a:rPr lang="en-GB" sz="1400" b="1" kern="1200"/>
            <a:t>, </a:t>
          </a:r>
          <a:r>
            <a:rPr lang="en-GB" sz="1400" b="0" i="0" kern="1200"/>
            <a:t>Shared and Exclusive Locks</a:t>
          </a:r>
          <a:r>
            <a:rPr lang="en-GB" sz="1400" b="1" kern="1200"/>
            <a:t>, </a:t>
          </a:r>
          <a:r>
            <a:rPr lang="en-GB" sz="1400" b="0" i="0" kern="1200"/>
            <a:t>Deadlock Detection</a:t>
          </a:r>
          <a:endParaRPr lang="en-US" sz="1400" kern="1200"/>
        </a:p>
      </dsp:txBody>
      <dsp:txXfrm>
        <a:off x="5339261" y="2305234"/>
        <a:ext cx="1513476" cy="1300551"/>
      </dsp:txXfrm>
    </dsp:sp>
    <dsp:sp modelId="{AB04EEE2-8632-49FF-A40E-E8F9AD7EDAB8}">
      <dsp:nvSpPr>
        <dsp:cNvPr id="0" name=""/>
        <dsp:cNvSpPr/>
      </dsp:nvSpPr>
      <dsp:spPr>
        <a:xfrm>
          <a:off x="7462290" y="1202851"/>
          <a:ext cx="824087" cy="8240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8DC42-1F9A-41F9-A65B-03DDBFC34705}">
      <dsp:nvSpPr>
        <dsp:cNvPr id="0" name=""/>
        <dsp:cNvSpPr/>
      </dsp:nvSpPr>
      <dsp:spPr>
        <a:xfrm>
          <a:off x="7117596" y="2305234"/>
          <a:ext cx="1513476" cy="130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Redundancy Removal: </a:t>
          </a:r>
          <a:r>
            <a:rPr lang="en-GB" sz="1400" b="0" i="0" kern="1200"/>
            <a:t>Normalization</a:t>
          </a:r>
          <a:r>
            <a:rPr lang="en-GB" sz="1400" b="1" kern="1200"/>
            <a:t>, </a:t>
          </a:r>
          <a:r>
            <a:rPr lang="en-GB" sz="1400" b="0" i="0" kern="1200"/>
            <a:t>Decomposition</a:t>
          </a:r>
          <a:r>
            <a:rPr lang="en-GB" sz="1400" b="1" kern="1200"/>
            <a:t>, </a:t>
          </a:r>
          <a:r>
            <a:rPr lang="en-GB" sz="1400" b="0" i="0" kern="1200"/>
            <a:t>Referential Integrity</a:t>
          </a:r>
          <a:r>
            <a:rPr lang="en-GB" sz="1400" b="1" kern="1200"/>
            <a:t>, </a:t>
          </a:r>
          <a:r>
            <a:rPr lang="en-GB" sz="1400" b="0" i="0" kern="1200"/>
            <a:t>Storage Engines</a:t>
          </a:r>
          <a:endParaRPr lang="en-US" sz="1400" kern="1200"/>
        </a:p>
      </dsp:txBody>
      <dsp:txXfrm>
        <a:off x="7117596" y="2305234"/>
        <a:ext cx="1513476" cy="1300551"/>
      </dsp:txXfrm>
    </dsp:sp>
    <dsp:sp modelId="{AFB9E885-2647-4AF6-AE72-7AF0554CF0DF}">
      <dsp:nvSpPr>
        <dsp:cNvPr id="0" name=""/>
        <dsp:cNvSpPr/>
      </dsp:nvSpPr>
      <dsp:spPr>
        <a:xfrm>
          <a:off x="9240625" y="1202851"/>
          <a:ext cx="824087" cy="8240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C5206-3F33-4861-A542-B88FEC696FAA}">
      <dsp:nvSpPr>
        <dsp:cNvPr id="0" name=""/>
        <dsp:cNvSpPr/>
      </dsp:nvSpPr>
      <dsp:spPr>
        <a:xfrm>
          <a:off x="8895931" y="2305234"/>
          <a:ext cx="1513476" cy="130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Data Independence: </a:t>
          </a:r>
          <a:r>
            <a:rPr lang="en-GB" sz="1400" b="0" i="0" kern="1200"/>
            <a:t>Logical Data Independence</a:t>
          </a:r>
          <a:r>
            <a:rPr lang="en-GB" sz="1400" b="1" kern="1200"/>
            <a:t>, </a:t>
          </a:r>
          <a:r>
            <a:rPr lang="en-GB" sz="1400" b="0" i="0" kern="1200"/>
            <a:t>Physical Data Independence</a:t>
          </a:r>
          <a:endParaRPr lang="en-US" sz="1400" kern="1200"/>
        </a:p>
      </dsp:txBody>
      <dsp:txXfrm>
        <a:off x="8895931" y="2305234"/>
        <a:ext cx="1513476" cy="1300551"/>
      </dsp:txXfrm>
    </dsp:sp>
    <dsp:sp modelId="{2A36A200-FAD2-42CB-8D92-691D9A5FD978}">
      <dsp:nvSpPr>
        <dsp:cNvPr id="0" name=""/>
        <dsp:cNvSpPr/>
      </dsp:nvSpPr>
      <dsp:spPr>
        <a:xfrm>
          <a:off x="11018960" y="1202851"/>
          <a:ext cx="824087" cy="82408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2F7F-CD93-4750-921C-65EEE85A0625}">
      <dsp:nvSpPr>
        <dsp:cNvPr id="0" name=""/>
        <dsp:cNvSpPr/>
      </dsp:nvSpPr>
      <dsp:spPr>
        <a:xfrm>
          <a:off x="10674266" y="2305234"/>
          <a:ext cx="1513476" cy="130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Data Relationships: </a:t>
          </a:r>
          <a:r>
            <a:rPr lang="en-GB" sz="1400" b="0" i="0" kern="1200"/>
            <a:t>Foreign Keys</a:t>
          </a:r>
          <a:r>
            <a:rPr lang="en-GB" sz="1400" b="1" kern="1200"/>
            <a:t>, </a:t>
          </a:r>
          <a:r>
            <a:rPr lang="en-GB" sz="1400" b="0" i="0" kern="1200"/>
            <a:t>Referential Actions</a:t>
          </a:r>
          <a:r>
            <a:rPr lang="en-GB" sz="1400" b="1" kern="1200"/>
            <a:t>, </a:t>
          </a:r>
          <a:r>
            <a:rPr lang="en-GB" sz="1400" b="0" i="0" kern="1200"/>
            <a:t>Consistency Maintenance</a:t>
          </a:r>
          <a:r>
            <a:rPr lang="en-GB" sz="1400" b="1" kern="1200"/>
            <a:t>, </a:t>
          </a:r>
          <a:r>
            <a:rPr lang="en-GB" sz="1400" b="0" i="0" kern="1200"/>
            <a:t>Indexed Foreign Keys</a:t>
          </a:r>
          <a:r>
            <a:rPr lang="en-GB" sz="1400" b="1" kern="1200"/>
            <a:t>, </a:t>
          </a:r>
          <a:r>
            <a:rPr lang="en-GB" sz="1400" b="0" i="0" kern="1200"/>
            <a:t>Join Operations</a:t>
          </a:r>
          <a:r>
            <a:rPr lang="en-GB" sz="1400" b="1" kern="1200"/>
            <a:t>, </a:t>
          </a:r>
          <a:r>
            <a:rPr lang="en-GB" sz="1400" b="0" i="0" kern="1200"/>
            <a:t>Optimization</a:t>
          </a:r>
          <a:endParaRPr lang="en-US" sz="1400" kern="1200"/>
        </a:p>
      </dsp:txBody>
      <dsp:txXfrm>
        <a:off x="10674266" y="2305234"/>
        <a:ext cx="1513476" cy="1300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06549-32EE-CA43-B70B-15F14725FDFF}">
      <dsp:nvSpPr>
        <dsp:cNvPr id="0" name=""/>
        <dsp:cNvSpPr/>
      </dsp:nvSpPr>
      <dsp:spPr>
        <a:xfrm>
          <a:off x="3103" y="582576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Supports more storage engines, giving more user options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3" y="582576"/>
        <a:ext cx="2462038" cy="1477223"/>
      </dsp:txXfrm>
    </dsp:sp>
    <dsp:sp modelId="{F82A673E-F87A-A840-8AA4-07B5CBCF956D}">
      <dsp:nvSpPr>
        <dsp:cNvPr id="0" name=""/>
        <dsp:cNvSpPr/>
      </dsp:nvSpPr>
      <dsp:spPr>
        <a:xfrm>
          <a:off x="2711345" y="582576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 handle a larger number of connections,  beneficial for high-traffic scenarios</a:t>
          </a:r>
          <a:endParaRPr lang="en-GB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345" y="582576"/>
        <a:ext cx="2462038" cy="1477223"/>
      </dsp:txXfrm>
    </dsp:sp>
    <dsp:sp modelId="{953523C7-7CD4-BF45-961B-CF05D80630C8}">
      <dsp:nvSpPr>
        <dsp:cNvPr id="0" name=""/>
        <dsp:cNvSpPr/>
      </dsp:nvSpPr>
      <dsp:spPr>
        <a:xfrm>
          <a:off x="5419588" y="582576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Replication in MariaDB is twice as fast as in MySQL</a:t>
          </a:r>
          <a:endParaRPr lang="en-GB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9588" y="582576"/>
        <a:ext cx="2462038" cy="1477223"/>
      </dsp:txXfrm>
    </dsp:sp>
    <dsp:sp modelId="{5B1A7123-81F2-2C42-987A-F11A2631D66D}">
      <dsp:nvSpPr>
        <dsp:cNvPr id="0" name=""/>
        <dsp:cNvSpPr/>
      </dsp:nvSpPr>
      <dsp:spPr>
        <a:xfrm>
          <a:off x="8127830" y="582576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Generally faster and easier to work </a:t>
          </a:r>
          <a:endParaRPr lang="en-GB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7830" y="582576"/>
        <a:ext cx="2462038" cy="1477223"/>
      </dsp:txXfrm>
    </dsp:sp>
    <dsp:sp modelId="{C88E0AFB-0F2C-7F4F-8CE4-B87FA988EDA7}">
      <dsp:nvSpPr>
        <dsp:cNvPr id="0" name=""/>
        <dsp:cNvSpPr/>
      </dsp:nvSpPr>
      <dsp:spPr>
        <a:xfrm>
          <a:off x="3103" y="2306003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Allows creation of versioned tables, useful for managing historical data</a:t>
          </a:r>
          <a:endParaRPr lang="en-GB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3" y="2306003"/>
        <a:ext cx="2462038" cy="1477223"/>
      </dsp:txXfrm>
    </dsp:sp>
    <dsp:sp modelId="{934DE5B9-DCFA-4940-B00A-48EA4EDCABE5}">
      <dsp:nvSpPr>
        <dsp:cNvPr id="0" name=""/>
        <dsp:cNvSpPr/>
      </dsp:nvSpPr>
      <dsp:spPr>
        <a:xfrm>
          <a:off x="2711345" y="2306003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Offers compatibility features with Oracle Database, thus easy user switching from Oracle</a:t>
          </a:r>
          <a:endParaRPr lang="en-GB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345" y="2306003"/>
        <a:ext cx="2462038" cy="1477223"/>
      </dsp:txXfrm>
    </dsp:sp>
    <dsp:sp modelId="{A66929E1-ADCD-8045-A14F-AC8E6A4E51BA}">
      <dsp:nvSpPr>
        <dsp:cNvPr id="0" name=""/>
        <dsp:cNvSpPr/>
      </dsp:nvSpPr>
      <dsp:spPr>
        <a:xfrm>
          <a:off x="5419588" y="2306003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Supports a columnar storage format</a:t>
          </a:r>
          <a:endParaRPr lang="en-GB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9588" y="2306003"/>
        <a:ext cx="2462038" cy="1477223"/>
      </dsp:txXfrm>
    </dsp:sp>
    <dsp:sp modelId="{7CDCC636-0A53-C143-9F46-DC67598CA0B1}">
      <dsp:nvSpPr>
        <dsp:cNvPr id="0" name=""/>
        <dsp:cNvSpPr/>
      </dsp:nvSpPr>
      <dsp:spPr>
        <a:xfrm>
          <a:off x="8127830" y="2306003"/>
          <a:ext cx="2462038" cy="1477223"/>
        </a:xfrm>
        <a:prstGeom prst="rect">
          <a:avLst/>
        </a:prstGeom>
        <a:solidFill>
          <a:srgbClr val="C1755A">
            <a:alpha val="7000"/>
          </a:srgb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u="none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Provides a distributed SQL database solution called MariaDB </a:t>
          </a:r>
          <a:r>
            <a:rPr lang="en-GB" sz="2000" b="1" i="0" u="none" kern="120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Xpand</a:t>
          </a:r>
          <a:endParaRPr lang="en-GB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7830" y="2306003"/>
        <a:ext cx="2462038" cy="1477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19D91-E1E2-FF49-A029-B0CD01C7577E}">
      <dsp:nvSpPr>
        <dsp:cNvPr id="0" name=""/>
        <dsp:cNvSpPr/>
      </dsp:nvSpPr>
      <dsp:spPr>
        <a:xfrm>
          <a:off x="0" y="20662"/>
          <a:ext cx="10844464" cy="5631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</a:p>
      </dsp:txBody>
      <dsp:txXfrm>
        <a:off x="27493" y="48155"/>
        <a:ext cx="10789478" cy="508212"/>
      </dsp:txXfrm>
    </dsp:sp>
    <dsp:sp modelId="{0513F48C-3BCF-DE47-9DFE-4BACD0161830}">
      <dsp:nvSpPr>
        <dsp:cNvPr id="0" name=""/>
        <dsp:cNvSpPr/>
      </dsp:nvSpPr>
      <dsp:spPr>
        <a:xfrm>
          <a:off x="0" y="573988"/>
          <a:ext cx="10844464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31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u="none" strike="noStrike" kern="1200" dirty="0">
              <a:effectLst/>
            </a:rPr>
            <a:t>The primary goal of the bank database is to ensure seamless bank operations, focusing on the bank's structure, effective client interactions, and efficient data handling.</a:t>
          </a:r>
          <a:endParaRPr lang="en-US" sz="2000" kern="1200" dirty="0"/>
        </a:p>
      </dsp:txBody>
      <dsp:txXfrm>
        <a:off x="0" y="573988"/>
        <a:ext cx="10844464" cy="844560"/>
      </dsp:txXfrm>
    </dsp:sp>
    <dsp:sp modelId="{53796062-8F59-E241-9DD3-5E9A9BEFD270}">
      <dsp:nvSpPr>
        <dsp:cNvPr id="0" name=""/>
        <dsp:cNvSpPr/>
      </dsp:nvSpPr>
      <dsp:spPr>
        <a:xfrm>
          <a:off x="0" y="1418548"/>
          <a:ext cx="10844464" cy="5669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Source</a:t>
          </a:r>
        </a:p>
      </dsp:txBody>
      <dsp:txXfrm>
        <a:off x="27675" y="1446223"/>
        <a:ext cx="10789114" cy="511581"/>
      </dsp:txXfrm>
    </dsp:sp>
    <dsp:sp modelId="{FE7B989A-E9AC-6F47-9189-E7B69D5C8D96}">
      <dsp:nvSpPr>
        <dsp:cNvPr id="0" name=""/>
        <dsp:cNvSpPr/>
      </dsp:nvSpPr>
      <dsp:spPr>
        <a:xfrm>
          <a:off x="0" y="1985480"/>
          <a:ext cx="10844464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31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u="none" strike="noStrike" kern="1200" dirty="0">
              <a:effectLst/>
            </a:rPr>
            <a:t>The database is derived from the </a:t>
          </a:r>
          <a:r>
            <a:rPr lang="en-US" sz="2000" b="0" i="0" u="none" strike="noStrike" kern="1200" dirty="0" err="1">
              <a:effectLst/>
            </a:rPr>
            <a:t>KDDNuggets</a:t>
          </a:r>
          <a:r>
            <a:rPr lang="en-US" sz="2000" b="0" i="0" u="none" strike="noStrike" kern="1200" dirty="0">
              <a:effectLst/>
            </a:rPr>
            <a:t> referenced data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u="none" strike="noStrike" kern="1200" dirty="0">
              <a:effectLst/>
            </a:rPr>
            <a:t>Consists of multiple discrete datasets, each related to various financial activities and transactions</a:t>
          </a:r>
          <a:endParaRPr lang="en-US" sz="2000" kern="1200" dirty="0"/>
        </a:p>
      </dsp:txBody>
      <dsp:txXfrm>
        <a:off x="0" y="1985480"/>
        <a:ext cx="10844464" cy="844560"/>
      </dsp:txXfrm>
    </dsp:sp>
    <dsp:sp modelId="{A54A1DA9-9CE4-2B42-A874-82581430020B}">
      <dsp:nvSpPr>
        <dsp:cNvPr id="0" name=""/>
        <dsp:cNvSpPr/>
      </dsp:nvSpPr>
      <dsp:spPr>
        <a:xfrm>
          <a:off x="0" y="2830040"/>
          <a:ext cx="10844464" cy="6044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Database Structure</a:t>
          </a:r>
        </a:p>
      </dsp:txBody>
      <dsp:txXfrm>
        <a:off x="29507" y="2859547"/>
        <a:ext cx="10785450" cy="545438"/>
      </dsp:txXfrm>
    </dsp:sp>
    <dsp:sp modelId="{0C84A72C-4602-444B-B7D8-5EEB6096982A}">
      <dsp:nvSpPr>
        <dsp:cNvPr id="0" name=""/>
        <dsp:cNvSpPr/>
      </dsp:nvSpPr>
      <dsp:spPr>
        <a:xfrm>
          <a:off x="0" y="3434492"/>
          <a:ext cx="10844464" cy="1240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31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u="none" strike="noStrike" kern="1200" dirty="0">
              <a:effectLst/>
            </a:rPr>
            <a:t>To implement our strategy, we first create unique entities in the database, each corresponding to a different dataset.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u="none" strike="noStrike" kern="1200" dirty="0">
              <a:effectLst/>
            </a:rPr>
            <a:t>These entities have appropriate preservation of the relationships and underlying structure among the various forms of banking information</a:t>
          </a:r>
          <a:endParaRPr lang="en-US" sz="2000" b="0" kern="1200" dirty="0">
            <a:effectLst/>
          </a:endParaRPr>
        </a:p>
      </dsp:txBody>
      <dsp:txXfrm>
        <a:off x="0" y="3434492"/>
        <a:ext cx="10844464" cy="12404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CE09E-019E-2049-BD80-489E2B4B77DB}">
      <dsp:nvSpPr>
        <dsp:cNvPr id="0" name=""/>
        <dsp:cNvSpPr/>
      </dsp:nvSpPr>
      <dsp:spPr>
        <a:xfrm>
          <a:off x="825076" y="2379"/>
          <a:ext cx="3537942" cy="2122765"/>
        </a:xfrm>
        <a:prstGeom prst="rect">
          <a:avLst/>
        </a:prstGeom>
        <a:solidFill>
          <a:schemeClr val="bg1">
            <a:lumMod val="85000"/>
            <a:alpha val="94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Get valuable insights from the bank dataset</a:t>
          </a:r>
          <a:endParaRPr lang="en-US" sz="2800" b="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5076" y="2379"/>
        <a:ext cx="3537942" cy="2122765"/>
      </dsp:txXfrm>
    </dsp:sp>
    <dsp:sp modelId="{15319A26-B86B-8D48-940F-6C9A3EDC5911}">
      <dsp:nvSpPr>
        <dsp:cNvPr id="0" name=""/>
        <dsp:cNvSpPr/>
      </dsp:nvSpPr>
      <dsp:spPr>
        <a:xfrm>
          <a:off x="4716813" y="2379"/>
          <a:ext cx="3537942" cy="2122765"/>
        </a:xfrm>
        <a:prstGeom prst="rect">
          <a:avLst/>
        </a:prstGeom>
        <a:solidFill>
          <a:schemeClr val="bg1">
            <a:lumMod val="85000"/>
            <a:alpha val="93514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Improves the data management process overall</a:t>
          </a:r>
          <a:endParaRPr lang="en-US" sz="28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6813" y="2379"/>
        <a:ext cx="3537942" cy="2122765"/>
      </dsp:txXfrm>
    </dsp:sp>
    <dsp:sp modelId="{2D61F0E7-1A7F-C643-8BF1-B2EE282556AF}">
      <dsp:nvSpPr>
        <dsp:cNvPr id="0" name=""/>
        <dsp:cNvSpPr/>
      </dsp:nvSpPr>
      <dsp:spPr>
        <a:xfrm>
          <a:off x="825076" y="2478939"/>
          <a:ext cx="3537942" cy="2122765"/>
        </a:xfrm>
        <a:prstGeom prst="rect">
          <a:avLst/>
        </a:prstGeom>
        <a:solidFill>
          <a:schemeClr val="bg1">
            <a:lumMod val="85000"/>
            <a:alpha val="94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Enables us to monitor financial movements, examine transactional trends, examine client behavior</a:t>
          </a:r>
          <a:endParaRPr lang="en-US" sz="28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5076" y="2478939"/>
        <a:ext cx="3537942" cy="2122765"/>
      </dsp:txXfrm>
    </dsp:sp>
    <dsp:sp modelId="{878BE337-405E-284E-9019-769E01D6BEEC}">
      <dsp:nvSpPr>
        <dsp:cNvPr id="0" name=""/>
        <dsp:cNvSpPr/>
      </dsp:nvSpPr>
      <dsp:spPr>
        <a:xfrm>
          <a:off x="4716813" y="2478939"/>
          <a:ext cx="3537942" cy="2122765"/>
        </a:xfrm>
        <a:prstGeom prst="rect">
          <a:avLst/>
        </a:prstGeom>
        <a:solidFill>
          <a:schemeClr val="bg1">
            <a:lumMod val="85000"/>
            <a:alpha val="94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Offer insightful information to assist strategic decision-making in the financial industry. </a:t>
          </a:r>
          <a:endParaRPr lang="en-US" sz="2800" b="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6813" y="2478939"/>
        <a:ext cx="3537942" cy="21227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BD13-3D44-5E49-A998-5AD3125202F0}">
      <dsp:nvSpPr>
        <dsp:cNvPr id="0" name=""/>
        <dsp:cNvSpPr/>
      </dsp:nvSpPr>
      <dsp:spPr>
        <a:xfrm>
          <a:off x="1006104" y="2071"/>
          <a:ext cx="4901191" cy="2253852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002060"/>
              </a:solidFill>
            </a:rPr>
            <a:t>Unique Entities</a:t>
          </a:r>
        </a:p>
      </dsp:txBody>
      <dsp:txXfrm>
        <a:off x="1006104" y="2071"/>
        <a:ext cx="4901191" cy="2253852"/>
      </dsp:txXfrm>
    </dsp:sp>
    <dsp:sp modelId="{95720E9C-25A4-7241-99EF-C33F9199DE5C}">
      <dsp:nvSpPr>
        <dsp:cNvPr id="0" name=""/>
        <dsp:cNvSpPr/>
      </dsp:nvSpPr>
      <dsp:spPr>
        <a:xfrm>
          <a:off x="6282937" y="2071"/>
          <a:ext cx="4902956" cy="2253852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002060"/>
              </a:solidFill>
            </a:rPr>
            <a:t>Key Relationships</a:t>
          </a:r>
        </a:p>
      </dsp:txBody>
      <dsp:txXfrm>
        <a:off x="6282937" y="2071"/>
        <a:ext cx="4902956" cy="2253852"/>
      </dsp:txXfrm>
    </dsp:sp>
    <dsp:sp modelId="{A22EC9F6-B715-F84D-9AEB-45C9601B2227}">
      <dsp:nvSpPr>
        <dsp:cNvPr id="0" name=""/>
        <dsp:cNvSpPr/>
      </dsp:nvSpPr>
      <dsp:spPr>
        <a:xfrm>
          <a:off x="1006987" y="2631566"/>
          <a:ext cx="4901191" cy="2253852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002060"/>
              </a:solidFill>
            </a:rPr>
            <a:t>Additional Features</a:t>
          </a:r>
        </a:p>
      </dsp:txBody>
      <dsp:txXfrm>
        <a:off x="1006987" y="2631566"/>
        <a:ext cx="4901191" cy="2253852"/>
      </dsp:txXfrm>
    </dsp:sp>
    <dsp:sp modelId="{119A4ED3-C64C-3E4A-852B-37028FAB9A62}">
      <dsp:nvSpPr>
        <dsp:cNvPr id="0" name=""/>
        <dsp:cNvSpPr/>
      </dsp:nvSpPr>
      <dsp:spPr>
        <a:xfrm>
          <a:off x="6283820" y="2631566"/>
          <a:ext cx="4901191" cy="2253852"/>
        </a:xfrm>
        <a:prstGeom prst="rect">
          <a:avLst/>
        </a:prstGeom>
        <a:solidFill>
          <a:schemeClr val="bg1">
            <a:lumMod val="8500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rgbClr val="002060"/>
              </a:solidFill>
            </a:rPr>
            <a:t>Optimization Strategies</a:t>
          </a:r>
        </a:p>
      </dsp:txBody>
      <dsp:txXfrm>
        <a:off x="6283820" y="2631566"/>
        <a:ext cx="4901191" cy="2253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4B60D-FCFB-7B40-ABDD-F9D365150A73}">
      <dsp:nvSpPr>
        <dsp:cNvPr id="0" name=""/>
        <dsp:cNvSpPr/>
      </dsp:nvSpPr>
      <dsp:spPr>
        <a:xfrm>
          <a:off x="3350" y="679043"/>
          <a:ext cx="2658446" cy="1595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Processing </a:t>
          </a:r>
        </a:p>
      </dsp:txBody>
      <dsp:txXfrm>
        <a:off x="3350" y="679043"/>
        <a:ext cx="2658446" cy="1595067"/>
      </dsp:txXfrm>
    </dsp:sp>
    <dsp:sp modelId="{94F78B86-3C86-8647-8847-B722D364430B}">
      <dsp:nvSpPr>
        <dsp:cNvPr id="0" name=""/>
        <dsp:cNvSpPr/>
      </dsp:nvSpPr>
      <dsp:spPr>
        <a:xfrm>
          <a:off x="2927641" y="679043"/>
          <a:ext cx="2658446" cy="1595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ACID Compliance </a:t>
          </a:r>
        </a:p>
      </dsp:txBody>
      <dsp:txXfrm>
        <a:off x="2927641" y="679043"/>
        <a:ext cx="2658446" cy="1595067"/>
      </dsp:txXfrm>
    </dsp:sp>
    <dsp:sp modelId="{B75CDA85-F36C-F94F-8E8B-B805389A7B5A}">
      <dsp:nvSpPr>
        <dsp:cNvPr id="0" name=""/>
        <dsp:cNvSpPr/>
      </dsp:nvSpPr>
      <dsp:spPr>
        <a:xfrm>
          <a:off x="5851932" y="679043"/>
          <a:ext cx="2658446" cy="1595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Normalized Schema </a:t>
          </a:r>
        </a:p>
      </dsp:txBody>
      <dsp:txXfrm>
        <a:off x="5851932" y="679043"/>
        <a:ext cx="2658446" cy="1595067"/>
      </dsp:txXfrm>
    </dsp:sp>
    <dsp:sp modelId="{F23E264E-CBF9-834D-88F1-82ACB50716D5}">
      <dsp:nvSpPr>
        <dsp:cNvPr id="0" name=""/>
        <dsp:cNvSpPr/>
      </dsp:nvSpPr>
      <dsp:spPr>
        <a:xfrm>
          <a:off x="8776223" y="679043"/>
          <a:ext cx="2658446" cy="1595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Detailed Record-Keeping </a:t>
          </a:r>
        </a:p>
      </dsp:txBody>
      <dsp:txXfrm>
        <a:off x="8776223" y="679043"/>
        <a:ext cx="2658446" cy="1595067"/>
      </dsp:txXfrm>
    </dsp:sp>
    <dsp:sp modelId="{F3DE36A2-59EA-3D40-BFBA-6B788F16A077}">
      <dsp:nvSpPr>
        <dsp:cNvPr id="0" name=""/>
        <dsp:cNvSpPr/>
      </dsp:nvSpPr>
      <dsp:spPr>
        <a:xfrm>
          <a:off x="1465496" y="2539955"/>
          <a:ext cx="2658446" cy="1595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Data Integrity and Relationships</a:t>
          </a:r>
        </a:p>
      </dsp:txBody>
      <dsp:txXfrm>
        <a:off x="1465496" y="2539955"/>
        <a:ext cx="2658446" cy="1595067"/>
      </dsp:txXfrm>
    </dsp:sp>
    <dsp:sp modelId="{E5B1A811-8E5F-8941-A70A-81D09905C4DA}">
      <dsp:nvSpPr>
        <dsp:cNvPr id="0" name=""/>
        <dsp:cNvSpPr/>
      </dsp:nvSpPr>
      <dsp:spPr>
        <a:xfrm>
          <a:off x="4389787" y="2539955"/>
          <a:ext cx="2658446" cy="1595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Concentrated on current data</a:t>
          </a:r>
        </a:p>
      </dsp:txBody>
      <dsp:txXfrm>
        <a:off x="4389787" y="2539955"/>
        <a:ext cx="2658446" cy="1595067"/>
      </dsp:txXfrm>
    </dsp:sp>
    <dsp:sp modelId="{225D7BB4-059C-BD40-B4D0-A656EAA2949F}">
      <dsp:nvSpPr>
        <dsp:cNvPr id="0" name=""/>
        <dsp:cNvSpPr/>
      </dsp:nvSpPr>
      <dsp:spPr>
        <a:xfrm>
          <a:off x="7314078" y="2539955"/>
          <a:ext cx="2658446" cy="1595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rgbClr val="C175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Operational Effectiveness </a:t>
          </a:r>
        </a:p>
      </dsp:txBody>
      <dsp:txXfrm>
        <a:off x="7314078" y="2539955"/>
        <a:ext cx="2658446" cy="15950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72E0A-1ED9-1640-A25C-580399F2A2D4}">
      <dsp:nvSpPr>
        <dsp:cNvPr id="0" name=""/>
        <dsp:cNvSpPr/>
      </dsp:nvSpPr>
      <dsp:spPr>
        <a:xfrm>
          <a:off x="0" y="140925"/>
          <a:ext cx="10991850" cy="4410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90" tIns="145796" rIns="853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solidFill>
                <a:srgbClr val="002060"/>
              </a:solidFill>
            </a:rPr>
            <a:t>Designed for immediate response to banking activities, crucial for accurate reporting of account balances and transactions</a:t>
          </a:r>
          <a:endParaRPr lang="en-US" sz="1400" kern="1200">
            <a:solidFill>
              <a:srgbClr val="002060"/>
            </a:solidFill>
          </a:endParaRPr>
        </a:p>
      </dsp:txBody>
      <dsp:txXfrm>
        <a:off x="0" y="140925"/>
        <a:ext cx="10991850" cy="441000"/>
      </dsp:txXfrm>
    </dsp:sp>
    <dsp:sp modelId="{91B9421F-14FD-D041-968C-B1CFC8E94BC0}">
      <dsp:nvSpPr>
        <dsp:cNvPr id="0" name=""/>
        <dsp:cNvSpPr/>
      </dsp:nvSpPr>
      <dsp:spPr>
        <a:xfrm>
          <a:off x="549592" y="37605"/>
          <a:ext cx="7694295" cy="206640"/>
        </a:xfrm>
        <a:prstGeom prst="roundRect">
          <a:avLst/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826" tIns="0" rIns="290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Processing</a:t>
          </a:r>
        </a:p>
      </dsp:txBody>
      <dsp:txXfrm>
        <a:off x="559679" y="47692"/>
        <a:ext cx="7674121" cy="186466"/>
      </dsp:txXfrm>
    </dsp:sp>
    <dsp:sp modelId="{84EA9346-B5BC-5A41-826F-66DB08486EF9}">
      <dsp:nvSpPr>
        <dsp:cNvPr id="0" name=""/>
        <dsp:cNvSpPr/>
      </dsp:nvSpPr>
      <dsp:spPr>
        <a:xfrm>
          <a:off x="0" y="723045"/>
          <a:ext cx="10991850" cy="11245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90" tIns="145796" rIns="853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>
              <a:solidFill>
                <a:srgbClr val="002060"/>
              </a:solidFill>
            </a:rPr>
            <a:t>Atomicity: </a:t>
          </a:r>
          <a:r>
            <a:rPr lang="en-GB" sz="1400" kern="1200">
              <a:solidFill>
                <a:srgbClr val="002060"/>
              </a:solidFill>
            </a:rPr>
            <a:t>Ensures transactions are processed as a single unit, either completely succeeding or not at all</a:t>
          </a:r>
          <a:endParaRPr lang="en-US" sz="1400" kern="120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solidFill>
                <a:srgbClr val="002060"/>
              </a:solidFill>
            </a:rPr>
            <a:t>Consistency: Maintains business rules by ensuring the database remains consistent before and after transactions</a:t>
          </a:r>
          <a:endParaRPr lang="en-US" sz="1400" kern="120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Isolation : Protects transactions from the interference of concurrent transactions</a:t>
          </a:r>
          <a:endParaRPr lang="en-US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Durability: Guarantees the permanence of a transaction once it has been committed</a:t>
          </a:r>
          <a:endParaRPr lang="en-US" sz="1400" kern="1200" dirty="0">
            <a:solidFill>
              <a:srgbClr val="002060"/>
            </a:solidFill>
          </a:endParaRPr>
        </a:p>
      </dsp:txBody>
      <dsp:txXfrm>
        <a:off x="0" y="723045"/>
        <a:ext cx="10991850" cy="1124550"/>
      </dsp:txXfrm>
    </dsp:sp>
    <dsp:sp modelId="{67446695-D86A-6F40-83B3-8B1F77FB871A}">
      <dsp:nvSpPr>
        <dsp:cNvPr id="0" name=""/>
        <dsp:cNvSpPr/>
      </dsp:nvSpPr>
      <dsp:spPr>
        <a:xfrm>
          <a:off x="549592" y="619725"/>
          <a:ext cx="7694295" cy="206640"/>
        </a:xfrm>
        <a:prstGeom prst="roundRect">
          <a:avLst/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826" tIns="0" rIns="290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ACID Compliance</a:t>
          </a:r>
        </a:p>
      </dsp:txBody>
      <dsp:txXfrm>
        <a:off x="559679" y="629812"/>
        <a:ext cx="7674121" cy="186466"/>
      </dsp:txXfrm>
    </dsp:sp>
    <dsp:sp modelId="{1879A772-380E-1646-A5B9-39447EB4745C}">
      <dsp:nvSpPr>
        <dsp:cNvPr id="0" name=""/>
        <dsp:cNvSpPr/>
      </dsp:nvSpPr>
      <dsp:spPr>
        <a:xfrm>
          <a:off x="0" y="1988715"/>
          <a:ext cx="10991850" cy="6394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90" tIns="145796" rIns="853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solidFill>
                <a:srgbClr val="002060"/>
              </a:solidFill>
            </a:rPr>
            <a:t>Aims for a design that minimizes redundancy and ensures data integrity through separate entities for clients, accounts, and transactions</a:t>
          </a:r>
          <a:endParaRPr lang="en-US" sz="1400" kern="1200">
            <a:solidFill>
              <a:srgbClr val="002060"/>
            </a:solidFill>
          </a:endParaRPr>
        </a:p>
      </dsp:txBody>
      <dsp:txXfrm>
        <a:off x="0" y="1988715"/>
        <a:ext cx="10991850" cy="639450"/>
      </dsp:txXfrm>
    </dsp:sp>
    <dsp:sp modelId="{95A61BA0-6FA3-D649-ABF4-1CDDE3FF09BF}">
      <dsp:nvSpPr>
        <dsp:cNvPr id="0" name=""/>
        <dsp:cNvSpPr/>
      </dsp:nvSpPr>
      <dsp:spPr>
        <a:xfrm>
          <a:off x="549592" y="1885395"/>
          <a:ext cx="7694295" cy="206640"/>
        </a:xfrm>
        <a:prstGeom prst="roundRect">
          <a:avLst/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826" tIns="0" rIns="290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Normalized Schema</a:t>
          </a:r>
          <a:endParaRPr lang="en-US" sz="1400" kern="1200"/>
        </a:p>
      </dsp:txBody>
      <dsp:txXfrm>
        <a:off x="559679" y="1895482"/>
        <a:ext cx="7674121" cy="186466"/>
      </dsp:txXfrm>
    </dsp:sp>
    <dsp:sp modelId="{3C04D4BB-9237-B14F-AE95-8A6FEAC79224}">
      <dsp:nvSpPr>
        <dsp:cNvPr id="0" name=""/>
        <dsp:cNvSpPr/>
      </dsp:nvSpPr>
      <dsp:spPr>
        <a:xfrm>
          <a:off x="0" y="2769285"/>
          <a:ext cx="10991850" cy="4410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90" tIns="145796" rIns="853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solidFill>
                <a:srgbClr val="002060"/>
              </a:solidFill>
            </a:rPr>
            <a:t>Captures extensive details for each transaction, necessary for accurate transaction processing</a:t>
          </a:r>
          <a:endParaRPr lang="en-US" sz="1400" kern="1200">
            <a:solidFill>
              <a:srgbClr val="002060"/>
            </a:solidFill>
          </a:endParaRPr>
        </a:p>
      </dsp:txBody>
      <dsp:txXfrm>
        <a:off x="0" y="2769285"/>
        <a:ext cx="10991850" cy="441000"/>
      </dsp:txXfrm>
    </dsp:sp>
    <dsp:sp modelId="{9C030BE7-966D-B349-A7C3-0E85C732F7C0}">
      <dsp:nvSpPr>
        <dsp:cNvPr id="0" name=""/>
        <dsp:cNvSpPr/>
      </dsp:nvSpPr>
      <dsp:spPr>
        <a:xfrm>
          <a:off x="549592" y="2665965"/>
          <a:ext cx="7694295" cy="206640"/>
        </a:xfrm>
        <a:prstGeom prst="roundRect">
          <a:avLst/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826" tIns="0" rIns="290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Detailed Record-Keeping</a:t>
          </a:r>
          <a:endParaRPr lang="en-US" sz="1400" kern="1200"/>
        </a:p>
      </dsp:txBody>
      <dsp:txXfrm>
        <a:off x="559679" y="2676052"/>
        <a:ext cx="7674121" cy="186466"/>
      </dsp:txXfrm>
    </dsp:sp>
    <dsp:sp modelId="{55646452-ECA8-FD45-84AD-86DA9574BAD0}">
      <dsp:nvSpPr>
        <dsp:cNvPr id="0" name=""/>
        <dsp:cNvSpPr/>
      </dsp:nvSpPr>
      <dsp:spPr>
        <a:xfrm>
          <a:off x="0" y="3351405"/>
          <a:ext cx="10991850" cy="4410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90" tIns="145796" rIns="853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solidFill>
                <a:srgbClr val="002060"/>
              </a:solidFill>
            </a:rPr>
            <a:t>Utilizes primary and foreign keys to ensure that transactions are properly linked to the corresponding accounts and clients</a:t>
          </a:r>
          <a:endParaRPr lang="en-US" sz="1400" kern="1200">
            <a:solidFill>
              <a:srgbClr val="002060"/>
            </a:solidFill>
          </a:endParaRPr>
        </a:p>
      </dsp:txBody>
      <dsp:txXfrm>
        <a:off x="0" y="3351405"/>
        <a:ext cx="10991850" cy="441000"/>
      </dsp:txXfrm>
    </dsp:sp>
    <dsp:sp modelId="{CC3CD384-74BC-224D-B604-BD0D9873149E}">
      <dsp:nvSpPr>
        <dsp:cNvPr id="0" name=""/>
        <dsp:cNvSpPr/>
      </dsp:nvSpPr>
      <dsp:spPr>
        <a:xfrm>
          <a:off x="549592" y="3248085"/>
          <a:ext cx="7694295" cy="206640"/>
        </a:xfrm>
        <a:prstGeom prst="roundRect">
          <a:avLst/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826" tIns="0" rIns="290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Integrity and relationships</a:t>
          </a:r>
          <a:endParaRPr lang="en-US" sz="1400" kern="1200"/>
        </a:p>
      </dsp:txBody>
      <dsp:txXfrm>
        <a:off x="559679" y="3258172"/>
        <a:ext cx="7674121" cy="186466"/>
      </dsp:txXfrm>
    </dsp:sp>
    <dsp:sp modelId="{52007EE3-489F-7C4D-A8E9-F3E39E8D8676}">
      <dsp:nvSpPr>
        <dsp:cNvPr id="0" name=""/>
        <dsp:cNvSpPr/>
      </dsp:nvSpPr>
      <dsp:spPr>
        <a:xfrm>
          <a:off x="0" y="3933524"/>
          <a:ext cx="10991850" cy="6394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90" tIns="145796" rIns="853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solidFill>
                <a:srgbClr val="002060"/>
              </a:solidFill>
            </a:rPr>
            <a:t>Prioritizes attributes like transaction dates, status, account balance, and transaction amounts to facilitate quick customer feedback and effective decision-making</a:t>
          </a:r>
          <a:endParaRPr lang="en-US" sz="1400" kern="1200">
            <a:solidFill>
              <a:srgbClr val="002060"/>
            </a:solidFill>
          </a:endParaRPr>
        </a:p>
      </dsp:txBody>
      <dsp:txXfrm>
        <a:off x="0" y="3933524"/>
        <a:ext cx="10991850" cy="639450"/>
      </dsp:txXfrm>
    </dsp:sp>
    <dsp:sp modelId="{193D9AAC-7E6E-5047-BEDF-1F4D56434EA0}">
      <dsp:nvSpPr>
        <dsp:cNvPr id="0" name=""/>
        <dsp:cNvSpPr/>
      </dsp:nvSpPr>
      <dsp:spPr>
        <a:xfrm>
          <a:off x="549592" y="3830205"/>
          <a:ext cx="7694295" cy="206640"/>
        </a:xfrm>
        <a:prstGeom prst="roundRect">
          <a:avLst/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826" tIns="0" rIns="290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Concentrated on current data</a:t>
          </a:r>
          <a:endParaRPr lang="en-US" sz="1400" kern="1200"/>
        </a:p>
      </dsp:txBody>
      <dsp:txXfrm>
        <a:off x="559679" y="3840292"/>
        <a:ext cx="7674121" cy="186466"/>
      </dsp:txXfrm>
    </dsp:sp>
    <dsp:sp modelId="{9F087015-A29D-F14D-A4C0-6F0BBE6F50DC}">
      <dsp:nvSpPr>
        <dsp:cNvPr id="0" name=""/>
        <dsp:cNvSpPr/>
      </dsp:nvSpPr>
      <dsp:spPr>
        <a:xfrm>
          <a:off x="0" y="4714095"/>
          <a:ext cx="10991850" cy="6394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90" tIns="145796" rIns="853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solidFill>
                <a:srgbClr val="002060"/>
              </a:solidFill>
            </a:rPr>
            <a:t>The system is optimized for essential transactional operations (create, read, update, delete) rather than complex queries, highlighting its focus on transactional efficiency</a:t>
          </a:r>
          <a:endParaRPr lang="en-US" sz="1400" kern="1200">
            <a:solidFill>
              <a:srgbClr val="002060"/>
            </a:solidFill>
          </a:endParaRPr>
        </a:p>
      </dsp:txBody>
      <dsp:txXfrm>
        <a:off x="0" y="4714095"/>
        <a:ext cx="10991850" cy="639450"/>
      </dsp:txXfrm>
    </dsp:sp>
    <dsp:sp modelId="{4C11DB7D-9FC6-FD4E-9378-9A0D920AD81C}">
      <dsp:nvSpPr>
        <dsp:cNvPr id="0" name=""/>
        <dsp:cNvSpPr/>
      </dsp:nvSpPr>
      <dsp:spPr>
        <a:xfrm>
          <a:off x="549592" y="4610774"/>
          <a:ext cx="7694295" cy="206640"/>
        </a:xfrm>
        <a:prstGeom prst="roundRect">
          <a:avLst/>
        </a:prstGeom>
        <a:solidFill>
          <a:srgbClr val="C175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826" tIns="0" rIns="290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Operational Effectiveness</a:t>
          </a:r>
          <a:endParaRPr lang="en-US" sz="1400" kern="1200"/>
        </a:p>
      </dsp:txBody>
      <dsp:txXfrm>
        <a:off x="559679" y="4620861"/>
        <a:ext cx="7674121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C02D-23EF-6D4C-9355-56549544B422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3430B-A3ED-AA41-B6D6-02A761455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3430B-A3ED-AA41-B6D6-02A761455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3430B-A3ED-AA41-B6D6-02A761455F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D20A-FC90-3C9E-D487-3B078145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D1A2-0EF3-291F-C4CF-DA2327B41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3807-56D2-4000-A8C8-37849E1E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6B6B-C79E-6772-F492-64C0B80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AF97-A59C-05DD-6D42-B0608DAB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6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16D1-1A73-2785-EE0F-6219173D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60DA6-14D5-5C85-9EE0-67D09C43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ED25B-04DA-D6B2-0276-F9A0164D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EF29-6F22-9625-44CA-B99243F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90AA-BD29-F56F-C455-90EA5A91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9054A-D2E2-0BA0-3235-65AA4ABB6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2D39-A566-295D-422C-907008B6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11D9-D131-8581-6D31-3AEC47CB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84E0-FA29-BCB9-C8F6-738A83F1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3500-0F18-22CA-6839-14D9F166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8D44-044A-0454-FAD7-0B2DE83A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BEDA-B630-7337-864C-B0B2254B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21EA-16E1-7B9B-77C8-25175066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6E98-B1F8-B897-5CDF-68D78F0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B552-0453-CAA5-6EBB-CE819923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BC7F-B1D9-18B9-B719-FF06A1A0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9F14A-EDAA-3ABC-2C9C-E46F2152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DE5C-C56A-5941-B28D-50D32236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F3F5-2E7B-6DCE-ADE6-EEEA80E5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4986D-9438-1D85-25ED-2BCB7977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2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B25-8121-CBB4-1E2A-C566397E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E0C0-0CD8-E82B-4904-CA66B87FD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8A043-5023-8B1E-534E-59A5B7E5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C5DD-C811-E377-2B53-4ACFAB71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5280-E03F-2817-2EC6-2EC3A552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6185-0E47-8B4E-8AE9-A90926BB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1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11A7-FEB8-F526-7F6D-C5C29656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C14E-9F93-75DE-2BDD-FBBC8B7D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EC95A-5BB2-65CE-2BAD-2AFEB487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24148-33B9-676F-DF4F-F2880D404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B7892-D4A5-9A90-CD67-C6594C76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087B7-A059-A78A-C23A-80E3E26D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C3BB-BA96-28BA-DE8F-94F9D783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6F20F-A916-24E6-E989-E1A31202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B09-4E44-75E3-5E57-54CA6EC5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6D779-EF25-822F-A0C7-33AC9887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7A09-C125-E3C0-F2CE-8EBF6061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3A26B-1493-9934-8E28-1958943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FCD55-5F25-010C-C13B-103E5D43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813E-6855-24B3-F319-5559D1C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1C662-BA20-EC21-08BF-46F4E6B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7A66-3F78-2A56-5F26-09E41514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9A6B-8949-1280-48BC-2F6A46EF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C558D-B9B6-D7FC-3A72-3CBFB674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2B112-15F7-3A9B-B288-6D011F0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D165-D080-845D-2971-0EF86F60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D089-21A8-F053-7C97-D48D765F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24D-6387-DB67-6D39-8A801DA1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AF9A2-C539-A044-1FED-F8DBAF029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84A80-A6BD-7832-8DFB-8F934CB0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80FE-BBF2-328F-5D1B-BBC51281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40F8-4A78-DD6B-F41B-9DEAFCD6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DEBFE-7DF0-5AB2-DD12-70262F3B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3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6D979-C548-12F2-8B2A-AF4F93E1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640-AD5C-C24F-1CB5-CB5EA5BD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9161-BD9A-5488-F175-06A79E05C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3BC1-4436-4B81-90CB-72FF0F2D21AE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C7FB-033D-6422-56D6-B4F834061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3FAF-A39C-3967-166E-0CDBF09CF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8415-E331-4755-8F34-EB966113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1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v-website.s3.amazonaws.com/uploads/2022/08/pg_datamanagementsystems_aug22.jpg" TargetMode="External"/><Relationship Id="rId2" Type="http://schemas.openxmlformats.org/officeDocument/2006/relationships/hyperlink" Target="https://www.google.com/url?sa=i&amp;url=https%3A%2F%2Fgithub.com%2Fmariadb&amp;psig=AOvVaw2EoUm1NdOMRQ9AfQ6ob0jZ&amp;ust=1699375455289000&amp;source=images&amp;cd=vfe&amp;opi=89978449&amp;ved=0CBEQjRxqFwoTCOiQgoXpr4IDFQAAAAAdAAAAABA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dn2.vectorstock.com/i/1000x1000/89/56/bank-database-options-rounded-icon-vector-17348956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C69B5-F69A-B004-4921-4BCF804BD582}"/>
              </a:ext>
            </a:extLst>
          </p:cNvPr>
          <p:cNvSpPr txBox="1"/>
          <p:nvPr/>
        </p:nvSpPr>
        <p:spPr>
          <a:xfrm>
            <a:off x="1650609" y="521460"/>
            <a:ext cx="8890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Database Management Systems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16FC7-05A4-FF6C-23A6-155DF8CECF09}"/>
              </a:ext>
            </a:extLst>
          </p:cNvPr>
          <p:cNvSpPr txBox="1"/>
          <p:nvPr/>
        </p:nvSpPr>
        <p:spPr>
          <a:xfrm>
            <a:off x="6522334" y="2654404"/>
            <a:ext cx="5119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Group-7: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Sandeep Karanam_U94742075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Sandeep Reddy Nimma_U53426553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Greeshma Namana_U24918180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Rohit Vadlala_U93298968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logo of a seal&#10;&#10;Description automatically generated">
            <a:extLst>
              <a:ext uri="{FF2B5EF4-FFF2-40B4-BE49-F238E27FC236}">
                <a16:creationId xmlns:a16="http://schemas.microsoft.com/office/drawing/2014/main" id="{6672EBD0-0340-7C58-3A1E-A4E04158B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" b="43473"/>
          <a:stretch/>
        </p:blipFill>
        <p:spPr>
          <a:xfrm>
            <a:off x="488852" y="5216827"/>
            <a:ext cx="1916723" cy="1119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BE3E5-21F1-3CD4-B650-CC6A3E1F629B}"/>
              </a:ext>
            </a:extLst>
          </p:cNvPr>
          <p:cNvSpPr txBox="1"/>
          <p:nvPr/>
        </p:nvSpPr>
        <p:spPr>
          <a:xfrm>
            <a:off x="1023584" y="3346900"/>
            <a:ext cx="370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Professor Clinton Daniel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University of South Florida</a:t>
            </a:r>
          </a:p>
        </p:txBody>
      </p:sp>
      <p:pic>
        <p:nvPicPr>
          <p:cNvPr id="8" name="Picture 7" descr="A green sign with white text&#10;&#10;Description automatically generated">
            <a:extLst>
              <a:ext uri="{FF2B5EF4-FFF2-40B4-BE49-F238E27FC236}">
                <a16:creationId xmlns:a16="http://schemas.microsoft.com/office/drawing/2014/main" id="{343E563F-68AA-BB93-FBD6-A58D9E8B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26" y="4920018"/>
            <a:ext cx="4330261" cy="13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29A010-BBED-B206-E2FC-8BFB25640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844903"/>
              </p:ext>
            </p:extLst>
          </p:nvPr>
        </p:nvGraphicFramePr>
        <p:xfrm>
          <a:off x="0" y="1482660"/>
          <a:ext cx="12191999" cy="488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A39F47-0C1B-3110-59E7-E7A375306D2A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Dataset: Bank Database Design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C570D-97BF-B5B2-4151-DA3317F9B373}"/>
              </a:ext>
            </a:extLst>
          </p:cNvPr>
          <p:cNvSpPr txBox="1"/>
          <p:nvPr/>
        </p:nvSpPr>
        <p:spPr>
          <a:xfrm>
            <a:off x="1010653" y="1482660"/>
            <a:ext cx="4901184" cy="224942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C1755A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</a:rPr>
              <a:t>Account: Represents client banking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</a:rPr>
              <a:t>Account </a:t>
            </a:r>
            <a:r>
              <a:rPr lang="en-US" sz="1700" b="0" i="0" u="none" strike="noStrike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Types: Describes various account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Branches: </a:t>
            </a:r>
            <a:r>
              <a:rPr lang="en-US" sz="1700" b="0" i="0" u="none" strike="noStrike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Provides information about bank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Clients: Focuses on client/customer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Transactions: Records all transactions between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Transaction Types: Describes transaction types</a:t>
            </a:r>
            <a:endParaRPr lang="en-US" sz="1700" b="0" i="0" u="none" strike="noStrike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3DE50-D8F0-EA0C-89F9-E40528D1558D}"/>
              </a:ext>
            </a:extLst>
          </p:cNvPr>
          <p:cNvSpPr txBox="1"/>
          <p:nvPr/>
        </p:nvSpPr>
        <p:spPr>
          <a:xfrm>
            <a:off x="6280165" y="1482660"/>
            <a:ext cx="4901184" cy="224942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C1755A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</a:rPr>
              <a:t>Accounts to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</a:rPr>
              <a:t>Accounts to Account </a:t>
            </a:r>
            <a:r>
              <a:rPr lang="en-US" sz="1700" b="0" i="0" u="none" strike="noStrike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Clients to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Transactions to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Transactions to Transaction Types</a:t>
            </a:r>
            <a:endParaRPr lang="en-US" sz="1700" b="0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endParaRPr lang="en-US" sz="1700" b="0" i="0" u="none" strike="noStrike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8DB0C-5C8D-5598-A161-B0EC6929957F}"/>
              </a:ext>
            </a:extLst>
          </p:cNvPr>
          <p:cNvSpPr txBox="1"/>
          <p:nvPr/>
        </p:nvSpPr>
        <p:spPr>
          <a:xfrm>
            <a:off x="1010653" y="4120727"/>
            <a:ext cx="4901184" cy="224942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C1755A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Transaction Procedure:  When a transaction takes place, this process records the information and modifies the source and destination accounts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This process also manages transaction costs, which vary according to the kind of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0" i="0" u="none" strike="noStrike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1490B-B3CA-6BC3-42E3-D19C03A16221}"/>
              </a:ext>
            </a:extLst>
          </p:cNvPr>
          <p:cNvSpPr txBox="1"/>
          <p:nvPr/>
        </p:nvSpPr>
        <p:spPr>
          <a:xfrm>
            <a:off x="6280163" y="4120727"/>
            <a:ext cx="4901184" cy="224942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C1755A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Indexing: To expedite data retrieval processes, the database employs indexing on certain columns, which functions as a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2060"/>
                </a:solidFill>
                <a:cs typeface="Arial" panose="020B0604020202020204" pitchFamily="34" charset="0"/>
              </a:rPr>
              <a:t>Denormalization: When the same data is stored in multiple tables, there's a chance that the database design purposefully introduces redundancy. As a result, fewer joins are required, which lowers the complexity and processing time of some queries</a:t>
            </a:r>
          </a:p>
        </p:txBody>
      </p:sp>
    </p:spTree>
    <p:extLst>
      <p:ext uri="{BB962C8B-B14F-4D97-AF65-F5344CB8AC3E}">
        <p14:creationId xmlns:p14="http://schemas.microsoft.com/office/powerpoint/2010/main" val="18697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- Transactional</a:t>
            </a:r>
          </a:p>
        </p:txBody>
      </p:sp>
      <p:pic>
        <p:nvPicPr>
          <p:cNvPr id="2052" name="Picture 4" descr="Bank database options rounded icon Royalty Free Vector Image">
            <a:extLst>
              <a:ext uri="{FF2B5EF4-FFF2-40B4-BE49-F238E27FC236}">
                <a16:creationId xmlns:a16="http://schemas.microsoft.com/office/drawing/2014/main" id="{B1FA465C-4AB0-2498-F319-14DAEB47C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66" b="67292" l="9800" r="88500">
                        <a14:foregroundMark x1="41700" y1="31522" x2="41700" y2="31522"/>
                        <a14:foregroundMark x1="42300" y1="21146" x2="42300" y2="21146"/>
                        <a14:foregroundMark x1="38500" y1="42885" x2="38500" y2="42885"/>
                        <a14:foregroundMark x1="26100" y1="58597" x2="26100" y2="58597"/>
                        <a14:foregroundMark x1="26100" y1="58597" x2="26100" y2="58597"/>
                        <a14:foregroundMark x1="56000" y1="67490" x2="67500" y2="62549"/>
                        <a14:foregroundMark x1="70300" y1="59486" x2="82100" y2="45059"/>
                        <a14:foregroundMark x1="81100" y1="41996" x2="82400" y2="32213"/>
                        <a14:foregroundMark x1="82400" y1="32213" x2="79600" y2="20455"/>
                        <a14:foregroundMark x1="66386" y1="7934" x2="61500" y2="3755"/>
                        <a14:foregroundMark x1="77100" y1="17095" x2="72714" y2="13345"/>
                        <a14:foregroundMark x1="61500" y1="3755" x2="60000" y2="3261"/>
                        <a14:foregroundMark x1="51300" y1="2668" x2="40900" y2="2866"/>
                        <a14:foregroundMark x1="40900" y1="2866" x2="32000" y2="6028"/>
                        <a14:foregroundMark x1="32000" y1="6028" x2="19800" y2="20158"/>
                        <a14:foregroundMark x1="19800" y1="20158" x2="17700" y2="25692"/>
                        <a14:backgroundMark x1="69500" y1="11660" x2="69500" y2="11660"/>
                        <a14:backgroundMark x1="69800" y1="11561" x2="69800" y2="11561"/>
                        <a14:backgroundMark x1="68500" y1="10474" x2="72500" y2="13538"/>
                        <a14:backgroundMark x1="67900" y1="10079" x2="68600" y2="10079"/>
                        <a14:backgroundMark x1="65800" y1="8597" x2="68000" y2="9585"/>
                        <a14:backgroundMark x1="71800" y1="13241" x2="72100" y2="13439"/>
                        <a14:backgroundMark x1="72100" y1="13241" x2="72400" y2="13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62" b="29123"/>
          <a:stretch/>
        </p:blipFill>
        <p:spPr bwMode="auto">
          <a:xfrm>
            <a:off x="0" y="2041698"/>
            <a:ext cx="5085128" cy="37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DA852-BE3F-8603-290B-5A9AE707CD4E}"/>
              </a:ext>
            </a:extLst>
          </p:cNvPr>
          <p:cNvSpPr txBox="1"/>
          <p:nvPr/>
        </p:nvSpPr>
        <p:spPr>
          <a:xfrm>
            <a:off x="5085128" y="2368891"/>
            <a:ext cx="6481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described in the bank database we are working on is a sophisticated transactional banking system designed to efficiently handle and document everyday banking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310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nature of product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3FA4B239-25B2-9594-B648-86FBD4A0B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704130"/>
              </p:ext>
            </p:extLst>
          </p:nvPr>
        </p:nvGraphicFramePr>
        <p:xfrm>
          <a:off x="376989" y="1556084"/>
          <a:ext cx="11438021" cy="481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59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nature of product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ADF02305-BFD2-E85F-F42E-341598925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659964"/>
              </p:ext>
            </p:extLst>
          </p:nvPr>
        </p:nvGraphicFramePr>
        <p:xfrm>
          <a:off x="600074" y="1318846"/>
          <a:ext cx="10991850" cy="539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33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CBB9A-3C1F-46FA-F636-61EDE769C5C3}"/>
              </a:ext>
            </a:extLst>
          </p:cNvPr>
          <p:cNvSpPr txBox="1"/>
          <p:nvPr/>
        </p:nvSpPr>
        <p:spPr>
          <a:xfrm>
            <a:off x="0" y="264417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 of the database</a:t>
            </a:r>
            <a:endParaRPr lang="en-GB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of a seal&#10;&#10;Description automatically generated">
            <a:extLst>
              <a:ext uri="{FF2B5EF4-FFF2-40B4-BE49-F238E27FC236}">
                <a16:creationId xmlns:a16="http://schemas.microsoft.com/office/drawing/2014/main" id="{350D257C-D6C8-EEA5-5C3A-5BC489C8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" b="43473"/>
          <a:stretch/>
        </p:blipFill>
        <p:spPr>
          <a:xfrm>
            <a:off x="488852" y="5216827"/>
            <a:ext cx="1916723" cy="11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FAE904E-DFCE-20D3-63EB-29FA1B1E3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colorTemperature colorTemp="6575"/>
                    </a14:imgEffect>
                    <a14:imgEffect>
                      <a14:saturation sat="400000"/>
                    </a14:imgEffect>
                    <a14:imgEffect>
                      <a14:brightnessContrast bright="-3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6" y="1452144"/>
            <a:ext cx="7637157" cy="5251945"/>
          </a:xfrm>
          <a:prstGeom prst="rect">
            <a:avLst/>
          </a:prstGeom>
          <a:ln w="22225">
            <a:solidFill>
              <a:srgbClr val="C1755A"/>
            </a:solidFill>
          </a:ln>
        </p:spPr>
      </p:pic>
    </p:spTree>
    <p:extLst>
      <p:ext uri="{BB962C8B-B14F-4D97-AF65-F5344CB8AC3E}">
        <p14:creationId xmlns:p14="http://schemas.microsoft.com/office/powerpoint/2010/main" val="417041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Description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D0747F7-1261-E4A5-5993-145EDA82B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174644"/>
              </p:ext>
            </p:extLst>
          </p:nvPr>
        </p:nvGraphicFramePr>
        <p:xfrm>
          <a:off x="588167" y="1689143"/>
          <a:ext cx="11015663" cy="468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96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Characteristics</a:t>
            </a:r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9F955BED-2AAE-4F59-3374-38D1FBC3E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301602"/>
              </p:ext>
            </p:extLst>
          </p:nvPr>
        </p:nvGraphicFramePr>
        <p:xfrm>
          <a:off x="338137" y="1678355"/>
          <a:ext cx="11515725" cy="471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17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descriptions</a:t>
            </a:r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7DE030DB-6275-FB1F-2344-5C86EBC23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18163"/>
              </p:ext>
            </p:extLst>
          </p:nvPr>
        </p:nvGraphicFramePr>
        <p:xfrm>
          <a:off x="818513" y="1455251"/>
          <a:ext cx="10554971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69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descriptions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288263-7B4D-90F6-5004-FA110FB53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960155"/>
              </p:ext>
            </p:extLst>
          </p:nvPr>
        </p:nvGraphicFramePr>
        <p:xfrm>
          <a:off x="518715" y="1318846"/>
          <a:ext cx="11154567" cy="537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359206-102F-35B0-A303-C8ECC4332B3D}"/>
              </a:ext>
            </a:extLst>
          </p:cNvPr>
          <p:cNvSpPr txBox="1"/>
          <p:nvPr/>
        </p:nvSpPr>
        <p:spPr>
          <a:xfrm>
            <a:off x="518715" y="1638648"/>
            <a:ext cx="3483864" cy="2308324"/>
          </a:xfrm>
          <a:prstGeom prst="rect">
            <a:avLst/>
          </a:prstGeom>
          <a:solidFill>
            <a:schemeClr val="bg1"/>
          </a:solidFill>
          <a:ln w="22225">
            <a:solidFill>
              <a:srgbClr val="C1755A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2060"/>
                </a:solidFill>
              </a:rPr>
              <a:t>Client - Account: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1:N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Each client may have multiple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Each account is linked to a single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Association is mandatory for accounts, optional for clients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DBB18-72B7-D052-4C77-4AA7BCFCB9B4}"/>
              </a:ext>
            </a:extLst>
          </p:cNvPr>
          <p:cNvSpPr txBox="1"/>
          <p:nvPr/>
        </p:nvSpPr>
        <p:spPr>
          <a:xfrm>
            <a:off x="4354066" y="1638648"/>
            <a:ext cx="3483864" cy="2308324"/>
          </a:xfrm>
          <a:prstGeom prst="rect">
            <a:avLst/>
          </a:prstGeom>
          <a:solidFill>
            <a:schemeClr val="bg1"/>
          </a:solidFill>
          <a:ln w="22225">
            <a:solidFill>
              <a:srgbClr val="C1755A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2060"/>
                </a:solidFill>
              </a:rPr>
              <a:t>Account - Transaction: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1:N cardinality between accounts and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Each transaction is linked to one source and one destination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An account can be part of numerous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Mandatory for transactions, optional for 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D4D47-44F5-71D5-C68D-18D0BB4D560C}"/>
              </a:ext>
            </a:extLst>
          </p:cNvPr>
          <p:cNvSpPr txBox="1"/>
          <p:nvPr/>
        </p:nvSpPr>
        <p:spPr>
          <a:xfrm>
            <a:off x="8189417" y="1745821"/>
            <a:ext cx="3483864" cy="2093976"/>
          </a:xfrm>
          <a:prstGeom prst="rect">
            <a:avLst/>
          </a:prstGeom>
          <a:solidFill>
            <a:schemeClr val="bg1"/>
          </a:solidFill>
          <a:ln w="22225">
            <a:solidFill>
              <a:srgbClr val="C1755A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2060"/>
                </a:solidFill>
              </a:rPr>
              <a:t>Branch - Account: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1:N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Each branch oversees multiple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Mandatory for accounts, optional for branches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15FE5-C0CC-5022-3CD5-84026292B1C2}"/>
              </a:ext>
            </a:extLst>
          </p:cNvPr>
          <p:cNvSpPr txBox="1"/>
          <p:nvPr/>
        </p:nvSpPr>
        <p:spPr>
          <a:xfrm>
            <a:off x="2441707" y="4178808"/>
            <a:ext cx="3483864" cy="2093976"/>
          </a:xfrm>
          <a:prstGeom prst="rect">
            <a:avLst/>
          </a:prstGeom>
          <a:solidFill>
            <a:schemeClr val="bg1"/>
          </a:solidFill>
          <a:ln w="22225">
            <a:solidFill>
              <a:srgbClr val="C1755A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2060"/>
                </a:solidFill>
              </a:rPr>
              <a:t>Account Type - Account: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1:N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Each account belongs to a single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Each account type can encompass multiple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Mandatory relationship in both directions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05A36-776F-FC4F-3027-C0B9A6962F59}"/>
              </a:ext>
            </a:extLst>
          </p:cNvPr>
          <p:cNvSpPr txBox="1"/>
          <p:nvPr/>
        </p:nvSpPr>
        <p:spPr>
          <a:xfrm>
            <a:off x="6266431" y="4191508"/>
            <a:ext cx="3483864" cy="2093976"/>
          </a:xfrm>
          <a:prstGeom prst="rect">
            <a:avLst/>
          </a:prstGeom>
          <a:solidFill>
            <a:schemeClr val="bg1"/>
          </a:solidFill>
          <a:ln w="22225">
            <a:solidFill>
              <a:srgbClr val="C1755A"/>
            </a:solidFill>
          </a:ln>
        </p:spPr>
        <p:txBody>
          <a:bodyPr wrap="square" rtlCol="0" anchor="ctr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2060"/>
                </a:solidFill>
              </a:rPr>
              <a:t>Transaction Type - Transaction: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1:N relationship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Every transaction categorized by  type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Each transaction type applicable to at least one transaction</a:t>
            </a:r>
          </a:p>
        </p:txBody>
      </p:sp>
    </p:spTree>
    <p:extLst>
      <p:ext uri="{BB962C8B-B14F-4D97-AF65-F5344CB8AC3E}">
        <p14:creationId xmlns:p14="http://schemas.microsoft.com/office/powerpoint/2010/main" val="160891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288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CBB9A-3C1F-46FA-F636-61EDE769C5C3}"/>
              </a:ext>
            </a:extLst>
          </p:cNvPr>
          <p:cNvSpPr txBox="1"/>
          <p:nvPr/>
        </p:nvSpPr>
        <p:spPr>
          <a:xfrm>
            <a:off x="0" y="1806752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detailed description of the </a:t>
            </a:r>
          </a:p>
          <a:p>
            <a:pPr algn="ctr"/>
            <a:r>
              <a:rPr lang="en-GB" sz="4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</a:t>
            </a:r>
            <a:endParaRPr lang="en-GB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lang="en-GB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of a seal&#10;&#10;Description automatically generated">
            <a:extLst>
              <a:ext uri="{FF2B5EF4-FFF2-40B4-BE49-F238E27FC236}">
                <a16:creationId xmlns:a16="http://schemas.microsoft.com/office/drawing/2014/main" id="{350D257C-D6C8-EEA5-5C3A-5BC489C8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" b="43473"/>
          <a:stretch/>
        </p:blipFill>
        <p:spPr>
          <a:xfrm>
            <a:off x="488852" y="5216827"/>
            <a:ext cx="1916723" cy="11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</a:t>
            </a:r>
          </a:p>
        </p:txBody>
      </p:sp>
      <p:pic>
        <p:nvPicPr>
          <p:cNvPr id="4098" name="Picture 2" descr="What Is Crud Operations in Database">
            <a:extLst>
              <a:ext uri="{FF2B5EF4-FFF2-40B4-BE49-F238E27FC236}">
                <a16:creationId xmlns:a16="http://schemas.microsoft.com/office/drawing/2014/main" id="{5EE6FA72-3E1F-16A1-DDE4-CABE20203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6" b="50493" l="8073" r="89063">
                        <a14:foregroundMark x1="19922" y1="19458" x2="19922" y2="19458"/>
                        <a14:foregroundMark x1="13932" y1="32759" x2="13932" y2="32759"/>
                        <a14:foregroundMark x1="13021" y1="18473" x2="13021" y2="18473"/>
                        <a14:foregroundMark x1="13021" y1="17488" x2="13021" y2="16010"/>
                        <a14:foregroundMark x1="63802" y1="29557" x2="59245" y2="33744"/>
                        <a14:foregroundMark x1="59245" y1="33744" x2="54818" y2="28079"/>
                        <a14:foregroundMark x1="54818" y1="28079" x2="55208" y2="18719"/>
                        <a14:foregroundMark x1="55208" y1="18719" x2="60156" y2="14286"/>
                        <a14:foregroundMark x1="60156" y1="14286" x2="64063" y2="19704"/>
                        <a14:foregroundMark x1="76563" y1="18966" x2="76432" y2="34483"/>
                        <a14:foregroundMark x1="78516" y1="26601" x2="78516" y2="26601"/>
                        <a14:foregroundMark x1="80339" y1="26355" x2="80339" y2="26355"/>
                        <a14:foregroundMark x1="82422" y1="25862" x2="82422" y2="25862"/>
                        <a14:foregroundMark x1="78646" y1="14778" x2="78646" y2="14778"/>
                        <a14:foregroundMark x1="31380" y1="24384" x2="31380" y2="24384"/>
                        <a14:foregroundMark x1="33073" y1="24384" x2="33073" y2="24384"/>
                        <a14:foregroundMark x1="33854" y1="21921" x2="33854" y2="21921"/>
                        <a14:foregroundMark x1="33854" y1="19458" x2="33854" y2="19458"/>
                        <a14:foregroundMark x1="35677" y1="26847" x2="35677" y2="26847"/>
                        <a14:foregroundMark x1="36068" y1="29557" x2="36068" y2="29557"/>
                        <a14:foregroundMark x1="38021" y1="28571" x2="38021" y2="28571"/>
                        <a14:foregroundMark x1="40234" y1="29557" x2="40234" y2="29557"/>
                        <a14:foregroundMark x1="40234" y1="27340" x2="40234" y2="27340"/>
                        <a14:foregroundMark x1="40365" y1="24631" x2="40365" y2="24631"/>
                        <a14:foregroundMark x1="40755" y1="21921" x2="40755" y2="21921"/>
                        <a14:foregroundMark x1="40625" y1="19212" x2="40625" y2="19212"/>
                        <a14:backgroundMark x1="10938" y1="45813" x2="10938" y2="45813"/>
                        <a14:backgroundMark x1="10938" y1="45813" x2="10938" y2="45813"/>
                        <a14:backgroundMark x1="11198" y1="45813" x2="11198" y2="45813"/>
                        <a14:backgroundMark x1="11068" y1="45567" x2="11068" y2="45567"/>
                        <a14:backgroundMark x1="63021" y1="25123" x2="57552" y2="25123"/>
                        <a14:backgroundMark x1="10286" y1="48276" x2="7031" y2="44581"/>
                        <a14:backgroundMark x1="9635" y1="51478" x2="7292" y2="50739"/>
                        <a14:backgroundMark x1="9505" y1="50493" x2="8594" y2="50739"/>
                        <a14:backgroundMark x1="11458" y1="44581" x2="9115" y2="51232"/>
                        <a14:backgroundMark x1="38542" y1="29557" x2="38542" y2="30049"/>
                        <a14:backgroundMark x1="38542" y1="28571" x2="38542" y2="29557"/>
                        <a14:backgroundMark x1="38542" y1="27340" x2="38542" y2="28571"/>
                        <a14:backgroundMark x1="38542" y1="27094" x2="38542" y2="27340"/>
                        <a14:backgroundMark x1="37212" y1="26847" x2="37240" y2="27340"/>
                        <a14:backgroundMark x1="36849" y1="20443" x2="37212" y2="26847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272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45" r="1012" b="44507"/>
          <a:stretch/>
        </p:blipFill>
        <p:spPr bwMode="auto">
          <a:xfrm>
            <a:off x="1003921" y="2310536"/>
            <a:ext cx="10184155" cy="28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1B6B7E-9B04-D0E3-4965-C0D454A8AA6E}"/>
              </a:ext>
            </a:extLst>
          </p:cNvPr>
          <p:cNvSpPr txBox="1"/>
          <p:nvPr/>
        </p:nvSpPr>
        <p:spPr>
          <a:xfrm>
            <a:off x="1634443" y="4440099"/>
            <a:ext cx="240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E783F"/>
                </a:solidFill>
              </a:rPr>
              <a:t>CREATE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CC692-7774-5692-EF9A-8905B8A1FDB2}"/>
              </a:ext>
            </a:extLst>
          </p:cNvPr>
          <p:cNvSpPr txBox="1"/>
          <p:nvPr/>
        </p:nvSpPr>
        <p:spPr>
          <a:xfrm>
            <a:off x="3686907" y="4436533"/>
            <a:ext cx="240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E783F"/>
                </a:solidFill>
              </a:rPr>
              <a:t>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4C257-776A-ECC0-BE7C-7727F45E1C38}"/>
              </a:ext>
            </a:extLst>
          </p:cNvPr>
          <p:cNvSpPr txBox="1"/>
          <p:nvPr/>
        </p:nvSpPr>
        <p:spPr>
          <a:xfrm>
            <a:off x="5917684" y="4430297"/>
            <a:ext cx="240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E783F"/>
                </a:solidFill>
              </a:rPr>
              <a:t>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7E57F-ABFF-4090-1458-F551C8574085}"/>
              </a:ext>
            </a:extLst>
          </p:cNvPr>
          <p:cNvSpPr txBox="1"/>
          <p:nvPr/>
        </p:nvSpPr>
        <p:spPr>
          <a:xfrm>
            <a:off x="8148463" y="4440098"/>
            <a:ext cx="240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E783F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7144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27EA4-ECFF-D176-2881-B87BDF212687}"/>
              </a:ext>
            </a:extLst>
          </p:cNvPr>
          <p:cNvSpPr txBox="1"/>
          <p:nvPr/>
        </p:nvSpPr>
        <p:spPr>
          <a:xfrm>
            <a:off x="561475" y="1377504"/>
            <a:ext cx="11389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Create Operations: 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Söhne"/>
              </a:rPr>
              <a:t>bank database is structured through carefully designed CREATE TABLE statements that establish distinct tables to efficiently organize and store essential data for our bank's daily operations</a:t>
            </a:r>
            <a:r>
              <a:rPr lang="en-GB" sz="2000" dirty="0">
                <a:solidFill>
                  <a:srgbClr val="002060"/>
                </a:solidFill>
                <a:latin typeface="Söhne"/>
              </a:rPr>
              <a:t>.</a:t>
            </a:r>
            <a:r>
              <a:rPr lang="en-GB" sz="2000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endParaRPr lang="en-GB" sz="2000" dirty="0">
              <a:solidFill>
                <a:srgbClr val="002060"/>
              </a:solidFill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665247D6-5BEA-15A7-BB47-9C8DA3EF1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720503"/>
              </p:ext>
            </p:extLst>
          </p:nvPr>
        </p:nvGraphicFramePr>
        <p:xfrm>
          <a:off x="561475" y="2085390"/>
          <a:ext cx="11069050" cy="4407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63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5163-2603-EAAD-9813-AA1AD92E3F3C}"/>
              </a:ext>
            </a:extLst>
          </p:cNvPr>
          <p:cNvSpPr txBox="1"/>
          <p:nvPr/>
        </p:nvSpPr>
        <p:spPr>
          <a:xfrm>
            <a:off x="1190990" y="1584349"/>
            <a:ext cx="10612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INSERT &amp; LOAD DATA LOCAL INFILE are two methods to import  data into MariaDB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INSERT method for three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b="0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hree tables are populated using the LOAD DATA LOCAL INFILE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4DB849-4A50-D1F9-C778-B1F1DBC28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362875"/>
              </p:ext>
            </p:extLst>
          </p:nvPr>
        </p:nvGraphicFramePr>
        <p:xfrm>
          <a:off x="854106" y="2710207"/>
          <a:ext cx="10483785" cy="370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079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Operations</a:t>
            </a:r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4C6BA568-1F76-C870-7F8F-664BA025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12264"/>
              </p:ext>
            </p:extLst>
          </p:nvPr>
        </p:nvGraphicFramePr>
        <p:xfrm>
          <a:off x="838199" y="1701146"/>
          <a:ext cx="10515600" cy="4669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08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70537F-8A06-F99D-EA9F-FFFD54412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93654"/>
              </p:ext>
            </p:extLst>
          </p:nvPr>
        </p:nvGraphicFramePr>
        <p:xfrm>
          <a:off x="850232" y="1860884"/>
          <a:ext cx="10202779" cy="4316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02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CBB9A-3C1F-46FA-F636-61EDE769C5C3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</a:t>
            </a:r>
          </a:p>
        </p:txBody>
      </p:sp>
      <p:pic>
        <p:nvPicPr>
          <p:cNvPr id="4" name="Picture 3" descr="A logo of a seal&#10;&#10;Description automatically generated">
            <a:extLst>
              <a:ext uri="{FF2B5EF4-FFF2-40B4-BE49-F238E27FC236}">
                <a16:creationId xmlns:a16="http://schemas.microsoft.com/office/drawing/2014/main" id="{350D257C-D6C8-EEA5-5C3A-5BC489C8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" b="43473"/>
          <a:stretch/>
        </p:blipFill>
        <p:spPr>
          <a:xfrm>
            <a:off x="488852" y="5216827"/>
            <a:ext cx="1916723" cy="11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20C1A-A77A-F6AF-0B42-FEB3B292AF08}"/>
              </a:ext>
            </a:extLst>
          </p:cNvPr>
          <p:cNvSpPr txBox="1"/>
          <p:nvPr/>
        </p:nvSpPr>
        <p:spPr>
          <a:xfrm>
            <a:off x="0" y="13171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revenue generated from transaction fees for a given time period?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revenue generated from transaction fees in the year 2023 amounted to $37.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32FCF-9268-F99A-AE02-6BF1E82A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76" y="2969527"/>
            <a:ext cx="9178448" cy="2266482"/>
          </a:xfrm>
          <a:prstGeom prst="rect">
            <a:avLst/>
          </a:prstGeom>
          <a:ln w="22225">
            <a:solidFill>
              <a:srgbClr val="C1755A"/>
            </a:solidFill>
          </a:ln>
        </p:spPr>
      </p:pic>
    </p:spTree>
    <p:extLst>
      <p:ext uri="{BB962C8B-B14F-4D97-AF65-F5344CB8AC3E}">
        <p14:creationId xmlns:p14="http://schemas.microsoft.com/office/powerpoint/2010/main" val="3496896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20C1A-A77A-F6AF-0B42-FEB3B292AF08}"/>
              </a:ext>
            </a:extLst>
          </p:cNvPr>
          <p:cNvSpPr txBox="1"/>
          <p:nvPr/>
        </p:nvSpPr>
        <p:spPr>
          <a:xfrm>
            <a:off x="0" y="102843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clients have performed transactions over a certain high-value threshold in the last year?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last year, two clients, Ellis Kirk and Scotty Armour, performed transactions exceeding the high-value threshold of $500.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5A5A4-883E-8DF7-7200-5D6F0C8B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1" y="2917318"/>
            <a:ext cx="8905457" cy="2880262"/>
          </a:xfrm>
          <a:prstGeom prst="rect">
            <a:avLst/>
          </a:prstGeom>
          <a:ln w="22225">
            <a:solidFill>
              <a:srgbClr val="C1755A"/>
            </a:solidFill>
          </a:ln>
        </p:spPr>
      </p:pic>
    </p:spTree>
    <p:extLst>
      <p:ext uri="{BB962C8B-B14F-4D97-AF65-F5344CB8AC3E}">
        <p14:creationId xmlns:p14="http://schemas.microsoft.com/office/powerpoint/2010/main" val="1714876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1EC07A-04EB-0A7F-B230-BBF22AF04998}"/>
              </a:ext>
            </a:extLst>
          </p:cNvPr>
          <p:cNvSpPr txBox="1"/>
          <p:nvPr/>
        </p:nvSpPr>
        <p:spPr>
          <a:xfrm>
            <a:off x="1985962" y="2767280"/>
            <a:ext cx="7843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 descr="A logo of a seal&#10;&#10;Description automatically generated">
            <a:extLst>
              <a:ext uri="{FF2B5EF4-FFF2-40B4-BE49-F238E27FC236}">
                <a16:creationId xmlns:a16="http://schemas.microsoft.com/office/drawing/2014/main" id="{07EED2C8-901D-2585-55BF-95BD797F8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" b="43473"/>
          <a:stretch/>
        </p:blipFill>
        <p:spPr>
          <a:xfrm>
            <a:off x="488852" y="4586289"/>
            <a:ext cx="2996079" cy="17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8632D-02A7-8853-15B4-6C69D1B89F67}"/>
              </a:ext>
            </a:extLst>
          </p:cNvPr>
          <p:cNvSpPr txBox="1"/>
          <p:nvPr/>
        </p:nvSpPr>
        <p:spPr>
          <a:xfrm>
            <a:off x="898358" y="1012954"/>
            <a:ext cx="103952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https://www.google.com/url?sa=i&amp;url=https%3A%2F%2Fgithub.com%2Fmariadb&amp;psig=AOvVaw2EoUm1NdOMRQ9AfQ6ob0jZ&amp;ust=1699375455289000&amp;source=images&amp;cd=vfe&amp;opi=89978449&amp;ved=0CBEQjRxqFwoTCOiQgoXpr4IDFQAAAAAdAAAAABAE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https://dv-website.s3.amazonaws.com/uploads/2022/08/pg_datamanagementsystems_aug22.jpg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https://cdn2.vectorstock.com/i/1000x1000/89/56/bank-database-options-rounded-icon-vector-17348956.jpg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338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320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4DF7C9EE-C362-8C4C-E43D-8D2807AA6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531884"/>
              </p:ext>
            </p:extLst>
          </p:nvPr>
        </p:nvGraphicFramePr>
        <p:xfrm>
          <a:off x="398583" y="1726809"/>
          <a:ext cx="11394831" cy="42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1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AB04EA-65DE-FA5B-5408-7A23AA05239E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1A1186-B334-532D-68A8-023DE546F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197838"/>
              </p:ext>
            </p:extLst>
          </p:nvPr>
        </p:nvGraphicFramePr>
        <p:xfrm>
          <a:off x="799512" y="1708925"/>
          <a:ext cx="10592973" cy="43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1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F06549-32EE-CA43-B70B-15F14725F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A95123-8EC3-864E-80F7-406F6C2F2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86EE66-B91F-254B-8EC7-3D8E17AB0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34A15D-2310-7646-9532-1396224CB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7D111F-F1C9-BB4B-823C-F92E624C2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6762AA-4881-044A-990D-ABB2F6CB0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8A40A0-641E-224B-8A79-92003F1FC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3EB4A7-7F47-1247-A26D-E98B7DA9B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320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DEFCF9EE-5A91-D45A-6EFD-568AFDF36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590847"/>
              </p:ext>
            </p:extLst>
          </p:nvPr>
        </p:nvGraphicFramePr>
        <p:xfrm>
          <a:off x="1" y="1561514"/>
          <a:ext cx="12191999" cy="480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16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320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FB751A-BCB9-BA65-4D44-68413DC2B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366865"/>
              </p:ext>
            </p:extLst>
          </p:nvPr>
        </p:nvGraphicFramePr>
        <p:xfrm>
          <a:off x="799512" y="1708925"/>
          <a:ext cx="10592973" cy="43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4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F06549-32EE-CA43-B70B-15F14725F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2A673E-F87A-A840-8AA4-07B5CBCF9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3523C7-7CD4-BF45-961B-CF05D8063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1A7123-81F2-2C42-987A-F11A2631D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8E0AFB-0F2C-7F4F-8CE4-B87FA988E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4DE5B9-DCFA-4940-B00A-48EA4EDCA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6929E1-ADCD-8045-A14F-AC8E6A4E51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DCC636-0A53-C143-9F46-DC67598CA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288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7CBB9A-3C1F-46FA-F636-61EDE769C5C3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detailed description of the </a:t>
            </a:r>
          </a:p>
          <a:p>
            <a:pPr algn="ctr"/>
            <a:r>
              <a:rPr lang="en-GB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KDDNuggets</a:t>
            </a:r>
            <a:r>
              <a:rPr lang="en-GB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referenced data</a:t>
            </a:r>
          </a:p>
        </p:txBody>
      </p:sp>
      <p:pic>
        <p:nvPicPr>
          <p:cNvPr id="4" name="Picture 3" descr="A logo of a seal&#10;&#10;Description automatically generated">
            <a:extLst>
              <a:ext uri="{FF2B5EF4-FFF2-40B4-BE49-F238E27FC236}">
                <a16:creationId xmlns:a16="http://schemas.microsoft.com/office/drawing/2014/main" id="{350D257C-D6C8-EEA5-5C3A-5BC489C8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" b="43473"/>
          <a:stretch/>
        </p:blipFill>
        <p:spPr>
          <a:xfrm>
            <a:off x="488852" y="5216827"/>
            <a:ext cx="1916723" cy="11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320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Dataset: Bank Database Design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5DCC0D-8BFD-6F64-BDF1-BAE2164FA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259296"/>
              </p:ext>
            </p:extLst>
          </p:nvPr>
        </p:nvGraphicFramePr>
        <p:xfrm>
          <a:off x="673768" y="1684421"/>
          <a:ext cx="10844464" cy="468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15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45E7E-EFA0-8C17-8B9B-4ED60E12F182}"/>
              </a:ext>
            </a:extLst>
          </p:cNvPr>
          <p:cNvSpPr txBox="1"/>
          <p:nvPr/>
        </p:nvSpPr>
        <p:spPr>
          <a:xfrm>
            <a:off x="0" y="487849"/>
            <a:ext cx="1219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this Structured 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6023B0-B21C-84C7-BC7C-1281980D3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68390"/>
              </p:ext>
            </p:extLst>
          </p:nvPr>
        </p:nvGraphicFramePr>
        <p:xfrm>
          <a:off x="1556083" y="1766067"/>
          <a:ext cx="9079832" cy="4604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42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1941</Words>
  <Application>Microsoft Office PowerPoint</Application>
  <PresentationFormat>Widescreen</PresentationFormat>
  <Paragraphs>230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Vadlala</dc:creator>
  <cp:lastModifiedBy>Sandeep Karanam</cp:lastModifiedBy>
  <cp:revision>61</cp:revision>
  <dcterms:created xsi:type="dcterms:W3CDTF">2023-11-04T22:35:22Z</dcterms:created>
  <dcterms:modified xsi:type="dcterms:W3CDTF">2023-11-07T15:11:42Z</dcterms:modified>
</cp:coreProperties>
</file>