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20" d="100"/>
          <a:sy n="120" d="100"/>
        </p:scale>
        <p:origin x="15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7F67-29E3-4A51-86CC-B5937DAC01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75C6-B028-4971-85B6-7AFC2E20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0860F130-550B-4C4D-A265-7B057B12D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36" y="4648200"/>
            <a:ext cx="6480061" cy="4319025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23AB775D-461F-442C-81FE-BC1881CD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418"/>
            <a:ext cx="6480061" cy="4319025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A0054CEA-ACC6-48F2-A7E0-1399CC2D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37" y="260417"/>
            <a:ext cx="6480061" cy="43190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96F921-5917-4445-866C-5C0B1ABF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70" y="6011845"/>
            <a:ext cx="4957619" cy="25738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F7A4381-9E5E-4C81-A9A1-98014F9F0158}"/>
              </a:ext>
            </a:extLst>
          </p:cNvPr>
          <p:cNvSpPr txBox="1"/>
          <p:nvPr/>
        </p:nvSpPr>
        <p:spPr>
          <a:xfrm>
            <a:off x="508000" y="4920702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GTO injection for typical Ariane 5 mission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Gurfil’s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62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92754A7-A609-4F0B-9A47-7176FBCE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38" y="4655643"/>
            <a:ext cx="6480061" cy="4319025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0E8053CA-4E32-43FC-973B-832E831BD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75"/>
            <a:ext cx="6480061" cy="4319025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ECFA489B-EEBC-4543-89A2-CAD3A5C27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39" y="252974"/>
            <a:ext cx="6480061" cy="431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B9BFB-68D0-4D59-B470-C1087A0CB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67" y="5879076"/>
            <a:ext cx="5631034" cy="2790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044E81-F230-4967-A263-624D1B4B4BA6}"/>
              </a:ext>
            </a:extLst>
          </p:cNvPr>
          <p:cNvSpPr txBox="1"/>
          <p:nvPr/>
        </p:nvSpPr>
        <p:spPr>
          <a:xfrm>
            <a:off x="508000" y="4920702"/>
            <a:ext cx="597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TLE for Ariane 5 R/B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ID: 37239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B88ED-684C-412B-AF16-7F71E55F61CA}"/>
              </a:ext>
            </a:extLst>
          </p:cNvPr>
          <p:cNvSpPr txBox="1"/>
          <p:nvPr/>
        </p:nvSpPr>
        <p:spPr>
          <a:xfrm>
            <a:off x="103877" y="3332369"/>
            <a:ext cx="6780305" cy="646331"/>
          </a:xfrm>
          <a:prstGeom prst="rect">
            <a:avLst/>
          </a:prstGeom>
          <a:solidFill>
            <a:srgbClr val="0070C0">
              <a:alpha val="6196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Why does Ward with atmospheric rotation perform worse than Wang which does not account for atmospheric rotation?</a:t>
            </a:r>
          </a:p>
        </p:txBody>
      </p:sp>
    </p:spTree>
    <p:extLst>
      <p:ext uri="{BB962C8B-B14F-4D97-AF65-F5344CB8AC3E}">
        <p14:creationId xmlns:p14="http://schemas.microsoft.com/office/powerpoint/2010/main" val="35789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Dani-Desktop</dc:creator>
  <cp:lastModifiedBy>Dani-Desktop</cp:lastModifiedBy>
  <cp:revision>4</cp:revision>
  <dcterms:created xsi:type="dcterms:W3CDTF">2020-05-06T01:30:39Z</dcterms:created>
  <dcterms:modified xsi:type="dcterms:W3CDTF">2020-05-06T02:15:45Z</dcterms:modified>
</cp:coreProperties>
</file>