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201-3761-47DD-9B5B-5553269CD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95822-647E-412B-80EC-A9176B2FB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EA09-4C37-4277-9983-98689AC8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05F2-D051-4634-B328-6B62B302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3421-81A0-4127-AF67-2FEB6A33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D73E-0C4C-497D-B4EB-91BCF075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9FB0-C4CE-4F8B-944B-8351B0AA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5610-563B-4457-AF73-C47FADD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EE2D-9E81-4E10-805A-742512B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732D-3EAA-4A13-A714-5BC7C022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C236A-E884-4064-A5AA-557C55574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78B2-3799-433B-B1D2-859D66A1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6C66-4874-4407-88E8-922ADB58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D76B-D47B-443D-87D5-86876955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2957-A966-483A-A061-B1110285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422E-0A28-4EEA-B57A-8C958FF2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E875-80F2-4502-AB7A-7DA1413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3DF3-994B-45CC-AB6A-E0D1B861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831C-1CED-450D-A28C-E9B6C768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DC5F-8156-414D-BBA3-FDDF1B17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6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BEA-F16D-4474-8EB2-A181B95C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F810-D44C-431D-A9C8-A14EA9E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9C18-A531-42E3-8579-38753FFA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8094-9125-497A-AE12-95DCA5A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80A3-DFF9-4F90-B62D-9354E1C5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31B-70D4-42A6-A6B7-6DE7A098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FA6-7BB9-49D5-945F-6F6580C90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2A761-F7B6-4618-A0C5-772E1077B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0D6F-4C94-458A-8553-673B2B12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5AFF-BC32-412E-8A2B-5A342FC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0E29-97ED-4690-A0FC-161E31C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9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10A4-BC57-43F1-8B20-6B0924DE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AC8A-A429-447A-BF61-37E61C78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1024-57FC-466A-B9E4-39555A3E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62814-04F4-4364-9277-A5C79B8F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F40B8-D30D-4EE5-A811-FF59673A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DEA48-8E1E-407A-9AD4-B792F2A3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FF89F-6850-40D2-AADC-5BACA806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AA5E-B889-49E5-97C3-78A6E8E3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04B-61E3-42BB-BCE4-A5C50849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A7B42-B49E-4009-B995-02C98919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A1BE-69AF-45D1-8829-A47724F3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2982-E73E-4C32-AD7E-9116DF3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2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F5A66-CC5A-4F51-B1B4-2AC545E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3751-5987-406C-BAF9-1CCCFEA4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684F8-D3E8-4C4E-8AE4-814EC7E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9C51-CD7B-43A9-8A9B-63126FF6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1828-3430-421A-9746-DE72B293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4037-FD0D-40AA-A852-4AB446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275F-364D-4486-9847-2985138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1368-8114-44CD-A228-6E902F8E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C0F6-42F2-4762-B802-FC33912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D231-4B4E-436D-9461-6D83E15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5D71-2554-4979-9466-F33DF2D51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F248C-C567-4863-886F-80806989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8121-429C-4F35-BFEF-66978E8E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3662-393D-4C46-ABE9-B9B5A7C5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491F-437F-45FE-8442-3C5B2D7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7CD3C-5A73-44F5-A124-48B19DD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7757-EAE4-4F60-BBFD-3C327F11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706D-801B-4ED0-A22D-59B642B1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98C2-7E5C-4EA1-AF13-3891597A365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536C-35F6-41D7-A717-41BF1D2FA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81F0-2285-4F1C-82D4-A6A7C7098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00E1-68CB-4C8A-A236-7B8FAA6B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EA1-E5C3-4141-83EE-EE5CF2B72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536F-A15A-456E-8C36-0DDAE0B3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0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092D-59F5-4C52-9FF1-3BE9EF2E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Level				Issuer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EA930F-87E3-4268-B9AA-FF5CFBF51074}"/>
              </a:ext>
            </a:extLst>
          </p:cNvPr>
          <p:cNvCxnSpPr>
            <a:cxnSpLocks/>
          </p:cNvCxnSpPr>
          <p:nvPr/>
        </p:nvCxnSpPr>
        <p:spPr>
          <a:xfrm>
            <a:off x="4968240" y="944880"/>
            <a:ext cx="0" cy="721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FCBA8E0-C430-4C2F-AA07-8ED88732B921}"/>
              </a:ext>
            </a:extLst>
          </p:cNvPr>
          <p:cNvSpPr/>
          <p:nvPr/>
        </p:nvSpPr>
        <p:spPr>
          <a:xfrm>
            <a:off x="4902200" y="16560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A6DE-9428-483F-9F3B-184F189CB28B}"/>
              </a:ext>
            </a:extLst>
          </p:cNvPr>
          <p:cNvSpPr txBox="1"/>
          <p:nvPr/>
        </p:nvSpPr>
        <p:spPr>
          <a:xfrm>
            <a:off x="5415280" y="15526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1 </a:t>
            </a:r>
            <a:r>
              <a:rPr lang="en-US" i="1" dirty="0"/>
              <a:t>, csk</a:t>
            </a:r>
            <a:r>
              <a:rPr lang="en-US" i="1" baseline="-25000" dirty="0"/>
              <a:t>1</a:t>
            </a:r>
            <a:endParaRPr lang="en-IN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42E77B-C63C-4DF0-93F7-D4641FB9883C}"/>
              </a:ext>
            </a:extLst>
          </p:cNvPr>
          <p:cNvSpPr/>
          <p:nvPr/>
        </p:nvSpPr>
        <p:spPr>
          <a:xfrm>
            <a:off x="4902200" y="7924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155C80-1C16-4399-8158-B958F3BD4C46}"/>
              </a:ext>
            </a:extLst>
          </p:cNvPr>
          <p:cNvCxnSpPr>
            <a:cxnSpLocks/>
          </p:cNvCxnSpPr>
          <p:nvPr/>
        </p:nvCxnSpPr>
        <p:spPr>
          <a:xfrm>
            <a:off x="4973320" y="4419600"/>
            <a:ext cx="0" cy="721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92E6EA-3554-4B7F-A58A-145C4A16F075}"/>
              </a:ext>
            </a:extLst>
          </p:cNvPr>
          <p:cNvSpPr/>
          <p:nvPr/>
        </p:nvSpPr>
        <p:spPr>
          <a:xfrm>
            <a:off x="4917440" y="252984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02D603-F364-4EE4-8061-252E4476E64B}"/>
              </a:ext>
            </a:extLst>
          </p:cNvPr>
          <p:cNvCxnSpPr>
            <a:cxnSpLocks/>
          </p:cNvCxnSpPr>
          <p:nvPr/>
        </p:nvCxnSpPr>
        <p:spPr>
          <a:xfrm>
            <a:off x="4983480" y="2672080"/>
            <a:ext cx="0" cy="721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D8CABFF-9E56-4682-B074-36FFD21DBAC1}"/>
              </a:ext>
            </a:extLst>
          </p:cNvPr>
          <p:cNvSpPr/>
          <p:nvPr/>
        </p:nvSpPr>
        <p:spPr>
          <a:xfrm>
            <a:off x="4902200" y="425704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1BEAD5-8B1A-4C8C-BFD9-A5653702F8CA}"/>
              </a:ext>
            </a:extLst>
          </p:cNvPr>
          <p:cNvSpPr/>
          <p:nvPr/>
        </p:nvSpPr>
        <p:spPr>
          <a:xfrm>
            <a:off x="4917440" y="5161280"/>
            <a:ext cx="13208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85503-889D-4FD1-B6F5-D30B77B4F364}"/>
              </a:ext>
            </a:extLst>
          </p:cNvPr>
          <p:cNvSpPr txBox="1"/>
          <p:nvPr/>
        </p:nvSpPr>
        <p:spPr>
          <a:xfrm>
            <a:off x="838200" y="760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22DA1-EDBC-4E90-9917-214EAD059E57}"/>
              </a:ext>
            </a:extLst>
          </p:cNvPr>
          <p:cNvSpPr txBox="1"/>
          <p:nvPr/>
        </p:nvSpPr>
        <p:spPr>
          <a:xfrm>
            <a:off x="838200" y="15526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DCB5F0-BB8B-42C0-A91F-47148A53449D}"/>
              </a:ext>
            </a:extLst>
          </p:cNvPr>
          <p:cNvSpPr txBox="1"/>
          <p:nvPr/>
        </p:nvSpPr>
        <p:spPr>
          <a:xfrm>
            <a:off x="833120" y="23451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4E032-F995-492C-8B05-5CA4734645A6}"/>
              </a:ext>
            </a:extLst>
          </p:cNvPr>
          <p:cNvSpPr txBox="1"/>
          <p:nvPr/>
        </p:nvSpPr>
        <p:spPr>
          <a:xfrm>
            <a:off x="787400" y="42146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74404E-9CC7-4D13-A3F3-38739694127A}"/>
              </a:ext>
            </a:extLst>
          </p:cNvPr>
          <p:cNvSpPr txBox="1"/>
          <p:nvPr/>
        </p:nvSpPr>
        <p:spPr>
          <a:xfrm>
            <a:off x="787400" y="50070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3B63D5-F72B-44E7-A7AB-D3B65CE64A90}"/>
              </a:ext>
            </a:extLst>
          </p:cNvPr>
          <p:cNvCxnSpPr>
            <a:cxnSpLocks/>
          </p:cNvCxnSpPr>
          <p:nvPr/>
        </p:nvCxnSpPr>
        <p:spPr>
          <a:xfrm>
            <a:off x="4983480" y="1798320"/>
            <a:ext cx="0" cy="721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030857-7472-4A46-AA85-275E598E0B3A}"/>
              </a:ext>
            </a:extLst>
          </p:cNvPr>
          <p:cNvSpPr txBox="1"/>
          <p:nvPr/>
        </p:nvSpPr>
        <p:spPr>
          <a:xfrm>
            <a:off x="5372100" y="24162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2 </a:t>
            </a:r>
            <a:r>
              <a:rPr lang="en-US" i="1" dirty="0"/>
              <a:t>, csk</a:t>
            </a:r>
            <a:r>
              <a:rPr lang="en-US" i="1" baseline="-25000" dirty="0"/>
              <a:t>2</a:t>
            </a:r>
            <a:endParaRPr lang="en-IN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F65AA-26B1-4134-BA12-B08DC738C1F0}"/>
              </a:ext>
            </a:extLst>
          </p:cNvPr>
          <p:cNvSpPr txBox="1"/>
          <p:nvPr/>
        </p:nvSpPr>
        <p:spPr>
          <a:xfrm>
            <a:off x="5349240" y="4114800"/>
            <a:ext cx="15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cpk</a:t>
            </a:r>
            <a:r>
              <a:rPr lang="en-US" i="1" baseline="-25000" dirty="0"/>
              <a:t>L-1 </a:t>
            </a:r>
            <a:r>
              <a:rPr lang="en-US" i="1" dirty="0"/>
              <a:t>, csk</a:t>
            </a:r>
            <a:r>
              <a:rPr lang="en-US" i="1" baseline="-25000" dirty="0"/>
              <a:t>L-1</a:t>
            </a:r>
            <a:endParaRPr lang="en-IN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2D19B-EAD7-42EC-BE4F-75B0A9FB08B0}"/>
              </a:ext>
            </a:extLst>
          </p:cNvPr>
          <p:cNvSpPr txBox="1"/>
          <p:nvPr/>
        </p:nvSpPr>
        <p:spPr>
          <a:xfrm>
            <a:off x="5349240" y="500709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cpk</a:t>
            </a:r>
            <a:r>
              <a:rPr lang="en-US" i="1" baseline="-25000" dirty="0" err="1"/>
              <a:t>L</a:t>
            </a:r>
            <a:r>
              <a:rPr lang="en-US" i="1" baseline="-25000" dirty="0"/>
              <a:t> </a:t>
            </a:r>
            <a:r>
              <a:rPr lang="en-US" i="1" dirty="0"/>
              <a:t>, </a:t>
            </a:r>
            <a:r>
              <a:rPr lang="en-US" i="1" dirty="0" err="1"/>
              <a:t>csk</a:t>
            </a:r>
            <a:r>
              <a:rPr lang="en-US" i="1" baseline="-25000" dirty="0" err="1"/>
              <a:t>L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BF98E-53A9-472D-AA84-70C7FAF0B754}"/>
                  </a:ext>
                </a:extLst>
              </p:cNvPr>
              <p:cNvSpPr txBox="1"/>
              <p:nvPr/>
            </p:nvSpPr>
            <p:spPr>
              <a:xfrm>
                <a:off x="2501408" y="1187847"/>
                <a:ext cx="291387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 = </a:t>
                </a:r>
                <a:r>
                  <a:rPr lang="en-US" sz="2000" b="0" dirty="0" err="1"/>
                  <a:t>Sign</a:t>
                </a:r>
                <a:r>
                  <a:rPr lang="en-US" sz="2000" b="0" baseline="-25000" dirty="0" err="1"/>
                  <a:t>isk</a:t>
                </a:r>
                <a:r>
                  <a:rPr lang="en-US" sz="2000" b="0" dirty="0"/>
                  <a:t>(cpk</a:t>
                </a:r>
                <a:r>
                  <a:rPr lang="en-US" sz="2000" b="0" baseline="-25000" dirty="0"/>
                  <a:t>1</a:t>
                </a:r>
                <a:r>
                  <a:rPr lang="en-US" sz="2000" b="0" dirty="0"/>
                  <a:t>,a</a:t>
                </a:r>
                <a:r>
                  <a:rPr lang="en-US" sz="2000" baseline="-25000" dirty="0"/>
                  <a:t>1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BF98E-53A9-472D-AA84-70C7FAF0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08" y="1187847"/>
                <a:ext cx="2913872" cy="861774"/>
              </a:xfrm>
              <a:prstGeom prst="rect">
                <a:avLst/>
              </a:prstGeom>
              <a:blipFill>
                <a:blip r:embed="rId2"/>
                <a:stretch>
                  <a:fillRect l="-2092" t="-9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4BC1460-A6B0-4F1C-BCA2-9C920B0C1B6C}"/>
              </a:ext>
            </a:extLst>
          </p:cNvPr>
          <p:cNvSpPr txBox="1"/>
          <p:nvPr/>
        </p:nvSpPr>
        <p:spPr>
          <a:xfrm>
            <a:off x="5090166" y="1096367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0ECF6-1701-46C8-83DD-C08FA0F81566}"/>
              </a:ext>
            </a:extLst>
          </p:cNvPr>
          <p:cNvCxnSpPr/>
          <p:nvPr/>
        </p:nvCxnSpPr>
        <p:spPr>
          <a:xfrm>
            <a:off x="5145123" y="1189593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7A52D7-9736-4106-BCC5-E13FCF64FFA9}"/>
              </a:ext>
            </a:extLst>
          </p:cNvPr>
          <p:cNvSpPr txBox="1"/>
          <p:nvPr/>
        </p:nvSpPr>
        <p:spPr>
          <a:xfrm>
            <a:off x="5090166" y="1919327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D66D3-7F6F-4E77-9F4E-D7D526FC5F81}"/>
              </a:ext>
            </a:extLst>
          </p:cNvPr>
          <p:cNvCxnSpPr/>
          <p:nvPr/>
        </p:nvCxnSpPr>
        <p:spPr>
          <a:xfrm>
            <a:off x="5145123" y="2012553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600A35-FDB1-40E7-BBED-78DC7CEBD674}"/>
              </a:ext>
            </a:extLst>
          </p:cNvPr>
          <p:cNvSpPr txBox="1"/>
          <p:nvPr/>
        </p:nvSpPr>
        <p:spPr>
          <a:xfrm>
            <a:off x="5151119" y="4715154"/>
            <a:ext cx="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L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70277-78B9-4A4B-8A11-3BF79080DDB3}"/>
              </a:ext>
            </a:extLst>
          </p:cNvPr>
          <p:cNvCxnSpPr/>
          <p:nvPr/>
        </p:nvCxnSpPr>
        <p:spPr>
          <a:xfrm>
            <a:off x="5206076" y="4808380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8C15A-3BD4-4B79-82D7-629F9EE0AF5B}"/>
                  </a:ext>
                </a:extLst>
              </p:cNvPr>
              <p:cNvSpPr txBox="1"/>
              <p:nvPr/>
            </p:nvSpPr>
            <p:spPr>
              <a:xfrm>
                <a:off x="2521822" y="1970167"/>
                <a:ext cx="2192429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/>
                  <a:t> = Sign</a:t>
                </a:r>
                <a:r>
                  <a:rPr lang="en-US" sz="2000" b="0" baseline="-25000" dirty="0"/>
                  <a:t>csk1</a:t>
                </a:r>
                <a:r>
                  <a:rPr lang="en-US" sz="2000" b="0" dirty="0"/>
                  <a:t>(cpk</a:t>
                </a:r>
                <a:r>
                  <a:rPr lang="en-US" sz="2000" baseline="-25000" dirty="0"/>
                  <a:t>2</a:t>
                </a:r>
                <a:r>
                  <a:rPr lang="en-US" sz="2000" b="0" dirty="0"/>
                  <a:t>,a</a:t>
                </a:r>
                <a:r>
                  <a:rPr lang="en-US" sz="2000" baseline="-25000" dirty="0"/>
                  <a:t>2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8C15A-3BD4-4B79-82D7-629F9EE0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22" y="1970167"/>
                <a:ext cx="2192429" cy="861774"/>
              </a:xfrm>
              <a:prstGeom prst="rect">
                <a:avLst/>
              </a:prstGeom>
              <a:blipFill>
                <a:blip r:embed="rId3"/>
                <a:stretch>
                  <a:fillRect l="-3064" t="-9155" r="-2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DF844-4B62-4440-9B33-39FA1A132FF2}"/>
                  </a:ext>
                </a:extLst>
              </p:cNvPr>
              <p:cNvSpPr txBox="1"/>
              <p:nvPr/>
            </p:nvSpPr>
            <p:spPr>
              <a:xfrm>
                <a:off x="2558308" y="4567199"/>
                <a:ext cx="2913872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b="0" dirty="0"/>
                  <a:t> = Sign</a:t>
                </a:r>
                <a:r>
                  <a:rPr lang="en-US" sz="2000" b="0" baseline="-25000" dirty="0"/>
                  <a:t>cskL-1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cpk</a:t>
                </a:r>
                <a:r>
                  <a:rPr lang="en-US" sz="2000" b="0" baseline="-25000" dirty="0" err="1"/>
                  <a:t>L</a:t>
                </a:r>
                <a:r>
                  <a:rPr lang="en-US" sz="2000" b="0" dirty="0" err="1"/>
                  <a:t>,a</a:t>
                </a:r>
                <a:r>
                  <a:rPr lang="en-US" sz="2000" baseline="-25000" dirty="0" err="1"/>
                  <a:t>L</a:t>
                </a:r>
                <a:r>
                  <a:rPr lang="en-US" sz="2000" b="0" dirty="0"/>
                  <a:t>)</a:t>
                </a:r>
              </a:p>
              <a:p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DF844-4B62-4440-9B33-39FA1A13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08" y="4567199"/>
                <a:ext cx="2913872" cy="861774"/>
              </a:xfrm>
              <a:prstGeom prst="rect">
                <a:avLst/>
              </a:prstGeom>
              <a:blipFill>
                <a:blip r:embed="rId4"/>
                <a:stretch>
                  <a:fillRect l="-2301" t="-9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22FB38-6A51-4E7C-8D52-B83F06B8A681}"/>
                  </a:ext>
                </a:extLst>
              </p:cNvPr>
              <p:cNvSpPr txBox="1"/>
              <p:nvPr/>
            </p:nvSpPr>
            <p:spPr>
              <a:xfrm>
                <a:off x="2628510" y="5497491"/>
                <a:ext cx="4145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Cred</a:t>
                </a:r>
                <a:r>
                  <a:rPr lang="en-US" sz="2000" baseline="-25000" dirty="0" err="1"/>
                  <a:t>L</a:t>
                </a:r>
                <a:r>
                  <a:rPr lang="en-US" sz="2000" dirty="0"/>
                  <a:t> = (&lt;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a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cpk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&gt; </a:t>
                </a:r>
                <a:r>
                  <a:rPr lang="en-US" sz="2000" baseline="30000" dirty="0"/>
                  <a:t>L     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csk</a:t>
                </a:r>
                <a:r>
                  <a:rPr lang="en-US" sz="2000" baseline="-25000" dirty="0" err="1"/>
                  <a:t>L</a:t>
                </a:r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22FB38-6A51-4E7C-8D52-B83F06B8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10" y="5497491"/>
                <a:ext cx="4145281" cy="400110"/>
              </a:xfrm>
              <a:prstGeom prst="rect">
                <a:avLst/>
              </a:prstGeom>
              <a:blipFill>
                <a:blip r:embed="rId5"/>
                <a:stretch>
                  <a:fillRect l="-1471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1B05C-AF93-4132-A1B0-2077C650AC7B}"/>
              </a:ext>
            </a:extLst>
          </p:cNvPr>
          <p:cNvCxnSpPr/>
          <p:nvPr/>
        </p:nvCxnSpPr>
        <p:spPr>
          <a:xfrm>
            <a:off x="4108803" y="1238647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3F9A8-8157-4AEC-842A-F0F3A3161420}"/>
              </a:ext>
            </a:extLst>
          </p:cNvPr>
          <p:cNvCxnSpPr/>
          <p:nvPr/>
        </p:nvCxnSpPr>
        <p:spPr>
          <a:xfrm>
            <a:off x="4236733" y="2003266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14F78-966B-4EFF-A5E9-7963947D18A2}"/>
              </a:ext>
            </a:extLst>
          </p:cNvPr>
          <p:cNvCxnSpPr/>
          <p:nvPr/>
        </p:nvCxnSpPr>
        <p:spPr>
          <a:xfrm>
            <a:off x="4379896" y="4604266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662403-A19C-4F4B-974D-7AF1BC477483}"/>
              </a:ext>
            </a:extLst>
          </p:cNvPr>
          <p:cNvCxnSpPr/>
          <p:nvPr/>
        </p:nvCxnSpPr>
        <p:spPr>
          <a:xfrm>
            <a:off x="4046009" y="5599091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63EC18-80A1-48E0-8D7A-D10225768CC0}"/>
              </a:ext>
            </a:extLst>
          </p:cNvPr>
          <p:cNvSpPr txBox="1"/>
          <p:nvPr/>
        </p:nvSpPr>
        <p:spPr>
          <a:xfrm>
            <a:off x="5349239" y="6919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ipk</a:t>
            </a:r>
            <a:r>
              <a:rPr lang="en-US" i="1" dirty="0"/>
              <a:t> , </a:t>
            </a:r>
            <a:r>
              <a:rPr lang="en-US" i="1" dirty="0" err="1"/>
              <a:t>isk</a:t>
            </a:r>
            <a:endParaRPr lang="en-IN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1A0DA-C086-4A55-97B3-5879491909AF}"/>
              </a:ext>
            </a:extLst>
          </p:cNvPr>
          <p:cNvSpPr txBox="1"/>
          <p:nvPr/>
        </p:nvSpPr>
        <p:spPr>
          <a:xfrm>
            <a:off x="4831086" y="56599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87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B033B-682C-4F90-B26E-3A8D2017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79" y="3942080"/>
            <a:ext cx="2227517" cy="12142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FA9333-F1DA-45AA-ABAC-596A0D43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58" y="2948067"/>
            <a:ext cx="1324215" cy="14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36413-8955-4D62-87A5-BF9D70AF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16" y="1045210"/>
            <a:ext cx="1648167" cy="109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C8AFE-BAD9-4DA4-AAF0-DD6DF5C83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516" y="2804950"/>
            <a:ext cx="1430180" cy="1551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539A4-204B-4172-B4A0-F7D25C2D2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516" y="5022449"/>
            <a:ext cx="1430180" cy="140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DF68D-5CB1-4425-A0CB-00D99EB89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003" y="5022449"/>
            <a:ext cx="2041354" cy="1297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80E0F-6B17-46EC-AEE1-0325040B8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2003" y="270202"/>
            <a:ext cx="1094423" cy="19056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2F887-3E2F-4DFB-A3CA-F4D96F102615}"/>
              </a:ext>
            </a:extLst>
          </p:cNvPr>
          <p:cNvCxnSpPr>
            <a:stCxn id="4" idx="3"/>
          </p:cNvCxnSpPr>
          <p:nvPr/>
        </p:nvCxnSpPr>
        <p:spPr>
          <a:xfrm flipV="1">
            <a:off x="2799496" y="4155440"/>
            <a:ext cx="482662" cy="39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FA76EE-C087-472A-88C2-E9F77995F5A8}"/>
              </a:ext>
            </a:extLst>
          </p:cNvPr>
          <p:cNvCxnSpPr/>
          <p:nvPr/>
        </p:nvCxnSpPr>
        <p:spPr>
          <a:xfrm flipV="1">
            <a:off x="4606373" y="2175827"/>
            <a:ext cx="1021143" cy="983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7D2CE1-6490-4514-8972-C9F92DAE5181}"/>
              </a:ext>
            </a:extLst>
          </p:cNvPr>
          <p:cNvCxnSpPr/>
          <p:nvPr/>
        </p:nvCxnSpPr>
        <p:spPr>
          <a:xfrm>
            <a:off x="4714240" y="3652123"/>
            <a:ext cx="782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03F9E7-4DC4-4F17-804B-017C673A1129}"/>
              </a:ext>
            </a:extLst>
          </p:cNvPr>
          <p:cNvCxnSpPr/>
          <p:nvPr/>
        </p:nvCxnSpPr>
        <p:spPr>
          <a:xfrm>
            <a:off x="4606373" y="4352329"/>
            <a:ext cx="880027" cy="804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4E6E5-A15D-4861-98BF-67BEF85FDD6E}"/>
              </a:ext>
            </a:extLst>
          </p:cNvPr>
          <p:cNvCxnSpPr/>
          <p:nvPr/>
        </p:nvCxnSpPr>
        <p:spPr>
          <a:xfrm>
            <a:off x="7275683" y="5726505"/>
            <a:ext cx="994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97611-024B-4015-86B6-9E12B70836D6}"/>
              </a:ext>
            </a:extLst>
          </p:cNvPr>
          <p:cNvCxnSpPr/>
          <p:nvPr/>
        </p:nvCxnSpPr>
        <p:spPr>
          <a:xfrm>
            <a:off x="7477760" y="1591945"/>
            <a:ext cx="924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134DE0-D758-4054-87E0-784C4A005DD6}"/>
              </a:ext>
            </a:extLst>
          </p:cNvPr>
          <p:cNvSpPr txBox="1"/>
          <p:nvPr/>
        </p:nvSpPr>
        <p:spPr>
          <a:xfrm>
            <a:off x="5733609" y="4428336"/>
            <a:ext cx="246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IV Injector 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95C69-523E-4A3C-B0D6-E286A7F6F106}"/>
              </a:ext>
            </a:extLst>
          </p:cNvPr>
          <p:cNvSpPr txBox="1"/>
          <p:nvPr/>
        </p:nvSpPr>
        <p:spPr>
          <a:xfrm>
            <a:off x="3591256" y="4364553"/>
            <a:ext cx="133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HMS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E08AB-3BE2-47D9-96D6-F8FC24251549}"/>
              </a:ext>
            </a:extLst>
          </p:cNvPr>
          <p:cNvSpPr txBox="1"/>
          <p:nvPr/>
        </p:nvSpPr>
        <p:spPr>
          <a:xfrm>
            <a:off x="6145677" y="2157094"/>
            <a:ext cx="133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ECG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77F0D-5FF8-4CFD-B00D-61F510C2CCA0}"/>
              </a:ext>
            </a:extLst>
          </p:cNvPr>
          <p:cNvSpPr txBox="1"/>
          <p:nvPr/>
        </p:nvSpPr>
        <p:spPr>
          <a:xfrm>
            <a:off x="5943600" y="6453067"/>
            <a:ext cx="133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EMS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82115-D3A1-4D5C-870C-82AF3E93FFE4}"/>
              </a:ext>
            </a:extLst>
          </p:cNvPr>
          <p:cNvSpPr txBox="1"/>
          <p:nvPr/>
        </p:nvSpPr>
        <p:spPr>
          <a:xfrm>
            <a:off x="8784654" y="6320084"/>
            <a:ext cx="16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Ambulance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7B2CE-E9D6-4D18-A4D9-68758EB833C6}"/>
              </a:ext>
            </a:extLst>
          </p:cNvPr>
          <p:cNvSpPr txBox="1"/>
          <p:nvPr/>
        </p:nvSpPr>
        <p:spPr>
          <a:xfrm>
            <a:off x="1155617" y="5264840"/>
            <a:ext cx="133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patient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576BC-F556-45C6-AE03-5FDC97AA9C93}"/>
              </a:ext>
            </a:extLst>
          </p:cNvPr>
          <p:cNvSpPr txBox="1"/>
          <p:nvPr/>
        </p:nvSpPr>
        <p:spPr>
          <a:xfrm>
            <a:off x="8433840" y="2220640"/>
            <a:ext cx="172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Ventilator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713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74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kiran Pinjala</dc:creator>
  <cp:lastModifiedBy>Sandeep kiran Pinjala</cp:lastModifiedBy>
  <cp:revision>34</cp:revision>
  <dcterms:created xsi:type="dcterms:W3CDTF">2020-02-02T02:22:29Z</dcterms:created>
  <dcterms:modified xsi:type="dcterms:W3CDTF">2020-02-02T06:18:57Z</dcterms:modified>
</cp:coreProperties>
</file>