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  <p:sldMasterId id="2147483650" r:id="rId4"/>
  </p:sldMasterIdLst>
  <p:notesMasterIdLst>
    <p:notesMasterId r:id="rId5"/>
  </p:notesMasterIdLst>
  <p:sldIdLst>
    <p:sldId id="256" r:id="rId6"/>
    <p:sldId id="257" r:id="rId7"/>
    <p:sldId id="258" r:id="rId8"/>
  </p:sldIdLst>
  <p:sldSz cy="6858000" cx="12192000"/>
  <p:notesSz cx="6858000" cy="9144000"/>
  <p:embeddedFontLst>
    <p:embeddedFont>
      <p:font typeface="Corbel"/>
      <p:regular r:id="rId9"/>
      <p:bold r:id="rId10"/>
      <p:italic r:id="rId11"/>
      <p:boldItalic r:id="rId12"/>
    </p:embeddedFont>
    <p:embeddedFont>
      <p:font typeface="Century Schoolbook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7" roundtripDataSignature="AMtx7mhXbv0U+We2rOQA5t2lDA+AIe7l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Corbel-italic.fntdata"/><Relationship Id="rId10" Type="http://schemas.openxmlformats.org/officeDocument/2006/relationships/font" Target="fonts/Corbel-bold.fntdata"/><Relationship Id="rId13" Type="http://schemas.openxmlformats.org/officeDocument/2006/relationships/font" Target="fonts/CenturySchoolbook-regular.fntdata"/><Relationship Id="rId12" Type="http://schemas.openxmlformats.org/officeDocument/2006/relationships/font" Target="fonts/Corbel-boldItalic.fntdata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font" Target="fonts/Corbel-regular.fntdata"/><Relationship Id="rId15" Type="http://schemas.openxmlformats.org/officeDocument/2006/relationships/font" Target="fonts/CenturySchoolbook-italic.fntdata"/><Relationship Id="rId14" Type="http://schemas.openxmlformats.org/officeDocument/2006/relationships/font" Target="fonts/CenturySchoolbook-bold.fntdata"/><Relationship Id="rId17" Type="http://customschemas.google.com/relationships/presentationmetadata" Target="metadata"/><Relationship Id="rId16" Type="http://schemas.openxmlformats.org/officeDocument/2006/relationships/font" Target="fonts/CenturySchoolbook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bg>
      <p:bgPr>
        <a:solidFill>
          <a:schemeClr val="dk2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7" title="Page Number Shape"/>
          <p:cNvSpPr/>
          <p:nvPr/>
        </p:nvSpPr>
        <p:spPr>
          <a:xfrm>
            <a:off x="11784011" y="1189204"/>
            <a:ext cx="407988" cy="819150"/>
          </a:xfrm>
          <a:custGeom>
            <a:rect b="b" l="l" r="r" t="t"/>
            <a:pathLst>
              <a:path extrusionOk="0" h="3612" w="1799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15" name="Google Shape;15;p7"/>
          <p:cNvSpPr txBox="1"/>
          <p:nvPr>
            <p:ph type="ctrTitle"/>
          </p:nvPr>
        </p:nvSpPr>
        <p:spPr>
          <a:xfrm>
            <a:off x="1088913" y="1143293"/>
            <a:ext cx="7034362" cy="42689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700"/>
              <a:buFont typeface="Century Schoolbook"/>
              <a:buNone/>
              <a:defRPr sz="7700" cap="none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7"/>
          <p:cNvSpPr txBox="1"/>
          <p:nvPr>
            <p:ph idx="1" type="subTitle"/>
          </p:nvPr>
        </p:nvSpPr>
        <p:spPr>
          <a:xfrm>
            <a:off x="1088914" y="5537925"/>
            <a:ext cx="7034362" cy="7063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b="0" i="1" sz="2000">
                <a:solidFill>
                  <a:schemeClr val="lt2"/>
                </a:solidFill>
              </a:defRPr>
            </a:lvl1pPr>
            <a:lvl2pPr lvl="1" algn="ct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FEFEFE"/>
              </a:buClr>
              <a:buSzPts val="2000"/>
              <a:buNone/>
              <a:defRPr sz="2000"/>
            </a:lvl2pPr>
            <a:lvl3pPr lvl="2" algn="ct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 sz="1800"/>
            </a:lvl3pPr>
            <a:lvl4pPr lvl="3" algn="ct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sz="1600"/>
            </a:lvl4pPr>
            <a:lvl5pPr lvl="4" algn="ct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sz="1600"/>
            </a:lvl5pPr>
            <a:lvl6pPr lvl="5" algn="ctr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sz="1600"/>
            </a:lvl6pPr>
            <a:lvl7pPr lvl="6" algn="ctr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sz="1600"/>
            </a:lvl7pPr>
            <a:lvl8pPr lvl="7" algn="ctr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sz="1600"/>
            </a:lvl8pPr>
            <a:lvl9pPr lvl="8" algn="ctr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7" name="Google Shape;17;p7"/>
          <p:cNvSpPr txBox="1"/>
          <p:nvPr>
            <p:ph idx="10" type="dt"/>
          </p:nvPr>
        </p:nvSpPr>
        <p:spPr>
          <a:xfrm>
            <a:off x="1088913" y="6314440"/>
            <a:ext cx="1596622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7"/>
          <p:cNvSpPr txBox="1"/>
          <p:nvPr>
            <p:ph idx="11" type="ftr"/>
          </p:nvPr>
        </p:nvSpPr>
        <p:spPr>
          <a:xfrm>
            <a:off x="3000591" y="6314440"/>
            <a:ext cx="51226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7"/>
          <p:cNvSpPr txBox="1"/>
          <p:nvPr>
            <p:ph idx="12" type="sldNum"/>
          </p:nvPr>
        </p:nvSpPr>
        <p:spPr>
          <a:xfrm>
            <a:off x="11784011" y="1416216"/>
            <a:ext cx="4079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1" sz="12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algn="r">
              <a:spcBef>
                <a:spcPts val="0"/>
              </a:spcBef>
              <a:buNone/>
              <a:defRPr b="0" i="1" sz="12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algn="r">
              <a:spcBef>
                <a:spcPts val="0"/>
              </a:spcBef>
              <a:buNone/>
              <a:defRPr b="0" i="1" sz="12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algn="r">
              <a:spcBef>
                <a:spcPts val="0"/>
              </a:spcBef>
              <a:buNone/>
              <a:defRPr b="0" i="1" sz="12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algn="r">
              <a:spcBef>
                <a:spcPts val="0"/>
              </a:spcBef>
              <a:buNone/>
              <a:defRPr b="0" i="1" sz="12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algn="r">
              <a:spcBef>
                <a:spcPts val="0"/>
              </a:spcBef>
              <a:buNone/>
              <a:defRPr b="0" i="1" sz="12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algn="r">
              <a:spcBef>
                <a:spcPts val="0"/>
              </a:spcBef>
              <a:buNone/>
              <a:defRPr b="0" i="1" sz="12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algn="r">
              <a:spcBef>
                <a:spcPts val="0"/>
              </a:spcBef>
              <a:buNone/>
              <a:defRPr b="0" i="1" sz="12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algn="r">
              <a:spcBef>
                <a:spcPts val="0"/>
              </a:spcBef>
              <a:buNone/>
              <a:defRPr b="0" i="1" sz="12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0" name="Google Shape;20;p7" title="Verticle Rule Line"/>
          <p:cNvCxnSpPr/>
          <p:nvPr/>
        </p:nvCxnSpPr>
        <p:spPr>
          <a:xfrm>
            <a:off x="773855" y="1257300"/>
            <a:ext cx="0" cy="5600700"/>
          </a:xfrm>
          <a:prstGeom prst="straightConnector1">
            <a:avLst/>
          </a:prstGeom>
          <a:noFill/>
          <a:ln cap="flat" cmpd="sng" w="254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extLst>
    <p:ext uri="{DCECCB84-F9BA-43D5-87BE-67443E8EF086}">
      <p15:sldGuideLst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type="title"/>
          </p:nvPr>
        </p:nvSpPr>
        <p:spPr>
          <a:xfrm>
            <a:off x="758952" y="557261"/>
            <a:ext cx="3840480" cy="19192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Century Schoolbook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5"/>
          <p:cNvSpPr/>
          <p:nvPr>
            <p:ph idx="2" type="pic"/>
          </p:nvPr>
        </p:nvSpPr>
        <p:spPr>
          <a:xfrm>
            <a:off x="5257800" y="0"/>
            <a:ext cx="6172200" cy="6857999"/>
          </a:xfrm>
          <a:prstGeom prst="rect">
            <a:avLst/>
          </a:prstGeom>
          <a:noFill/>
          <a:ln>
            <a:noFill/>
          </a:ln>
        </p:spPr>
      </p:sp>
      <p:sp>
        <p:nvSpPr>
          <p:cNvPr id="86" name="Google Shape;86;p15"/>
          <p:cNvSpPr txBox="1"/>
          <p:nvPr>
            <p:ph idx="1" type="body"/>
          </p:nvPr>
        </p:nvSpPr>
        <p:spPr>
          <a:xfrm>
            <a:off x="758952" y="2621512"/>
            <a:ext cx="3840480" cy="32369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125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7" name="Google Shape;87;p15"/>
          <p:cNvSpPr txBox="1"/>
          <p:nvPr>
            <p:ph idx="10" type="dt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5"/>
          <p:cNvSpPr txBox="1"/>
          <p:nvPr>
            <p:ph idx="11" type="ftr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5"/>
          <p:cNvSpPr txBox="1"/>
          <p:nvPr>
            <p:ph idx="12" type="sldNum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6"/>
          <p:cNvSpPr txBox="1"/>
          <p:nvPr>
            <p:ph idx="1" type="body"/>
          </p:nvPr>
        </p:nvSpPr>
        <p:spPr>
          <a:xfrm rot="5400000">
            <a:off x="5513727" y="307952"/>
            <a:ext cx="5584142" cy="62483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3" name="Google Shape;93;p16"/>
          <p:cNvSpPr txBox="1"/>
          <p:nvPr>
            <p:ph idx="10" type="dt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6"/>
          <p:cNvSpPr txBox="1"/>
          <p:nvPr>
            <p:ph idx="11" type="ftr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6"/>
          <p:cNvSpPr txBox="1"/>
          <p:nvPr>
            <p:ph idx="12" type="sldNum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 title="Page Number Shape"/>
          <p:cNvSpPr/>
          <p:nvPr/>
        </p:nvSpPr>
        <p:spPr>
          <a:xfrm>
            <a:off x="11784011" y="5380580"/>
            <a:ext cx="407988" cy="819150"/>
          </a:xfrm>
          <a:custGeom>
            <a:rect b="b" l="l" r="r" t="t"/>
            <a:pathLst>
              <a:path extrusionOk="0" h="3612" w="1799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</p:sp>
      <p:sp>
        <p:nvSpPr>
          <p:cNvPr id="98" name="Google Shape;98;p17"/>
          <p:cNvSpPr txBox="1"/>
          <p:nvPr>
            <p:ph type="title"/>
          </p:nvPr>
        </p:nvSpPr>
        <p:spPr>
          <a:xfrm rot="5400000">
            <a:off x="6875047" y="1758649"/>
            <a:ext cx="4678106" cy="24466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000"/>
              <a:buFont typeface="Century Schoolboo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7"/>
          <p:cNvSpPr txBox="1"/>
          <p:nvPr>
            <p:ph idx="1" type="body"/>
          </p:nvPr>
        </p:nvSpPr>
        <p:spPr>
          <a:xfrm rot="5400000">
            <a:off x="2034487" y="-553354"/>
            <a:ext cx="4678105" cy="70706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0" name="Google Shape;100;p17"/>
          <p:cNvSpPr txBox="1"/>
          <p:nvPr>
            <p:ph idx="10" type="dt"/>
          </p:nvPr>
        </p:nvSpPr>
        <p:spPr>
          <a:xfrm>
            <a:off x="6536187" y="5927131"/>
            <a:ext cx="38148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7"/>
          <p:cNvSpPr txBox="1"/>
          <p:nvPr>
            <p:ph idx="11" type="ftr"/>
          </p:nvPr>
        </p:nvSpPr>
        <p:spPr>
          <a:xfrm>
            <a:off x="6536187" y="6315949"/>
            <a:ext cx="38148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7"/>
          <p:cNvSpPr txBox="1"/>
          <p:nvPr>
            <p:ph idx="12" type="sldNum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03" name="Google Shape;103;p17" title="Horizontal Rule Line"/>
          <p:cNvCxnSpPr/>
          <p:nvPr/>
        </p:nvCxnSpPr>
        <p:spPr>
          <a:xfrm>
            <a:off x="0" y="6199730"/>
            <a:ext cx="10260011" cy="0"/>
          </a:xfrm>
          <a:prstGeom prst="straightConnector1">
            <a:avLst/>
          </a:prstGeom>
          <a:noFill/>
          <a:ln cap="flat" cmpd="sng" w="25400">
            <a:solidFill>
              <a:srgbClr val="262626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extLst>
    <p:ext uri="{DCECCB84-F9BA-43D5-87BE-67443E8EF086}">
      <p15:sldGuideLst>
        <p15:guide id="1" pos="645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bg>
      <p:bgPr>
        <a:solidFill>
          <a:schemeClr val="dk2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 title="Page Number Shape"/>
          <p:cNvSpPr/>
          <p:nvPr/>
        </p:nvSpPr>
        <p:spPr>
          <a:xfrm>
            <a:off x="11784011" y="1189204"/>
            <a:ext cx="407988" cy="819150"/>
          </a:xfrm>
          <a:custGeom>
            <a:rect b="b" l="l" r="r" t="t"/>
            <a:pathLst>
              <a:path extrusionOk="0" h="3612" w="1799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31" name="Google Shape;31;p6"/>
          <p:cNvSpPr txBox="1"/>
          <p:nvPr>
            <p:ph type="ctrTitle"/>
          </p:nvPr>
        </p:nvSpPr>
        <p:spPr>
          <a:xfrm>
            <a:off x="1088913" y="1143293"/>
            <a:ext cx="7034362" cy="42689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700"/>
              <a:buFont typeface="Century Schoolbook"/>
              <a:buNone/>
              <a:defRPr sz="7700" cap="none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" type="subTitle"/>
          </p:nvPr>
        </p:nvSpPr>
        <p:spPr>
          <a:xfrm>
            <a:off x="1088914" y="5537925"/>
            <a:ext cx="7034362" cy="7063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b="0" i="1" sz="2000">
                <a:solidFill>
                  <a:schemeClr val="lt2"/>
                </a:solidFill>
              </a:defRPr>
            </a:lvl1pPr>
            <a:lvl2pPr lvl="1" algn="ct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FEFEFE"/>
              </a:buClr>
              <a:buSzPts val="2000"/>
              <a:buNone/>
              <a:defRPr sz="2000"/>
            </a:lvl2pPr>
            <a:lvl3pPr lvl="2" algn="ct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 sz="1800"/>
            </a:lvl3pPr>
            <a:lvl4pPr lvl="3" algn="ct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sz="1600"/>
            </a:lvl4pPr>
            <a:lvl5pPr lvl="4" algn="ct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sz="1600"/>
            </a:lvl5pPr>
            <a:lvl6pPr lvl="5" algn="ctr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sz="1600"/>
            </a:lvl6pPr>
            <a:lvl7pPr lvl="6" algn="ctr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sz="1600"/>
            </a:lvl7pPr>
            <a:lvl8pPr lvl="7" algn="ctr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sz="1600"/>
            </a:lvl8pPr>
            <a:lvl9pPr lvl="8" algn="ctr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33" name="Google Shape;33;p6"/>
          <p:cNvSpPr txBox="1"/>
          <p:nvPr>
            <p:ph idx="10" type="dt"/>
          </p:nvPr>
        </p:nvSpPr>
        <p:spPr>
          <a:xfrm>
            <a:off x="1088913" y="6314440"/>
            <a:ext cx="1596622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1" type="ftr"/>
          </p:nvPr>
        </p:nvSpPr>
        <p:spPr>
          <a:xfrm>
            <a:off x="3000591" y="6314440"/>
            <a:ext cx="51226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11784011" y="1416216"/>
            <a:ext cx="4079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1" sz="12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algn="r">
              <a:spcBef>
                <a:spcPts val="0"/>
              </a:spcBef>
              <a:buNone/>
              <a:defRPr b="0" i="1" sz="12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algn="r">
              <a:spcBef>
                <a:spcPts val="0"/>
              </a:spcBef>
              <a:buNone/>
              <a:defRPr b="0" i="1" sz="12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algn="r">
              <a:spcBef>
                <a:spcPts val="0"/>
              </a:spcBef>
              <a:buNone/>
              <a:defRPr b="0" i="1" sz="12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algn="r">
              <a:spcBef>
                <a:spcPts val="0"/>
              </a:spcBef>
              <a:buNone/>
              <a:defRPr b="0" i="1" sz="12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algn="r">
              <a:spcBef>
                <a:spcPts val="0"/>
              </a:spcBef>
              <a:buNone/>
              <a:defRPr b="0" i="1" sz="12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algn="r">
              <a:spcBef>
                <a:spcPts val="0"/>
              </a:spcBef>
              <a:buNone/>
              <a:defRPr b="0" i="1" sz="12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algn="r">
              <a:spcBef>
                <a:spcPts val="0"/>
              </a:spcBef>
              <a:buNone/>
              <a:defRPr b="0" i="1" sz="12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algn="r">
              <a:spcBef>
                <a:spcPts val="0"/>
              </a:spcBef>
              <a:buNone/>
              <a:defRPr b="0" i="1" sz="12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6" name="Google Shape;36;p6" title="Verticle Rule Line"/>
          <p:cNvCxnSpPr/>
          <p:nvPr/>
        </p:nvCxnSpPr>
        <p:spPr>
          <a:xfrm>
            <a:off x="773855" y="1257300"/>
            <a:ext cx="0" cy="5600700"/>
          </a:xfrm>
          <a:prstGeom prst="straightConnector1">
            <a:avLst/>
          </a:prstGeom>
          <a:noFill/>
          <a:ln cap="flat" cmpd="sng" w="254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extLst>
    <p:ext uri="{DCECCB84-F9BA-43D5-87BE-67443E8EF086}">
      <p15:sldGuideLst>
        <p15:guide id="1" orient="horz" pos="79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 txBox="1"/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8"/>
          <p:cNvSpPr txBox="1"/>
          <p:nvPr>
            <p:ph idx="1" type="body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8"/>
          <p:cNvSpPr txBox="1"/>
          <p:nvPr>
            <p:ph idx="10" type="dt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8"/>
          <p:cNvSpPr txBox="1"/>
          <p:nvPr>
            <p:ph idx="11" type="ftr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8"/>
          <p:cNvSpPr txBox="1"/>
          <p:nvPr>
            <p:ph idx="12" type="sldNum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bg>
      <p:bgPr>
        <a:solidFill>
          <a:schemeClr val="lt2"/>
        </a:soli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 title="Page Number Shape"/>
          <p:cNvSpPr/>
          <p:nvPr/>
        </p:nvSpPr>
        <p:spPr>
          <a:xfrm>
            <a:off x="11784011" y="1393748"/>
            <a:ext cx="407988" cy="819150"/>
          </a:xfrm>
          <a:custGeom>
            <a:rect b="b" l="l" r="r" t="t"/>
            <a:pathLst>
              <a:path extrusionOk="0" h="3612" w="1799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</p:sp>
      <p:sp>
        <p:nvSpPr>
          <p:cNvPr id="45" name="Google Shape;45;p9"/>
          <p:cNvSpPr txBox="1"/>
          <p:nvPr>
            <p:ph type="title"/>
          </p:nvPr>
        </p:nvSpPr>
        <p:spPr>
          <a:xfrm>
            <a:off x="1947673" y="2571722"/>
            <a:ext cx="8296654" cy="32861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7700"/>
              <a:buFont typeface="Century Schoolbook"/>
              <a:buNone/>
              <a:defRPr sz="7700" cap="none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9"/>
          <p:cNvSpPr txBox="1"/>
          <p:nvPr>
            <p:ph idx="1" type="body"/>
          </p:nvPr>
        </p:nvSpPr>
        <p:spPr>
          <a:xfrm>
            <a:off x="1947673" y="1393748"/>
            <a:ext cx="8401429" cy="819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None/>
              <a:defRPr b="0" i="1" sz="2000">
                <a:solidFill>
                  <a:srgbClr val="262626"/>
                </a:solidFill>
              </a:defRPr>
            </a:lvl1pPr>
            <a:lvl2pPr indent="-228600" lvl="1" marL="9144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0" type="dt"/>
          </p:nvPr>
        </p:nvSpPr>
        <p:spPr>
          <a:xfrm>
            <a:off x="8742955" y="6314439"/>
            <a:ext cx="1596622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262626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1" type="ftr"/>
          </p:nvPr>
        </p:nvSpPr>
        <p:spPr>
          <a:xfrm>
            <a:off x="1947673" y="6314440"/>
            <a:ext cx="6480226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>
                <a:solidFill>
                  <a:srgbClr val="262626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11784011" y="1620760"/>
            <a:ext cx="4079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1" sz="1200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algn="r">
              <a:spcBef>
                <a:spcPts val="0"/>
              </a:spcBef>
              <a:buNone/>
              <a:defRPr b="0" i="1" sz="1200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algn="r">
              <a:spcBef>
                <a:spcPts val="0"/>
              </a:spcBef>
              <a:buNone/>
              <a:defRPr b="0" i="1" sz="1200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algn="r">
              <a:spcBef>
                <a:spcPts val="0"/>
              </a:spcBef>
              <a:buNone/>
              <a:defRPr b="0" i="1" sz="1200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algn="r">
              <a:spcBef>
                <a:spcPts val="0"/>
              </a:spcBef>
              <a:buNone/>
              <a:defRPr b="0" i="1" sz="1200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algn="r">
              <a:spcBef>
                <a:spcPts val="0"/>
              </a:spcBef>
              <a:buNone/>
              <a:defRPr b="0" i="1" sz="1200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algn="r">
              <a:spcBef>
                <a:spcPts val="0"/>
              </a:spcBef>
              <a:buNone/>
              <a:defRPr b="0" i="1" sz="1200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algn="r">
              <a:spcBef>
                <a:spcPts val="0"/>
              </a:spcBef>
              <a:buNone/>
              <a:defRPr b="0" i="1" sz="1200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algn="r">
              <a:spcBef>
                <a:spcPts val="0"/>
              </a:spcBef>
              <a:buNone/>
              <a:defRPr b="0" i="1" sz="1200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50" name="Google Shape;50;p9" title="Horizontal Rule Line"/>
          <p:cNvCxnSpPr/>
          <p:nvPr/>
        </p:nvCxnSpPr>
        <p:spPr>
          <a:xfrm rot="10800000">
            <a:off x="1" y="6178167"/>
            <a:ext cx="10244326" cy="0"/>
          </a:xfrm>
          <a:prstGeom prst="straightConnector1">
            <a:avLst/>
          </a:prstGeom>
          <a:noFill/>
          <a:ln cap="flat" cmpd="sng" w="25400">
            <a:solidFill>
              <a:srgbClr val="262626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extLst>
    <p:ext uri="{DCECCB84-F9BA-43D5-87BE-67443E8EF086}">
      <p15:sldGuideLst>
        <p15:guide id="1" pos="6456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0"/>
          <p:cNvSpPr txBox="1"/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5181600" y="540628"/>
            <a:ext cx="6248400" cy="24889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4" name="Google Shape;54;p10"/>
          <p:cNvSpPr txBox="1"/>
          <p:nvPr>
            <p:ph idx="2" type="body"/>
          </p:nvPr>
        </p:nvSpPr>
        <p:spPr>
          <a:xfrm>
            <a:off x="5181600" y="3712467"/>
            <a:ext cx="6248400" cy="24822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10"/>
          <p:cNvSpPr txBox="1"/>
          <p:nvPr>
            <p:ph idx="10" type="dt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11" type="ftr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0"/>
          <p:cNvSpPr txBox="1"/>
          <p:nvPr>
            <p:ph idx="12" type="sldNum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 txBox="1"/>
          <p:nvPr>
            <p:ph type="title"/>
          </p:nvPr>
        </p:nvSpPr>
        <p:spPr>
          <a:xfrm>
            <a:off x="762000" y="557784"/>
            <a:ext cx="3831336" cy="49560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" type="body"/>
          </p:nvPr>
        </p:nvSpPr>
        <p:spPr>
          <a:xfrm>
            <a:off x="5181600" y="558065"/>
            <a:ext cx="6245352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  <a:defRPr b="0" i="1" sz="2400">
                <a:solidFill>
                  <a:srgbClr val="262626"/>
                </a:solidFill>
              </a:defRPr>
            </a:lvl1pPr>
            <a:lvl2pPr indent="-228600" lvl="1" marL="9144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1" name="Google Shape;61;p11"/>
          <p:cNvSpPr txBox="1"/>
          <p:nvPr>
            <p:ph idx="2" type="body"/>
          </p:nvPr>
        </p:nvSpPr>
        <p:spPr>
          <a:xfrm>
            <a:off x="5181600" y="1526671"/>
            <a:ext cx="6245352" cy="17556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2" name="Google Shape;62;p11"/>
          <p:cNvSpPr txBox="1"/>
          <p:nvPr>
            <p:ph idx="3" type="body"/>
          </p:nvPr>
        </p:nvSpPr>
        <p:spPr>
          <a:xfrm>
            <a:off x="5181600" y="3700826"/>
            <a:ext cx="6248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  <a:defRPr b="0" i="1" sz="2400">
                <a:solidFill>
                  <a:srgbClr val="262626"/>
                </a:solidFill>
              </a:defRPr>
            </a:lvl1pPr>
            <a:lvl2pPr indent="-228600" lvl="1" marL="9144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3" name="Google Shape;63;p11"/>
          <p:cNvSpPr txBox="1"/>
          <p:nvPr>
            <p:ph idx="4" type="body"/>
          </p:nvPr>
        </p:nvSpPr>
        <p:spPr>
          <a:xfrm>
            <a:off x="5181600" y="4669432"/>
            <a:ext cx="6245352" cy="17556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4" name="Google Shape;64;p11"/>
          <p:cNvSpPr txBox="1"/>
          <p:nvPr>
            <p:ph idx="10" type="dt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1" type="ftr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1"/>
          <p:cNvSpPr txBox="1"/>
          <p:nvPr>
            <p:ph idx="12" type="sldNum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2"/>
          <p:cNvSpPr txBox="1"/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2"/>
          <p:cNvSpPr txBox="1"/>
          <p:nvPr>
            <p:ph idx="10" type="dt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2"/>
          <p:cNvSpPr txBox="1"/>
          <p:nvPr>
            <p:ph idx="11" type="ftr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2"/>
          <p:cNvSpPr txBox="1"/>
          <p:nvPr>
            <p:ph idx="12" type="sldNum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3"/>
          <p:cNvSpPr txBox="1"/>
          <p:nvPr>
            <p:ph idx="10" type="dt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3"/>
          <p:cNvSpPr txBox="1"/>
          <p:nvPr>
            <p:ph idx="11" type="ftr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3"/>
          <p:cNvSpPr txBox="1"/>
          <p:nvPr>
            <p:ph idx="12" type="sldNum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 txBox="1"/>
          <p:nvPr>
            <p:ph type="title"/>
          </p:nvPr>
        </p:nvSpPr>
        <p:spPr>
          <a:xfrm>
            <a:off x="762000" y="555479"/>
            <a:ext cx="3838776" cy="19210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Century Schoolbook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4"/>
          <p:cNvSpPr txBox="1"/>
          <p:nvPr>
            <p:ph idx="1" type="body"/>
          </p:nvPr>
        </p:nvSpPr>
        <p:spPr>
          <a:xfrm>
            <a:off x="5181600" y="564147"/>
            <a:ext cx="6248400" cy="56226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2000"/>
              <a:buChar char="•"/>
              <a:defRPr sz="2000"/>
            </a:lvl1pPr>
            <a:lvl2pPr indent="-342900" lvl="1" marL="9144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 sz="1800"/>
            </a:lvl2pPr>
            <a:lvl3pPr indent="-330200" lvl="2" marL="13716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600"/>
              <a:buChar char="•"/>
              <a:defRPr sz="1600"/>
            </a:lvl3pPr>
            <a:lvl4pPr indent="-317500" lvl="3" marL="18288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400"/>
              <a:buChar char="–"/>
              <a:defRPr sz="1400"/>
            </a:lvl4pPr>
            <a:lvl5pPr indent="-317500" lvl="4" marL="22860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400"/>
              <a:buChar char="•"/>
              <a:defRPr sz="1400"/>
            </a:lvl5pPr>
            <a:lvl6pPr indent="-317500" lvl="5" marL="27432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400"/>
              <a:buChar char="–"/>
              <a:defRPr sz="1400"/>
            </a:lvl6pPr>
            <a:lvl7pPr indent="-317500" lvl="6" marL="32004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400"/>
              <a:buChar char="•"/>
              <a:defRPr sz="1400"/>
            </a:lvl7pPr>
            <a:lvl8pPr indent="-317500" lvl="7" marL="36576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400"/>
              <a:buChar char="–"/>
              <a:defRPr sz="1400"/>
            </a:lvl8pPr>
            <a:lvl9pPr indent="-317500" lvl="8" marL="41148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400"/>
              <a:buChar char="•"/>
              <a:defRPr sz="1400"/>
            </a:lvl9pPr>
          </a:lstStyle>
          <a:p/>
        </p:txBody>
      </p:sp>
      <p:sp>
        <p:nvSpPr>
          <p:cNvPr id="79" name="Google Shape;79;p14"/>
          <p:cNvSpPr txBox="1"/>
          <p:nvPr>
            <p:ph idx="2" type="body"/>
          </p:nvPr>
        </p:nvSpPr>
        <p:spPr>
          <a:xfrm>
            <a:off x="762000" y="2621512"/>
            <a:ext cx="3838776" cy="32395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125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0" name="Google Shape;80;p14"/>
          <p:cNvSpPr txBox="1"/>
          <p:nvPr>
            <p:ph idx="10" type="dt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4"/>
          <p:cNvSpPr txBox="1"/>
          <p:nvPr>
            <p:ph idx="11" type="ftr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4"/>
          <p:cNvSpPr txBox="1"/>
          <p:nvPr>
            <p:ph idx="12" type="sldNum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11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10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 title="Page Number Shape"/>
          <p:cNvSpPr/>
          <p:nvPr/>
        </p:nvSpPr>
        <p:spPr>
          <a:xfrm>
            <a:off x="11784011" y="5380580"/>
            <a:ext cx="407988" cy="819150"/>
          </a:xfrm>
          <a:custGeom>
            <a:rect b="b" l="l" r="r" t="t"/>
            <a:pathLst>
              <a:path extrusionOk="0" h="3612" w="1799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FEFEFE"/>
          </a:solidFill>
          <a:ln>
            <a:noFill/>
          </a:ln>
        </p:spPr>
      </p:sp>
      <p:sp>
        <p:nvSpPr>
          <p:cNvPr id="7" name="Google Shape;7;p5"/>
          <p:cNvSpPr txBox="1"/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5000"/>
              <a:buFont typeface="Century Schoolbook"/>
              <a:buNone/>
              <a:defRPr b="0" i="1" sz="5000" u="none" cap="none" strike="noStrik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p5"/>
          <p:cNvSpPr txBox="1"/>
          <p:nvPr>
            <p:ph idx="1" type="body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marR="0" rtl="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FEFEFE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FEFEFE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42900" lvl="1" marL="914400" marR="0" rtl="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FEFEFE"/>
              </a:buClr>
              <a:buSzPts val="1800"/>
              <a:buFont typeface="Corbel"/>
              <a:buChar char="–"/>
              <a:defRPr b="0" i="0" sz="1800" u="none" cap="none" strike="noStrike">
                <a:solidFill>
                  <a:srgbClr val="FEFEFE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30200" lvl="2" marL="1371600" marR="0" rtl="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FEFEFE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FEFEFE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17500" lvl="3" marL="1828800" marR="0" rtl="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FEFEFE"/>
              </a:buClr>
              <a:buSzPts val="1400"/>
              <a:buFont typeface="Corbel"/>
              <a:buChar char="–"/>
              <a:defRPr b="0" i="0" sz="1400" u="none" cap="none" strike="noStrike">
                <a:solidFill>
                  <a:srgbClr val="FEFEFE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17500" lvl="4" marL="2286000" marR="0" rtl="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FEFEFE"/>
              </a:buClr>
              <a:buSzPts val="1400"/>
              <a:buFont typeface="Arial"/>
              <a:buChar char="•"/>
              <a:defRPr b="0" i="1" sz="1400" u="none" cap="none" strike="noStrike">
                <a:solidFill>
                  <a:srgbClr val="FEFEFE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17500" lvl="5" marL="2743200" marR="0" rtl="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FEFEFE"/>
              </a:buClr>
              <a:buSzPts val="1400"/>
              <a:buFont typeface="Corbel"/>
              <a:buChar char="–"/>
              <a:defRPr b="0" i="0" sz="1400" u="none" cap="none" strike="noStrike">
                <a:solidFill>
                  <a:srgbClr val="FEFEFE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17500" lvl="6" marL="3200400" marR="0" rtl="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FEFEFE"/>
              </a:buClr>
              <a:buSzPts val="1400"/>
              <a:buFont typeface="Arial"/>
              <a:buChar char="•"/>
              <a:defRPr b="0" i="1" sz="1400" u="none" cap="none" strike="noStrike">
                <a:solidFill>
                  <a:srgbClr val="FEFEFE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17500" lvl="7" marL="3657600" marR="0" rtl="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FEFEFE"/>
              </a:buClr>
              <a:buSzPts val="1400"/>
              <a:buFont typeface="Corbel"/>
              <a:buChar char="–"/>
              <a:defRPr b="0" i="0" sz="1400" u="none" cap="none" strike="noStrike">
                <a:solidFill>
                  <a:srgbClr val="FEFEFE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17500" lvl="8" marL="4114800" marR="0" rtl="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FEFEFE"/>
              </a:buClr>
              <a:buSzPts val="1400"/>
              <a:buFont typeface="Arial"/>
              <a:buChar char="•"/>
              <a:defRPr b="0" i="1" sz="1400" u="none" cap="none" strike="noStrike">
                <a:solidFill>
                  <a:srgbClr val="FEFEFE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9" name="Google Shape;9;p5"/>
          <p:cNvSpPr txBox="1"/>
          <p:nvPr>
            <p:ph idx="10" type="dt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1000" u="none" cap="none" strike="noStrik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0" name="Google Shape;10;p5"/>
          <p:cNvSpPr txBox="1"/>
          <p:nvPr>
            <p:ph idx="11" type="ftr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1200" u="none" cap="none" strike="noStrik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1" name="Google Shape;11;p5"/>
          <p:cNvSpPr txBox="1"/>
          <p:nvPr>
            <p:ph idx="12" type="sldNum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1" sz="12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marR="0" rtl="0" algn="r">
              <a:spcBef>
                <a:spcPts val="0"/>
              </a:spcBef>
              <a:buNone/>
              <a:defRPr b="0" i="1" sz="12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marR="0" rtl="0" algn="r">
              <a:spcBef>
                <a:spcPts val="0"/>
              </a:spcBef>
              <a:buNone/>
              <a:defRPr b="0" i="1" sz="12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marR="0" rtl="0" algn="r">
              <a:spcBef>
                <a:spcPts val="0"/>
              </a:spcBef>
              <a:buNone/>
              <a:defRPr b="0" i="1" sz="12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marR="0" rtl="0" algn="r">
              <a:spcBef>
                <a:spcPts val="0"/>
              </a:spcBef>
              <a:buNone/>
              <a:defRPr b="0" i="1" sz="12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marR="0" rtl="0" algn="r">
              <a:spcBef>
                <a:spcPts val="0"/>
              </a:spcBef>
              <a:buNone/>
              <a:defRPr b="0" i="1" sz="12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marR="0" rtl="0" algn="r">
              <a:spcBef>
                <a:spcPts val="0"/>
              </a:spcBef>
              <a:buNone/>
              <a:defRPr b="0" i="1" sz="12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marR="0" rtl="0" algn="r">
              <a:spcBef>
                <a:spcPts val="0"/>
              </a:spcBef>
              <a:buNone/>
              <a:defRPr b="0" i="1" sz="12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marR="0" rtl="0" algn="r">
              <a:spcBef>
                <a:spcPts val="0"/>
              </a:spcBef>
              <a:buNone/>
              <a:defRPr b="0" i="1" sz="12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2" name="Google Shape;12;p5" title="Horizontal Rule Line"/>
          <p:cNvCxnSpPr/>
          <p:nvPr/>
        </p:nvCxnSpPr>
        <p:spPr>
          <a:xfrm>
            <a:off x="0" y="6199730"/>
            <a:ext cx="4495800" cy="0"/>
          </a:xfrm>
          <a:prstGeom prst="straightConnector1">
            <a:avLst/>
          </a:prstGeom>
          <a:noFill/>
          <a:ln cap="flat" cmpd="sng" w="25400">
            <a:solidFill>
              <a:srgbClr val="FEFEFE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 title="Page Number Shape"/>
          <p:cNvSpPr/>
          <p:nvPr/>
        </p:nvSpPr>
        <p:spPr>
          <a:xfrm>
            <a:off x="11784011" y="5380580"/>
            <a:ext cx="407988" cy="819150"/>
          </a:xfrm>
          <a:custGeom>
            <a:rect b="b" l="l" r="r" t="t"/>
            <a:pathLst>
              <a:path extrusionOk="0" h="3612" w="1799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000"/>
              <a:buFont typeface="Century Schoolbook"/>
              <a:buNone/>
              <a:defRPr b="0" i="1" sz="50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marR="0" rtl="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42900" lvl="1" marL="914400" marR="0" rtl="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Corbel"/>
              <a:buChar char="–"/>
              <a:defRPr b="0" i="0" sz="1800" u="none" cap="none" strike="noStrik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30200" lvl="2" marL="1371600" marR="0" rtl="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17500" lvl="3" marL="1828800" marR="0" rtl="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Corbel"/>
              <a:buChar char="–"/>
              <a:defRPr b="0" i="0" sz="1400" u="none" cap="none" strike="noStrik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17500" lvl="4" marL="2286000" marR="0" rtl="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•"/>
              <a:defRPr b="0" i="1" sz="1400" u="none" cap="none" strike="noStrik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17500" lvl="5" marL="2743200" marR="0" rtl="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Corbel"/>
              <a:buChar char="–"/>
              <a:defRPr b="0" i="0" sz="1400" u="none" cap="none" strike="noStrik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17500" lvl="6" marL="3200400" marR="0" rtl="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•"/>
              <a:defRPr b="0" i="1" sz="1400" u="none" cap="none" strike="noStrik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17500" lvl="7" marL="3657600" marR="0" rtl="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Corbel"/>
              <a:buChar char="–"/>
              <a:defRPr b="0" i="0" sz="1400" u="none" cap="none" strike="noStrik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17500" lvl="8" marL="4114800" marR="0" rtl="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•"/>
              <a:defRPr b="0" i="1" sz="1400" u="none" cap="none" strike="noStrik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5" name="Google Shape;25;p4"/>
          <p:cNvSpPr txBox="1"/>
          <p:nvPr>
            <p:ph idx="10" type="dt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1000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1" type="ftr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1200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1" sz="1200" u="non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marR="0" rtl="0" algn="r">
              <a:spcBef>
                <a:spcPts val="0"/>
              </a:spcBef>
              <a:buNone/>
              <a:defRPr b="0" i="1" sz="1200" u="non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marR="0" rtl="0" algn="r">
              <a:spcBef>
                <a:spcPts val="0"/>
              </a:spcBef>
              <a:buNone/>
              <a:defRPr b="0" i="1" sz="1200" u="non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marR="0" rtl="0" algn="r">
              <a:spcBef>
                <a:spcPts val="0"/>
              </a:spcBef>
              <a:buNone/>
              <a:defRPr b="0" i="1" sz="1200" u="non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marR="0" rtl="0" algn="r">
              <a:spcBef>
                <a:spcPts val="0"/>
              </a:spcBef>
              <a:buNone/>
              <a:defRPr b="0" i="1" sz="1200" u="non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marR="0" rtl="0" algn="r">
              <a:spcBef>
                <a:spcPts val="0"/>
              </a:spcBef>
              <a:buNone/>
              <a:defRPr b="0" i="1" sz="1200" u="non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marR="0" rtl="0" algn="r">
              <a:spcBef>
                <a:spcPts val="0"/>
              </a:spcBef>
              <a:buNone/>
              <a:defRPr b="0" i="1" sz="1200" u="non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marR="0" rtl="0" algn="r">
              <a:spcBef>
                <a:spcPts val="0"/>
              </a:spcBef>
              <a:buNone/>
              <a:defRPr b="0" i="1" sz="1200" u="non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marR="0" rtl="0" algn="r">
              <a:spcBef>
                <a:spcPts val="0"/>
              </a:spcBef>
              <a:buNone/>
              <a:defRPr b="0" i="1" sz="1200" u="non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8" name="Google Shape;28;p4" title="Horizontal Rule Line"/>
          <p:cNvCxnSpPr/>
          <p:nvPr/>
        </p:nvCxnSpPr>
        <p:spPr>
          <a:xfrm>
            <a:off x="0" y="6199730"/>
            <a:ext cx="4495800" cy="0"/>
          </a:xfrm>
          <a:prstGeom prst="straightConnector1">
            <a:avLst/>
          </a:prstGeom>
          <a:noFill/>
          <a:ln cap="flat" cmpd="sng" w="25400">
            <a:solidFill>
              <a:srgbClr val="262626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09" name="Google Shape;109;p1"/>
          <p:cNvSpPr txBox="1"/>
          <p:nvPr>
            <p:ph type="ctrTitle"/>
          </p:nvPr>
        </p:nvSpPr>
        <p:spPr>
          <a:xfrm>
            <a:off x="677600" y="1140439"/>
            <a:ext cx="5418399" cy="50851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Schoolbook"/>
              <a:buNone/>
            </a:pPr>
            <a:r>
              <a:rPr lang="en-US" sz="4800"/>
              <a:t>Digital Groove</a:t>
            </a:r>
            <a:endParaRPr/>
          </a:p>
        </p:txBody>
      </p:sp>
      <p:cxnSp>
        <p:nvCxnSpPr>
          <p:cNvPr id="110" name="Google Shape;110;p1"/>
          <p:cNvCxnSpPr/>
          <p:nvPr/>
        </p:nvCxnSpPr>
        <p:spPr>
          <a:xfrm flipH="1" rot="10800000">
            <a:off x="1591" y="773858"/>
            <a:ext cx="6094409" cy="1"/>
          </a:xfrm>
          <a:prstGeom prst="straightConnector1">
            <a:avLst/>
          </a:prstGeom>
          <a:noFill/>
          <a:ln cap="flat" cmpd="sng" w="254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1" name="Google Shape;111;p1"/>
          <p:cNvSpPr/>
          <p:nvPr/>
        </p:nvSpPr>
        <p:spPr>
          <a:xfrm>
            <a:off x="11784011" y="1189204"/>
            <a:ext cx="407988" cy="819150"/>
          </a:xfrm>
          <a:custGeom>
            <a:rect b="b" l="l" r="r" t="t"/>
            <a:pathLst>
              <a:path extrusionOk="0" h="3612" w="1799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cxnSp>
        <p:nvCxnSpPr>
          <p:cNvPr id="112" name="Google Shape;112;p1"/>
          <p:cNvCxnSpPr/>
          <p:nvPr/>
        </p:nvCxnSpPr>
        <p:spPr>
          <a:xfrm>
            <a:off x="7534656" y="6201007"/>
            <a:ext cx="4657344" cy="0"/>
          </a:xfrm>
          <a:prstGeom prst="straightConnector1">
            <a:avLst/>
          </a:prstGeom>
          <a:noFill/>
          <a:ln cap="flat" cmpd="sng" w="254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3" name="Google Shape;113;p1"/>
          <p:cNvSpPr txBox="1"/>
          <p:nvPr>
            <p:ph idx="1" type="subTitle"/>
          </p:nvPr>
        </p:nvSpPr>
        <p:spPr>
          <a:xfrm>
            <a:off x="7534656" y="1190408"/>
            <a:ext cx="3370148" cy="50351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</a:pPr>
            <a:r>
              <a:rPr lang="en-US" sz="2800"/>
              <a:t>Sandeep Kogge</a:t>
            </a:r>
            <a:endParaRPr sz="2800"/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</a:pPr>
            <a:r>
              <a:rPr lang="en-US" sz="2800"/>
              <a:t>Neetha Prabhakar</a:t>
            </a:r>
            <a:endParaRPr sz="2800"/>
          </a:p>
        </p:txBody>
      </p:sp>
      <p:sp>
        <p:nvSpPr>
          <p:cNvPr id="114" name="Google Shape;114;p1"/>
          <p:cNvSpPr txBox="1"/>
          <p:nvPr/>
        </p:nvSpPr>
        <p:spPr>
          <a:xfrm>
            <a:off x="1221698" y="2323475"/>
            <a:ext cx="976609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9" name="Google Shape;119;p2"/>
          <p:cNvCxnSpPr/>
          <p:nvPr/>
        </p:nvCxnSpPr>
        <p:spPr>
          <a:xfrm>
            <a:off x="773855" y="1257300"/>
            <a:ext cx="0" cy="5600700"/>
          </a:xfrm>
          <a:prstGeom prst="straightConnector1">
            <a:avLst/>
          </a:prstGeom>
          <a:noFill/>
          <a:ln cap="flat" cmpd="sng" w="254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0" name="Google Shape;120;p2"/>
          <p:cNvSpPr/>
          <p:nvPr/>
        </p:nvSpPr>
        <p:spPr>
          <a:xfrm>
            <a:off x="11784011" y="1189204"/>
            <a:ext cx="407988" cy="819150"/>
          </a:xfrm>
          <a:custGeom>
            <a:rect b="b" l="l" r="r" t="t"/>
            <a:pathLst>
              <a:path extrusionOk="0" h="3612" w="1799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121" name="Google Shape;121;p2"/>
          <p:cNvSpPr txBox="1"/>
          <p:nvPr/>
        </p:nvSpPr>
        <p:spPr>
          <a:xfrm>
            <a:off x="1221698" y="2323475"/>
            <a:ext cx="976609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22" name="Google Shape;122;p2"/>
          <p:cNvSpPr txBox="1"/>
          <p:nvPr>
            <p:ph idx="1" type="subTitle"/>
          </p:nvPr>
        </p:nvSpPr>
        <p:spPr>
          <a:xfrm>
            <a:off x="1006468" y="482849"/>
            <a:ext cx="7034362" cy="7063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</a:pPr>
            <a:r>
              <a:rPr lang="en-US"/>
              <a:t>Methodology </a:t>
            </a:r>
            <a:endParaRPr/>
          </a:p>
        </p:txBody>
      </p:sp>
      <p:sp>
        <p:nvSpPr>
          <p:cNvPr id="123" name="Google Shape;123;p2"/>
          <p:cNvSpPr txBox="1"/>
          <p:nvPr/>
        </p:nvSpPr>
        <p:spPr>
          <a:xfrm>
            <a:off x="1221698" y="1431561"/>
            <a:ext cx="9818700" cy="61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rbel"/>
              <a:buChar char="-"/>
            </a:pPr>
            <a:r>
              <a:rPr lang="en-US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Dataset details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rbel"/>
              <a:buChar char="-"/>
            </a:pPr>
            <a:r>
              <a:rPr lang="en-US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Only the structured dataset provided was used for the solution. No images considered.</a:t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rbel"/>
              <a:buChar char="-"/>
            </a:pPr>
            <a:r>
              <a:rPr lang="en-US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Dataset contains Cloud Cover observations as well as environment variable observations</a:t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rbel"/>
              <a:buChar char="-"/>
            </a:pPr>
            <a:r>
              <a:rPr lang="en-US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Training Set Size - 527040 Rows (Observations)  , 17 Columns (Parameters)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rbel"/>
              <a:buChar char="-"/>
            </a:pPr>
            <a:r>
              <a:rPr lang="en-US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Test Set -  300 Datasets → 360 Rows (Observations), 17 Columns (Parameters)</a:t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rbel"/>
              <a:buChar char="-"/>
            </a:pPr>
            <a:r>
              <a:rPr lang="en-US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Existing / Pre-Existing Work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rbel"/>
              <a:buChar char="-"/>
            </a:pPr>
            <a:r>
              <a:rPr lang="en-US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None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rbel"/>
              <a:buChar char="-"/>
            </a:pPr>
            <a:r>
              <a:rPr lang="en-US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Experiment Results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rbel"/>
              <a:buChar char="-"/>
            </a:pPr>
            <a:r>
              <a:rPr b="0" i="0" lang="en-US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Model details</a:t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342900" lvl="2" marL="13716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rbel"/>
              <a:buChar char="-"/>
            </a:pPr>
            <a:r>
              <a:rPr lang="en-US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Lead Features for Cloud Cover created and Lag Features for Environment variables created</a:t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rbel"/>
              <a:buChar char="-"/>
            </a:pPr>
            <a:r>
              <a:rPr lang="en-US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An Ensemble model of Decision Trees (10) → Random Forest was used for the prediction.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rbel"/>
              <a:buChar char="-"/>
            </a:pPr>
            <a:r>
              <a:rPr b="0" i="0" lang="en-US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Performance details</a:t>
            </a:r>
            <a:endParaRPr/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rbel"/>
              <a:buChar char="-"/>
            </a:pPr>
            <a:r>
              <a:rPr lang="en-US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Train Mean Absolute Deviation for </a:t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342900" lvl="3" marL="18288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rbel"/>
              <a:buChar char="●"/>
            </a:pPr>
            <a:r>
              <a:rPr lang="en-US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30m → 1.4</a:t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342900" lvl="3" marL="18288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rbel"/>
              <a:buChar char="●"/>
            </a:pPr>
            <a:r>
              <a:rPr lang="en-US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60m → 1.47</a:t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342900" lvl="3" marL="18288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rbel"/>
              <a:buChar char="●"/>
            </a:pPr>
            <a:r>
              <a:rPr lang="en-US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90m → 1.48</a:t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342900" lvl="3" marL="18288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rbel"/>
              <a:buChar char="●"/>
            </a:pPr>
            <a:r>
              <a:rPr lang="en-US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120m → 1.47</a:t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41148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rbel"/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8" name="Google Shape;128;p3"/>
          <p:cNvCxnSpPr/>
          <p:nvPr/>
        </p:nvCxnSpPr>
        <p:spPr>
          <a:xfrm>
            <a:off x="773855" y="1257300"/>
            <a:ext cx="0" cy="5600700"/>
          </a:xfrm>
          <a:prstGeom prst="straightConnector1">
            <a:avLst/>
          </a:prstGeom>
          <a:noFill/>
          <a:ln cap="flat" cmpd="sng" w="254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9" name="Google Shape;129;p3"/>
          <p:cNvSpPr/>
          <p:nvPr/>
        </p:nvSpPr>
        <p:spPr>
          <a:xfrm>
            <a:off x="11784011" y="1189204"/>
            <a:ext cx="407988" cy="819150"/>
          </a:xfrm>
          <a:custGeom>
            <a:rect b="b" l="l" r="r" t="t"/>
            <a:pathLst>
              <a:path extrusionOk="0" h="3612" w="1799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130" name="Google Shape;130;p3"/>
          <p:cNvSpPr txBox="1"/>
          <p:nvPr/>
        </p:nvSpPr>
        <p:spPr>
          <a:xfrm>
            <a:off x="1221698" y="2323475"/>
            <a:ext cx="976609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31" name="Google Shape;131;p3"/>
          <p:cNvSpPr txBox="1"/>
          <p:nvPr>
            <p:ph idx="1" type="subTitle"/>
          </p:nvPr>
        </p:nvSpPr>
        <p:spPr>
          <a:xfrm>
            <a:off x="1006468" y="482849"/>
            <a:ext cx="7034362" cy="7063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</a:pPr>
            <a:r>
              <a:rPr lang="en-US"/>
              <a:t>Final Solution</a:t>
            </a:r>
            <a:endParaRPr/>
          </a:p>
        </p:txBody>
      </p:sp>
      <p:sp>
        <p:nvSpPr>
          <p:cNvPr id="132" name="Google Shape;132;p3"/>
          <p:cNvSpPr txBox="1"/>
          <p:nvPr/>
        </p:nvSpPr>
        <p:spPr>
          <a:xfrm>
            <a:off x="1221698" y="1431561"/>
            <a:ext cx="9818700" cy="39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rbel"/>
              <a:buChar char="-"/>
            </a:pPr>
            <a:r>
              <a:rPr b="0" i="0" lang="en-US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Hardware used for Stage 1</a:t>
            </a:r>
            <a:endParaRPr/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rbel"/>
              <a:buChar char="-"/>
            </a:pPr>
            <a:r>
              <a:rPr lang="en-US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Cloud VM Used</a:t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342900" lvl="3" marL="18288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rbel"/>
              <a:buChar char="●"/>
            </a:pPr>
            <a:r>
              <a:rPr lang="en-US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CPU - Intel Xeon Platinum 8272L CPU @2.59Ghz (4 Virtual Cores)</a:t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342900" lvl="3" marL="18288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rbel"/>
              <a:buChar char="●"/>
            </a:pPr>
            <a:r>
              <a:rPr lang="en-US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RAM - 16 GB</a:t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rbel"/>
              <a:buChar char="-"/>
            </a:pPr>
            <a:r>
              <a:rPr b="0" i="0" lang="en-US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Software packages used for Stage 1</a:t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rbel"/>
              <a:buChar char="-"/>
            </a:pPr>
            <a:r>
              <a:rPr lang="en-US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Python Libraries</a:t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rbel"/>
              <a:buChar char="-"/>
            </a:pPr>
            <a:r>
              <a:rPr lang="en-US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Pandas</a:t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rbel"/>
              <a:buChar char="-"/>
            </a:pPr>
            <a:r>
              <a:rPr lang="en-US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Numpy</a:t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rbel"/>
              <a:buChar char="-"/>
            </a:pPr>
            <a:r>
              <a:rPr lang="en-US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Sklearn</a:t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rbel"/>
              <a:buChar char="-"/>
            </a:pPr>
            <a:r>
              <a:rPr lang="en-US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Jupyter Notebook</a:t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rbel"/>
              <a:buChar char="-"/>
            </a:pPr>
            <a:r>
              <a:rPr b="0" i="0" lang="en-US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Performance Numbers: ( GPU/CPU Details )</a:t>
            </a:r>
            <a:endParaRPr/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rbel"/>
              <a:buChar char="-"/>
            </a:pPr>
            <a:r>
              <a:rPr b="0" i="0" lang="en-US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Training Times  : </a:t>
            </a:r>
            <a:r>
              <a:rPr lang="en-US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~ 1 hour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rbel"/>
              <a:buChar char="-"/>
            </a:pPr>
            <a:r>
              <a:rPr b="0" i="0" lang="en-US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License:</a:t>
            </a:r>
            <a:endParaRPr/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rbel"/>
              <a:buChar char="-"/>
            </a:pPr>
            <a:r>
              <a:rPr lang="en-US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Open Source (BSD)</a:t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Headlines">
  <a:themeElements>
    <a:clrScheme name="Headlines">
      <a:dk1>
        <a:srgbClr val="000000"/>
      </a:dk1>
      <a:lt1>
        <a:srgbClr val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Headlines">
  <a:themeElements>
    <a:clrScheme name="Headlines">
      <a:dk1>
        <a:srgbClr val="000000"/>
      </a:dk1>
      <a:lt1>
        <a:srgbClr val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2019-09-28T12:46:47Z</dcterms:created>
  <dc:creator>Nidhiya V Raj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b558183-044c-4105-8d9c-cea02a2a3d86_Enabled">
    <vt:lpwstr>True</vt:lpwstr>
  </property>
  <property fmtid="{D5CDD505-2E9C-101B-9397-08002B2CF9AE}" pid="3" name="MSIP_Label_6b558183-044c-4105-8d9c-cea02a2a3d86_SiteId">
    <vt:lpwstr>43083d15-7273-40c1-b7db-39efd9ccc17a</vt:lpwstr>
  </property>
  <property fmtid="{D5CDD505-2E9C-101B-9397-08002B2CF9AE}" pid="4" name="MSIP_Label_6b558183-044c-4105-8d9c-cea02a2a3d86_Owner">
    <vt:lpwstr>nidhiyar@nvidia.com</vt:lpwstr>
  </property>
  <property fmtid="{D5CDD505-2E9C-101B-9397-08002B2CF9AE}" pid="5" name="MSIP_Label_6b558183-044c-4105-8d9c-cea02a2a3d86_SetDate">
    <vt:lpwstr>2019-09-28T14:20:52.5765701Z</vt:lpwstr>
  </property>
  <property fmtid="{D5CDD505-2E9C-101B-9397-08002B2CF9AE}" pid="6" name="MSIP_Label_6b558183-044c-4105-8d9c-cea02a2a3d86_Name">
    <vt:lpwstr>Unrestricted</vt:lpwstr>
  </property>
  <property fmtid="{D5CDD505-2E9C-101B-9397-08002B2CF9AE}" pid="7" name="MSIP_Label_6b558183-044c-4105-8d9c-cea02a2a3d86_Application">
    <vt:lpwstr>Microsoft Azure Information Protection</vt:lpwstr>
  </property>
  <property fmtid="{D5CDD505-2E9C-101B-9397-08002B2CF9AE}" pid="8" name="MSIP_Label_6b558183-044c-4105-8d9c-cea02a2a3d86_ActionId">
    <vt:lpwstr>a107ad97-cbad-4e34-83f0-e134e89e228c</vt:lpwstr>
  </property>
  <property fmtid="{D5CDD505-2E9C-101B-9397-08002B2CF9AE}" pid="9" name="MSIP_Label_6b558183-044c-4105-8d9c-cea02a2a3d86_Extended_MSFT_Method">
    <vt:lpwstr>Automatic</vt:lpwstr>
  </property>
  <property fmtid="{D5CDD505-2E9C-101B-9397-08002B2CF9AE}" pid="10" name="Sensitivity">
    <vt:lpwstr>Unrestricted</vt:lpwstr>
  </property>
</Properties>
</file>