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76" r:id="rId8"/>
    <p:sldId id="277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366907" cy="2387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Suptech</a:t>
            </a:r>
            <a:r>
              <a:rPr lang="en-US" dirty="0"/>
              <a:t> solution for automated compliance reporting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FE557F-64B0-E608-CBD8-CEFF48D94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US" dirty="0" err="1"/>
              <a:t>roblem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Regulatory reporting today is still focused on reporting templates and excel spreadsheets.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Templates are sticky and costly to change.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Increasing regulatory compliance requirements result in delays and extended timelines for system changes.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Same underlying data manifests in different forms in various reports by an entity.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360" y="2275840"/>
            <a:ext cx="10515600" cy="466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Creating a regulatory data value chain based on greater harmonization and integration of data between SEBI and its regulated entities.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SEBI should build an API-driven common data platform with Online Analytical Processing (OLAP) capabilities.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would be a data-push approach wherein entities prepare data in standard transactional formats and transmit via API clients to SEBI for regulatory compliance.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All entities would offer granular data sets, in an automated manner, for SEBI to analyze in whatever way it wants such as generating reports, automated alerts, possible red flags.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Impact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Reduced compliance cost and burden on entities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Elimination of delays in data reporting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Granular information can be used for multiple purposes, the analysis of disaggregated data is unlimited and extensible via new data attributes.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 hoc data and report requests would not entail any coordination with entities and the data platform can facilitate such slicing and dicing of available datasets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Key Metrics to gauge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Reduced compliance implementation timelines for new requirements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Reduced cost outlay for enforcing regulatory guidelines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Reduced human errors in reporting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Increased market surveillance capabilities resulting in improved compliance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7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/>
              <a:t>Framework/tools/technologies for implementation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Multidimensional/Relational OLAP based data warehouse can be setup as data platform with an in-memory, columnar database at its 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smaller data volume entities, Load balanced API can be deployed at SEBI end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larger data volumes, Apache Spark based scalable cluster computing framework can be deployed to collate data from big entities in parallelized manner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Sandeep Kumar</a:t>
            </a:r>
          </a:p>
          <a:p>
            <a:r>
              <a:rPr lang="en-US" dirty="0"/>
              <a:t>Himanshu Chaudhary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52BED0FF77E48B78F7B53C9B10A13" ma:contentTypeVersion="2" ma:contentTypeDescription="Create a new document." ma:contentTypeScope="" ma:versionID="05e9ccbcf8a616bf2ddcfad29c39f86f">
  <xsd:schema xmlns:xsd="http://www.w3.org/2001/XMLSchema" xmlns:xs="http://www.w3.org/2001/XMLSchema" xmlns:p="http://schemas.microsoft.com/office/2006/metadata/properties" xmlns:ns3="ae33a498-fb51-4903-ab29-0d54dbe1aee6" targetNamespace="http://schemas.microsoft.com/office/2006/metadata/properties" ma:root="true" ma:fieldsID="99391323ad866b06af5cc4d7392305cf" ns3:_="">
    <xsd:import namespace="ae33a498-fb51-4903-ab29-0d54dbe1ae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3a498-fb51-4903-ab29-0d54dbe1ae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ae33a498-fb51-4903-ab29-0d54dbe1aee6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1A451B4-EFDE-4BAA-A6F9-D4B20D37A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33a498-fb51-4903-ab29-0d54dbe1ae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44</TotalTime>
  <Words>341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A Suptech solution for automated compliance reporting</vt:lpstr>
      <vt:lpstr>Problem Statement</vt:lpstr>
      <vt:lpstr>Solution</vt:lpstr>
      <vt:lpstr>Impact of Solution</vt:lpstr>
      <vt:lpstr>Key Metrics to gauge success</vt:lpstr>
      <vt:lpstr>Framework/tools/technologies for implementation of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Suptech solution for automated compliance reporting</dc:title>
  <dc:creator>AK Bhateja</dc:creator>
  <cp:lastModifiedBy>AK Bhateja</cp:lastModifiedBy>
  <cp:revision>2</cp:revision>
  <dcterms:created xsi:type="dcterms:W3CDTF">2022-05-14T16:42:55Z</dcterms:created>
  <dcterms:modified xsi:type="dcterms:W3CDTF">2022-05-14T17:27:34Z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0x01010048852BED0FF77E48B78F7B53C9B10A13</vt:lpwstr>
  </property>
</Properties>
</file>