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96dc97d2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96dc97d2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96dc97d2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96dc97d2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96dc97d2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96dc97d2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96dc97d2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96dc97d2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96dc97d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96dc97d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96dc97d2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96dc97d2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6dc97d2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96dc97d2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96dc97d2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96dc97d2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96dc97d2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96dc97d2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5dce3006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95dce3006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96dc97d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96dc97d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6dc97d2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96dc97d2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6dc97d2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6dc97d2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96dc97d2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96dc97d2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96dc97d2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96dc97d2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96dc97d2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96dc97d2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6dc97d2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96dc97d2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40075" y="1181800"/>
            <a:ext cx="7614300" cy="19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MONGO DB | EXPRESS JS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NODE JS 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SANDEEP GUPTA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S/W ENGINEER , TEAM LEAD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ctrTitle"/>
          </p:nvPr>
        </p:nvSpPr>
        <p:spPr>
          <a:xfrm>
            <a:off x="1858700" y="1822825"/>
            <a:ext cx="6582300" cy="19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ROUTING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HTTP METHODS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URL BUILDING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ctrTitle"/>
          </p:nvPr>
        </p:nvSpPr>
        <p:spPr>
          <a:xfrm>
            <a:off x="1858700" y="1822825"/>
            <a:ext cx="61407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MIDDLEWARE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TEMPLATING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COOKIES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ctrTitle"/>
          </p:nvPr>
        </p:nvSpPr>
        <p:spPr>
          <a:xfrm>
            <a:off x="1858700" y="1822825"/>
            <a:ext cx="6645300" cy="19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SESSIONS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AUTHENTICATION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RESTFUL APIS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ctrTitle"/>
          </p:nvPr>
        </p:nvSpPr>
        <p:spPr>
          <a:xfrm>
            <a:off x="1858699" y="1822825"/>
            <a:ext cx="6487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ERROR HANDLING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DEBUGGING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00" y="174275"/>
            <a:ext cx="6272225" cy="47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ctrTitle"/>
          </p:nvPr>
        </p:nvSpPr>
        <p:spPr>
          <a:xfrm>
            <a:off x="1396675" y="1822825"/>
            <a:ext cx="7144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1. Foundation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2. Introduction to Node JS Framework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3. Installing NodeJs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ctrTitle"/>
          </p:nvPr>
        </p:nvSpPr>
        <p:spPr>
          <a:xfrm>
            <a:off x="1557825" y="1822825"/>
            <a:ext cx="6580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4. Using NodeJs to execute scripts.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5. Node Package Manager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6. package.json configuration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ctrTitle"/>
          </p:nvPr>
        </p:nvSpPr>
        <p:spPr>
          <a:xfrm>
            <a:off x="805775" y="1822825"/>
            <a:ext cx="7600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7. Global Vs Local Package Installation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8. HTTP Protocall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ctrTitle"/>
          </p:nvPr>
        </p:nvSpPr>
        <p:spPr>
          <a:xfrm>
            <a:off x="1020650" y="1822825"/>
            <a:ext cx="7520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9</a:t>
            </a:r>
            <a:r>
              <a:rPr lang="en" sz="3020"/>
              <a:t>. Building HTTP Server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10. Rendering a response.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11. Using RePresentational State Transfer.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12. Nodemon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00" y="10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63" y="607249"/>
            <a:ext cx="8405474" cy="40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583775" y="1341100"/>
            <a:ext cx="8031000" cy="24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745"/>
              <a:buNone/>
            </a:pPr>
            <a:r>
              <a:rPr lang="en" sz="3220"/>
              <a:t>What is Mongo DB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745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745"/>
              <a:buNone/>
            </a:pPr>
            <a:r>
              <a:rPr lang="en" sz="3220"/>
              <a:t>Advantages of MongoDB over RDBMS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745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745"/>
              <a:buNone/>
            </a:pPr>
            <a:r>
              <a:rPr lang="en" sz="3220"/>
              <a:t>Why Use MongoDB?</a:t>
            </a:r>
            <a:endParaRPr sz="3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ctrTitle"/>
          </p:nvPr>
        </p:nvSpPr>
        <p:spPr>
          <a:xfrm>
            <a:off x="788875" y="1688200"/>
            <a:ext cx="7431300" cy="21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</a:t>
            </a:r>
            <a:r>
              <a:rPr lang="en"/>
              <a:t> of Mongo 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Use MongoDB?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No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ctrTitle"/>
          </p:nvPr>
        </p:nvSpPr>
        <p:spPr>
          <a:xfrm>
            <a:off x="1858700" y="1735525"/>
            <a:ext cx="5361300" cy="20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Types of No SQL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Applications of Mongo DB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Installation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4022"/>
              <a:t>MONGO	DB	COMMANDS</a:t>
            </a:r>
            <a:endParaRPr sz="40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ctrTitle"/>
          </p:nvPr>
        </p:nvSpPr>
        <p:spPr>
          <a:xfrm>
            <a:off x="2019525" y="1467325"/>
            <a:ext cx="5900700" cy="24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see all db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create new db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creating collections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show collections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Insert document inside collection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show docs created inside collection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Updating specific field inside any record.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Adding new field to existing record.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199" y="590587"/>
            <a:ext cx="4647600" cy="39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ctrTitle"/>
          </p:nvPr>
        </p:nvSpPr>
        <p:spPr>
          <a:xfrm>
            <a:off x="1561975" y="1814425"/>
            <a:ext cx="66897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OVERVIEW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ENVIRONMENT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EXPRESSJS – HELLO WORLD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