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F627183-7F03-469B-9981-247432224AE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3/16/21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75555D7-C427-4B23-A2AD-A8C58D38A4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toolsqa.com/cucumber-tutorial/" TargetMode="External"/><Relationship Id="rId2" Type="http://schemas.openxmlformats.org/officeDocument/2006/relationships/hyperlink" Target="https://www.guru99.com/xpath-selenium.html" TargetMode="External"/><Relationship Id="rId3" Type="http://schemas.openxmlformats.org/officeDocument/2006/relationships/hyperlink" Target="https://www.seleniumeasy.com/test/" TargetMode="External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softwaretestingmaterial.com/100-software-testing-interview-questions/" TargetMode="External"/><Relationship Id="rId2" Type="http://schemas.openxmlformats.org/officeDocument/2006/relationships/hyperlink" Target="https://www.guru99.com/api-testing.html" TargetMode="External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w3resource.com/java-exercises/array/index.php" TargetMode="External"/><Relationship Id="rId2" Type="http://schemas.openxmlformats.org/officeDocument/2006/relationships/hyperlink" Target="https://www.w3resource.com/java-exercises/string/index.php" TargetMode="External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w3resource.com/java-exercises/string/index.php" TargetMode="External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Manual Testing Interview Questions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3049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TestNG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67360" y="1261440"/>
            <a:ext cx="7772040" cy="38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Why Test NG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are annotations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is testNg xml – Explain xml node hierarchy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Difference between any two annotations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run tests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Group test  cases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disable test cases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prioritize  test cases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Run Test Cases in parallel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Which type of reports you seen in Test 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0" y="3049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Automation Framework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567360" y="1261440"/>
            <a:ext cx="7772040" cy="31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Explain Types of Automation Frameworks and each in detail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Explain advantages and disadvantages of Automation Frameworks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Which framework you will prefer in your project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is BDD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 is page object Model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 are the advantages of POM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Explain  Your Framework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0" y="3049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Cucumber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67360" y="1261440"/>
            <a:ext cx="7772040" cy="44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is BDD  and advantages of  BDD approach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are the keyword in  cucumber gherkin language – Given , When , Then , And , Feature , Scenario , Scenario outline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Difference between scenario and scenario outline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Explain Tags in Cucumber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are Hooks in Cucumber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is difference between Tags and Hooks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Explain your End to end cucumber Project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are advantages of cucumber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is use of Step definition , Runner class and feature file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0" y="3049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Maven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67360" y="1261440"/>
            <a:ext cx="7772040" cy="38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is Maven 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Which command you used – Maven clean , Maven install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is use of POM File ?  What is dependency and Plugins 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Explain maven Lifecycle Build , compile , resourcing  - Reporting 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Maven Pluggins – Maven compiler , Surefire etc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0" y="3049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GIT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67360" y="1261440"/>
            <a:ext cx="7772040" cy="36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Explain GIT commands – push , pull , GIT commit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Tortoise GIT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GIT HUB – Repository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0" y="3049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Jenkins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67360" y="1261440"/>
            <a:ext cx="7772040" cy="36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Explain CI CD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Jenkins Helps in CI CID operation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you run Cucumber Project in Jenkins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0" y="3049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Reference Material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80880" y="1143000"/>
            <a:ext cx="7772040" cy="44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Core Java – Saurabh shukla vedios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Core Java – Begineers Book or Java Point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Selenium - Mukesh Otwani Selenium Vedios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Selenium interview - Naveen Automation Selenium and TesNG Interview Questions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Cucumber - https://www.toolsqa.com/cucumber-tutorial/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Selenium Practice –</a:t>
            </a:r>
            <a:endParaRPr b="0" lang="en-US" sz="1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https://www.guru99.com/xpath-selenium.html</a:t>
            </a:r>
            <a:endParaRPr b="0" lang="en-US" sz="1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https://www.seleniumeasy.com/test/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0" y="5335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Manual Testing Interview Questions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80880" y="1600200"/>
            <a:ext cx="80769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Tell me something about yourself  - Qualification , Technical Skills ,recent projects you worked on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are your roles and responsibilities in current project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22860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Manual Testing Interview Questions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04920" y="1066680"/>
            <a:ext cx="807696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 is Regression Testing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difference between retesting and Regression Testing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Smoke Testing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Sanity Testing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difference between Sanity and Regression Testing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difference between Smoke and Sanity Testing 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difference between White Box and Black box Testing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are the Types of White Box Testing , Explain in Detail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 are Drivers and Stubs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are white box testing techniques – Explain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are Black Box Testing techniques – Explain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Black Box Testing types – Functional and Non functional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 is UAT Testing – Alpha and Beta Testing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many Test case  you will write for log in form which accept 5-10 char user and password ?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Explain Test Plan , Test Strategy ?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Defect Lifecycle ?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Test Life Cycle 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0" y="5335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Manual Testing Interview Questions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04920" y="1371600"/>
            <a:ext cx="853416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difference between Defect Severity and Priority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Give Example – High Severity and Low Priority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does the Test Report consists of ?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Explain VV Model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are the disadvantages of Water Fall Model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Advantages of Water Fall Model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are advantages of Agile Model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are Disadvantages of Agile Model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Explain Agile Scrum Model Meetings – Daily Standup , Sprint Planning , Sprint Retrospection etc.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Sprint velocity and sprint capacity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the difference between Quality assurances and quality control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you  have tested application and it has bug at production -- RCA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0" y="5335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Reference Material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1447920"/>
            <a:ext cx="784836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https://www.softwaretestingmaterial.com/100-software-testing-interview-questions/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W3 Schools Database Quires ?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Downlaod Microsoft SQ Express  Free SQL server version and listen Find top 2 salary + Joins – Venkat SQ L   vedios y tube</a:t>
            </a:r>
            <a:endParaRPr b="0" lang="en-US" sz="1800" spc="-1" strike="noStrike">
              <a:latin typeface="Arial"/>
            </a:endParaRPr>
          </a:p>
          <a:p>
            <a:pPr lvl="1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API Testing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https://www.guru99.com/api-testing.html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and How to test API manually using POSTMAN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POSTMAN + JAVASCRIPTS </a:t>
            </a:r>
            <a:endParaRPr b="0" lang="en-US" sz="1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SOAP UI + Groovy Script </a:t>
            </a:r>
            <a:endParaRPr b="0" lang="en-US" sz="1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Best – RestAssured + Java + TestNG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https://www.scrumstudy.com/certification/scrum-fundamentals-certified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0" y="3049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Core Java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09480" y="1219320"/>
            <a:ext cx="777204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Array Programs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https://www.w3resource.com/java-exercises/array/index.php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String Programs - https://www.w3resource.com/java-exercises/string/index.php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Optional listen Only Java , Selenium &amp; TestNG videos from Naveen Automation Lab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Object Oriented Programming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Explain all OOPS features in short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 inheritance and types of inheritance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difference between Overloading /compile time polymorphism and Overriding /Runtime polymorphism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difference between Abstract class and interface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abstract method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iCan we create object of abstract class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Encapsulation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Explain what is abstraction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Explain what is polymorphism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Difference between Public , Private , Default and Protected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0" y="3049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Core Java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609480" y="1219320"/>
            <a:ext cx="777204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String Class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Why Sting is immutable Explain with Example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Explain String pool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Difference between is String buffer and String builder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String Exercises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 https://www.w3resource.com/java-exercises/string/index.php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Constructer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constructer ?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parameterized constructer ?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to overload the constructer 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Exception Handling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Explain the exception hierarchy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Rules for Try  Catch and finally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to create custom exception using throw keyword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the difference between throws and throw keyword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the difference between checked and unchecked exception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0" y="3049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Core Java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609480" y="1219320"/>
            <a:ext cx="7772040" cy="21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Collection Framework </a:t>
            </a:r>
            <a:endParaRPr b="0" lang="en-US" sz="1800" spc="-1" strike="noStrike">
              <a:latin typeface="Arial"/>
            </a:endParaRPr>
          </a:p>
          <a:p>
            <a:pPr marL="800280" indent="-3427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Collection Framework hierarchy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Array List , Hash Map , Hash Set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difference between any of these : Array List , Hash Map , Hash Set 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to iterate through : Array List 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Hash Map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Hash Set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0" y="304920"/>
            <a:ext cx="8915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Selenium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609480" y="1219320"/>
            <a:ext cx="7772040" cy="46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Write the code to launch the URL and find element and click /type – Explain the code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many locators are there explain each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is difference between absolute and relative Path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Xpath axes or expressions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Write the xpath – They can give you example  of table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What is DOM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Why you use the xpath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handle dropdowns in selenium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handle Alert in selenium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handle Multiple window handles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handle keyboard and mouse actions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Handle Frames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will you download the files – Sikuli – Exmplin – Screen class , Pattern class of sikuli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handle links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take screenshots in sleneium – Exmplain Take Screenshot  and copy method of file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Read Excel – Aopache POI libraries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How to generate the logs – Log4J – explain in short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Difference between implicit and Explicit Waits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Application>LibreOffice/6.3.0.4$Windows_x86 LibreOffice_project/057fc023c990d676a43019934386b85b21a9ee99</Application>
  <Words>1024</Words>
  <Paragraphs>222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2019-12-17T03:41:31Z</dcterms:created>
  <dc:creator>Admin</dc:creator>
  <dc:description/>
  <dc:language>en-US</dc:language>
  <cp:lastModifiedBy>A</cp:lastModifiedBy>
  <dcterms:modified xsi:type="dcterms:W3CDTF">2021-03-14T07:17:38Z</dcterms:modified>
  <cp:revision>164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