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notesSlides/notesSlide3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407" r:id="rId4"/>
    <p:sldId id="417" r:id="rId5"/>
    <p:sldId id="445" r:id="rId6"/>
    <p:sldId id="446" r:id="rId7"/>
    <p:sldId id="448" r:id="rId8"/>
    <p:sldId id="478" r:id="rId9"/>
    <p:sldId id="477" r:id="rId10"/>
    <p:sldId id="447" r:id="rId11"/>
    <p:sldId id="449" r:id="rId12"/>
    <p:sldId id="479" r:id="rId13"/>
    <p:sldId id="480" r:id="rId14"/>
    <p:sldId id="481" r:id="rId15"/>
    <p:sldId id="482" r:id="rId16"/>
    <p:sldId id="418" r:id="rId17"/>
    <p:sldId id="419" r:id="rId18"/>
    <p:sldId id="450" r:id="rId19"/>
    <p:sldId id="451" r:id="rId20"/>
    <p:sldId id="460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52" r:id="rId29"/>
    <p:sldId id="454" r:id="rId30"/>
    <p:sldId id="455" r:id="rId31"/>
    <p:sldId id="456" r:id="rId32"/>
    <p:sldId id="457" r:id="rId33"/>
    <p:sldId id="458" r:id="rId34"/>
    <p:sldId id="461" r:id="rId35"/>
    <p:sldId id="462" r:id="rId36"/>
    <p:sldId id="463" r:id="rId37"/>
    <p:sldId id="464" r:id="rId38"/>
    <p:sldId id="459" r:id="rId39"/>
    <p:sldId id="465" r:id="rId40"/>
    <p:sldId id="466" r:id="rId41"/>
    <p:sldId id="467" r:id="rId42"/>
    <p:sldId id="468" r:id="rId43"/>
    <p:sldId id="469" r:id="rId44"/>
    <p:sldId id="406" r:id="rId45"/>
  </p:sldIdLst>
  <p:sldSz cx="9144000" cy="5143500" type="screen16x9"/>
  <p:notesSz cx="6858000" cy="9144000"/>
  <p:embeddedFontLst>
    <p:embeddedFont>
      <p:font typeface="Lato" charset="0"/>
      <p:regular r:id="rId47"/>
      <p:bold r:id="rId48"/>
      <p:italic r:id="rId49"/>
      <p:boldItalic r:id="rId50"/>
    </p:embeddedFont>
    <p:embeddedFont>
      <p:font typeface="Calibri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1" roundtripDataSignature="AMtx7mjA027cXI5bE/M/5B4jOH/5YPVZ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BB8BF20-FC4F-4C88-BC5F-B00154BB0029}">
  <a:tblStyle styleId="{6BB8BF20-FC4F-4C88-BC5F-B00154BB002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0F2"/>
          </a:solidFill>
        </a:fill>
      </a:tcStyle>
    </a:wholeTbl>
    <a:band1H>
      <a:tcTxStyle/>
      <a:tcStyle>
        <a:tcBdr/>
        <a:fill>
          <a:solidFill>
            <a:srgbClr val="CAE0E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0E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4731" autoAdjust="0"/>
  </p:normalViewPr>
  <p:slideViewPr>
    <p:cSldViewPr snapToGrid="0">
      <p:cViewPr varScale="1">
        <p:scale>
          <a:sx n="72" d="100"/>
          <a:sy n="72" d="100"/>
        </p:scale>
        <p:origin x="-129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6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6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163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1F3D1-CC74-4BA8-BFFF-49F870F71645}" type="doc">
      <dgm:prSet loTypeId="urn:microsoft.com/office/officeart/2005/8/layout/hierarchy2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90BB5C-5E37-41C2-A3B4-B62CFBA42EE3}">
      <dgm:prSet phldrT="[Text]"/>
      <dgm:spPr/>
      <dgm:t>
        <a:bodyPr/>
        <a:lstStyle/>
        <a:p>
          <a:r>
            <a:rPr lang="en-US" dirty="0" smtClean="0"/>
            <a:t>Framework Types </a:t>
          </a:r>
          <a:endParaRPr lang="en-US" dirty="0"/>
        </a:p>
      </dgm:t>
    </dgm:pt>
    <dgm:pt modelId="{0C84FF37-2C73-4D21-9EC7-C42D686BC38C}" type="parTrans" cxnId="{46824B96-FFC7-4A7E-A045-F9629ABDF0B1}">
      <dgm:prSet/>
      <dgm:spPr/>
      <dgm:t>
        <a:bodyPr/>
        <a:lstStyle/>
        <a:p>
          <a:endParaRPr lang="en-US"/>
        </a:p>
      </dgm:t>
    </dgm:pt>
    <dgm:pt modelId="{E5263CF0-9174-4516-9D8E-98E92F19BF51}" type="sibTrans" cxnId="{46824B96-FFC7-4A7E-A045-F9629ABDF0B1}">
      <dgm:prSet/>
      <dgm:spPr/>
      <dgm:t>
        <a:bodyPr/>
        <a:lstStyle/>
        <a:p>
          <a:endParaRPr lang="en-US"/>
        </a:p>
      </dgm:t>
    </dgm:pt>
    <dgm:pt modelId="{491F73A3-271C-40FA-8C30-284CC21D0FF6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 Driven </a:t>
          </a:r>
          <a:endParaRPr lang="en-US" dirty="0"/>
        </a:p>
      </dgm:t>
    </dgm:pt>
    <dgm:pt modelId="{9D939356-EE98-443C-99EB-6DD9C9F45D4C}" type="parTrans" cxnId="{55F9D492-1701-414F-A261-F5EFF78D5D27}">
      <dgm:prSet/>
      <dgm:spPr/>
      <dgm:t>
        <a:bodyPr/>
        <a:lstStyle/>
        <a:p>
          <a:endParaRPr lang="en-US"/>
        </a:p>
      </dgm:t>
    </dgm:pt>
    <dgm:pt modelId="{C3011AB6-5EE8-44A5-B686-D59705AF77FB}" type="sibTrans" cxnId="{55F9D492-1701-414F-A261-F5EFF78D5D27}">
      <dgm:prSet/>
      <dgm:spPr/>
      <dgm:t>
        <a:bodyPr/>
        <a:lstStyle/>
        <a:p>
          <a:endParaRPr lang="en-US"/>
        </a:p>
      </dgm:t>
    </dgm:pt>
    <dgm:pt modelId="{8A17D097-B9EC-4D75-A62A-AEF84F683003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Hybrid </a:t>
          </a:r>
          <a:endParaRPr lang="en-US" dirty="0"/>
        </a:p>
      </dgm:t>
    </dgm:pt>
    <dgm:pt modelId="{2091FB8F-D2EE-4693-AD91-3ACDE41D2623}" type="parTrans" cxnId="{D1504D01-6C59-4B43-A0B1-C3AD2F82B36B}">
      <dgm:prSet/>
      <dgm:spPr/>
      <dgm:t>
        <a:bodyPr/>
        <a:lstStyle/>
        <a:p>
          <a:endParaRPr lang="en-US"/>
        </a:p>
      </dgm:t>
    </dgm:pt>
    <dgm:pt modelId="{AA30ED7F-807D-4635-81EE-88B0684C8C10}" type="sibTrans" cxnId="{D1504D01-6C59-4B43-A0B1-C3AD2F82B36B}">
      <dgm:prSet/>
      <dgm:spPr/>
      <dgm:t>
        <a:bodyPr/>
        <a:lstStyle/>
        <a:p>
          <a:endParaRPr lang="en-US"/>
        </a:p>
      </dgm:t>
    </dgm:pt>
    <dgm:pt modelId="{9CD5AD6D-7181-41A5-8D4E-75A54C85B356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BDD</a:t>
          </a:r>
          <a:endParaRPr lang="en-US" dirty="0"/>
        </a:p>
      </dgm:t>
    </dgm:pt>
    <dgm:pt modelId="{4C558DC9-6DBB-4935-99F4-6E6D65D3942C}" type="parTrans" cxnId="{C7891180-F118-4D50-8208-527F33179DAD}">
      <dgm:prSet/>
      <dgm:spPr/>
      <dgm:t>
        <a:bodyPr/>
        <a:lstStyle/>
        <a:p>
          <a:endParaRPr lang="en-US"/>
        </a:p>
      </dgm:t>
    </dgm:pt>
    <dgm:pt modelId="{7919F05D-D3C7-441D-8646-1C39FF997336}" type="sibTrans" cxnId="{C7891180-F118-4D50-8208-527F33179DAD}">
      <dgm:prSet/>
      <dgm:spPr/>
      <dgm:t>
        <a:bodyPr/>
        <a:lstStyle/>
        <a:p>
          <a:endParaRPr lang="en-US"/>
        </a:p>
      </dgm:t>
    </dgm:pt>
    <dgm:pt modelId="{5F2E9ED9-33A7-4719-8704-52031616CFD5}">
      <dgm:prSet/>
      <dgm:spPr/>
      <dgm:t>
        <a:bodyPr/>
        <a:lstStyle/>
        <a:p>
          <a:r>
            <a:rPr lang="en-US" dirty="0" smtClean="0"/>
            <a:t>Keyword </a:t>
          </a:r>
          <a:r>
            <a:rPr lang="en-US" dirty="0" err="1" smtClean="0"/>
            <a:t>Drivern</a:t>
          </a:r>
          <a:r>
            <a:rPr lang="en-US" dirty="0" smtClean="0"/>
            <a:t> </a:t>
          </a:r>
          <a:endParaRPr lang="en-US" dirty="0"/>
        </a:p>
      </dgm:t>
    </dgm:pt>
    <dgm:pt modelId="{CD584CA0-866E-4198-A581-AF888125C4A6}" type="parTrans" cxnId="{A33F00D9-A542-4D83-8064-D6B644AC9E0A}">
      <dgm:prSet/>
      <dgm:spPr/>
      <dgm:t>
        <a:bodyPr/>
        <a:lstStyle/>
        <a:p>
          <a:endParaRPr lang="en-US"/>
        </a:p>
      </dgm:t>
    </dgm:pt>
    <dgm:pt modelId="{ACEEA19C-0048-4952-9267-16A616E4BF4F}" type="sibTrans" cxnId="{A33F00D9-A542-4D83-8064-D6B644AC9E0A}">
      <dgm:prSet/>
      <dgm:spPr/>
      <dgm:t>
        <a:bodyPr/>
        <a:lstStyle/>
        <a:p>
          <a:endParaRPr lang="en-US"/>
        </a:p>
      </dgm:t>
    </dgm:pt>
    <dgm:pt modelId="{1C52DCF4-ACCC-4564-8D4A-CB23B7C207C1}" type="pres">
      <dgm:prSet presAssocID="{E931F3D1-CC74-4BA8-BFFF-49F870F716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8F4CA6-5E67-4804-89DE-7AF79A618CF2}" type="pres">
      <dgm:prSet presAssocID="{EC90BB5C-5E37-41C2-A3B4-B62CFBA42EE3}" presName="root1" presStyleCnt="0"/>
      <dgm:spPr/>
    </dgm:pt>
    <dgm:pt modelId="{EB706EE6-76FA-4FA5-83AD-74042BF7BACB}" type="pres">
      <dgm:prSet presAssocID="{EC90BB5C-5E37-41C2-A3B4-B62CFBA42EE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8D145-BD60-4E8D-B72E-752D6D0447A0}" type="pres">
      <dgm:prSet presAssocID="{EC90BB5C-5E37-41C2-A3B4-B62CFBA42EE3}" presName="level2hierChild" presStyleCnt="0"/>
      <dgm:spPr/>
    </dgm:pt>
    <dgm:pt modelId="{48FD0687-7106-480E-9FA1-C0A1B98B8D8D}" type="pres">
      <dgm:prSet presAssocID="{9D939356-EE98-443C-99EB-6DD9C9F45D4C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B53B4367-8874-4463-AEE3-24996EFD18B6}" type="pres">
      <dgm:prSet presAssocID="{9D939356-EE98-443C-99EB-6DD9C9F45D4C}" presName="connTx" presStyleLbl="parChTrans1D2" presStyleIdx="0" presStyleCnt="4"/>
      <dgm:spPr/>
      <dgm:t>
        <a:bodyPr/>
        <a:lstStyle/>
        <a:p>
          <a:endParaRPr lang="en-US"/>
        </a:p>
      </dgm:t>
    </dgm:pt>
    <dgm:pt modelId="{8790BD4B-5198-4625-8B58-0481A62B62D8}" type="pres">
      <dgm:prSet presAssocID="{491F73A3-271C-40FA-8C30-284CC21D0FF6}" presName="root2" presStyleCnt="0"/>
      <dgm:spPr/>
    </dgm:pt>
    <dgm:pt modelId="{06C62021-F526-432F-B606-625404421C68}" type="pres">
      <dgm:prSet presAssocID="{491F73A3-271C-40FA-8C30-284CC21D0FF6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61D59E-3AEC-42DA-9339-11A9306329F8}" type="pres">
      <dgm:prSet presAssocID="{491F73A3-271C-40FA-8C30-284CC21D0FF6}" presName="level3hierChild" presStyleCnt="0"/>
      <dgm:spPr/>
    </dgm:pt>
    <dgm:pt modelId="{2C8FE4CC-D007-4F62-A727-195B1BC1A4E9}" type="pres">
      <dgm:prSet presAssocID="{CD584CA0-866E-4198-A581-AF888125C4A6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91991EE2-CD98-429C-B84D-1CD94CC7CAE2}" type="pres">
      <dgm:prSet presAssocID="{CD584CA0-866E-4198-A581-AF888125C4A6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AC3854F-3F02-4137-9A4D-F960D493403D}" type="pres">
      <dgm:prSet presAssocID="{5F2E9ED9-33A7-4719-8704-52031616CFD5}" presName="root2" presStyleCnt="0"/>
      <dgm:spPr/>
    </dgm:pt>
    <dgm:pt modelId="{45A064F0-8D9A-4216-89F6-42AC686CEBC4}" type="pres">
      <dgm:prSet presAssocID="{5F2E9ED9-33A7-4719-8704-52031616CFD5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41292C-B51C-4BD4-B843-9862623D9829}" type="pres">
      <dgm:prSet presAssocID="{5F2E9ED9-33A7-4719-8704-52031616CFD5}" presName="level3hierChild" presStyleCnt="0"/>
      <dgm:spPr/>
    </dgm:pt>
    <dgm:pt modelId="{40688A1E-2662-4E08-B454-C76B3C79F18C}" type="pres">
      <dgm:prSet presAssocID="{2091FB8F-D2EE-4693-AD91-3ACDE41D2623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8393E4FE-8C03-4073-BE8B-DA6C2BAD7DA9}" type="pres">
      <dgm:prSet presAssocID="{2091FB8F-D2EE-4693-AD91-3ACDE41D2623}" presName="connTx" presStyleLbl="parChTrans1D2" presStyleIdx="2" presStyleCnt="4"/>
      <dgm:spPr/>
      <dgm:t>
        <a:bodyPr/>
        <a:lstStyle/>
        <a:p>
          <a:endParaRPr lang="en-US"/>
        </a:p>
      </dgm:t>
    </dgm:pt>
    <dgm:pt modelId="{BCB16499-2440-4114-ABD4-8993B43AF1A2}" type="pres">
      <dgm:prSet presAssocID="{8A17D097-B9EC-4D75-A62A-AEF84F683003}" presName="root2" presStyleCnt="0"/>
      <dgm:spPr/>
    </dgm:pt>
    <dgm:pt modelId="{E80B819D-EDDE-4766-85FA-8873FDA8DD26}" type="pres">
      <dgm:prSet presAssocID="{8A17D097-B9EC-4D75-A62A-AEF84F683003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BD16FC-FBB8-46B4-9B1A-CC4B613789F2}" type="pres">
      <dgm:prSet presAssocID="{8A17D097-B9EC-4D75-A62A-AEF84F683003}" presName="level3hierChild" presStyleCnt="0"/>
      <dgm:spPr/>
    </dgm:pt>
    <dgm:pt modelId="{C1AB938E-E403-4573-9C39-DC305BA1EBF7}" type="pres">
      <dgm:prSet presAssocID="{4C558DC9-6DBB-4935-99F4-6E6D65D3942C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95B9F675-CB2C-42C6-810E-FC10F448F50E}" type="pres">
      <dgm:prSet presAssocID="{4C558DC9-6DBB-4935-99F4-6E6D65D3942C}" presName="connTx" presStyleLbl="parChTrans1D2" presStyleIdx="3" presStyleCnt="4"/>
      <dgm:spPr/>
      <dgm:t>
        <a:bodyPr/>
        <a:lstStyle/>
        <a:p>
          <a:endParaRPr lang="en-US"/>
        </a:p>
      </dgm:t>
    </dgm:pt>
    <dgm:pt modelId="{45A40243-2A7F-4BEE-8DCA-76BB3B6EA049}" type="pres">
      <dgm:prSet presAssocID="{9CD5AD6D-7181-41A5-8D4E-75A54C85B356}" presName="root2" presStyleCnt="0"/>
      <dgm:spPr/>
    </dgm:pt>
    <dgm:pt modelId="{465C2E96-DCDF-4871-80E0-B4DC5D5F8256}" type="pres">
      <dgm:prSet presAssocID="{9CD5AD6D-7181-41A5-8D4E-75A54C85B35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0B895A-E61F-4493-8494-BD223D95E580}" type="pres">
      <dgm:prSet presAssocID="{9CD5AD6D-7181-41A5-8D4E-75A54C85B356}" presName="level3hierChild" presStyleCnt="0"/>
      <dgm:spPr/>
    </dgm:pt>
  </dgm:ptLst>
  <dgm:cxnLst>
    <dgm:cxn modelId="{ADD42FA2-11F3-4D8B-8E6A-2052B6CCD1F5}" type="presOf" srcId="{9CD5AD6D-7181-41A5-8D4E-75A54C85B356}" destId="{465C2E96-DCDF-4871-80E0-B4DC5D5F8256}" srcOrd="0" destOrd="0" presId="urn:microsoft.com/office/officeart/2005/8/layout/hierarchy2"/>
    <dgm:cxn modelId="{C7891180-F118-4D50-8208-527F33179DAD}" srcId="{EC90BB5C-5E37-41C2-A3B4-B62CFBA42EE3}" destId="{9CD5AD6D-7181-41A5-8D4E-75A54C85B356}" srcOrd="3" destOrd="0" parTransId="{4C558DC9-6DBB-4935-99F4-6E6D65D3942C}" sibTransId="{7919F05D-D3C7-441D-8646-1C39FF997336}"/>
    <dgm:cxn modelId="{3C0C4E0F-5B43-4F9D-B701-58D72BF78235}" type="presOf" srcId="{5F2E9ED9-33A7-4719-8704-52031616CFD5}" destId="{45A064F0-8D9A-4216-89F6-42AC686CEBC4}" srcOrd="0" destOrd="0" presId="urn:microsoft.com/office/officeart/2005/8/layout/hierarchy2"/>
    <dgm:cxn modelId="{04903A82-2361-4BB7-A8AF-5D241B0006DA}" type="presOf" srcId="{EC90BB5C-5E37-41C2-A3B4-B62CFBA42EE3}" destId="{EB706EE6-76FA-4FA5-83AD-74042BF7BACB}" srcOrd="0" destOrd="0" presId="urn:microsoft.com/office/officeart/2005/8/layout/hierarchy2"/>
    <dgm:cxn modelId="{8280AC8A-1187-4830-886D-7AD4E3029807}" type="presOf" srcId="{491F73A3-271C-40FA-8C30-284CC21D0FF6}" destId="{06C62021-F526-432F-B606-625404421C68}" srcOrd="0" destOrd="0" presId="urn:microsoft.com/office/officeart/2005/8/layout/hierarchy2"/>
    <dgm:cxn modelId="{46824B96-FFC7-4A7E-A045-F9629ABDF0B1}" srcId="{E931F3D1-CC74-4BA8-BFFF-49F870F71645}" destId="{EC90BB5C-5E37-41C2-A3B4-B62CFBA42EE3}" srcOrd="0" destOrd="0" parTransId="{0C84FF37-2C73-4D21-9EC7-C42D686BC38C}" sibTransId="{E5263CF0-9174-4516-9D8E-98E92F19BF51}"/>
    <dgm:cxn modelId="{8156C55B-9E74-4CC1-8134-7D1BB8840F5D}" type="presOf" srcId="{2091FB8F-D2EE-4693-AD91-3ACDE41D2623}" destId="{8393E4FE-8C03-4073-BE8B-DA6C2BAD7DA9}" srcOrd="1" destOrd="0" presId="urn:microsoft.com/office/officeart/2005/8/layout/hierarchy2"/>
    <dgm:cxn modelId="{EC0BE4F2-3EBF-467F-B7AB-3950E5671A58}" type="presOf" srcId="{8A17D097-B9EC-4D75-A62A-AEF84F683003}" destId="{E80B819D-EDDE-4766-85FA-8873FDA8DD26}" srcOrd="0" destOrd="0" presId="urn:microsoft.com/office/officeart/2005/8/layout/hierarchy2"/>
    <dgm:cxn modelId="{D1504D01-6C59-4B43-A0B1-C3AD2F82B36B}" srcId="{EC90BB5C-5E37-41C2-A3B4-B62CFBA42EE3}" destId="{8A17D097-B9EC-4D75-A62A-AEF84F683003}" srcOrd="2" destOrd="0" parTransId="{2091FB8F-D2EE-4693-AD91-3ACDE41D2623}" sibTransId="{AA30ED7F-807D-4635-81EE-88B0684C8C10}"/>
    <dgm:cxn modelId="{5107C82B-A28A-4217-9465-59DDDFE82A97}" type="presOf" srcId="{CD584CA0-866E-4198-A581-AF888125C4A6}" destId="{91991EE2-CD98-429C-B84D-1CD94CC7CAE2}" srcOrd="1" destOrd="0" presId="urn:microsoft.com/office/officeart/2005/8/layout/hierarchy2"/>
    <dgm:cxn modelId="{A33F00D9-A542-4D83-8064-D6B644AC9E0A}" srcId="{EC90BB5C-5E37-41C2-A3B4-B62CFBA42EE3}" destId="{5F2E9ED9-33A7-4719-8704-52031616CFD5}" srcOrd="1" destOrd="0" parTransId="{CD584CA0-866E-4198-A581-AF888125C4A6}" sibTransId="{ACEEA19C-0048-4952-9267-16A616E4BF4F}"/>
    <dgm:cxn modelId="{60434B3A-72E6-4C8B-96B0-324F3D77319E}" type="presOf" srcId="{2091FB8F-D2EE-4693-AD91-3ACDE41D2623}" destId="{40688A1E-2662-4E08-B454-C76B3C79F18C}" srcOrd="0" destOrd="0" presId="urn:microsoft.com/office/officeart/2005/8/layout/hierarchy2"/>
    <dgm:cxn modelId="{55F9D492-1701-414F-A261-F5EFF78D5D27}" srcId="{EC90BB5C-5E37-41C2-A3B4-B62CFBA42EE3}" destId="{491F73A3-271C-40FA-8C30-284CC21D0FF6}" srcOrd="0" destOrd="0" parTransId="{9D939356-EE98-443C-99EB-6DD9C9F45D4C}" sibTransId="{C3011AB6-5EE8-44A5-B686-D59705AF77FB}"/>
    <dgm:cxn modelId="{66CA1CE3-2762-40B9-8458-EC1BAD7F699C}" type="presOf" srcId="{9D939356-EE98-443C-99EB-6DD9C9F45D4C}" destId="{48FD0687-7106-480E-9FA1-C0A1B98B8D8D}" srcOrd="0" destOrd="0" presId="urn:microsoft.com/office/officeart/2005/8/layout/hierarchy2"/>
    <dgm:cxn modelId="{40AAEB29-A8DF-4BBF-B17E-008FB005576F}" type="presOf" srcId="{4C558DC9-6DBB-4935-99F4-6E6D65D3942C}" destId="{C1AB938E-E403-4573-9C39-DC305BA1EBF7}" srcOrd="0" destOrd="0" presId="urn:microsoft.com/office/officeart/2005/8/layout/hierarchy2"/>
    <dgm:cxn modelId="{15C68093-D31F-4DA5-B26F-80A60C8318BF}" type="presOf" srcId="{CD584CA0-866E-4198-A581-AF888125C4A6}" destId="{2C8FE4CC-D007-4F62-A727-195B1BC1A4E9}" srcOrd="0" destOrd="0" presId="urn:microsoft.com/office/officeart/2005/8/layout/hierarchy2"/>
    <dgm:cxn modelId="{895D724C-E973-452E-BB95-D89F2FD6D1B4}" type="presOf" srcId="{9D939356-EE98-443C-99EB-6DD9C9F45D4C}" destId="{B53B4367-8874-4463-AEE3-24996EFD18B6}" srcOrd="1" destOrd="0" presId="urn:microsoft.com/office/officeart/2005/8/layout/hierarchy2"/>
    <dgm:cxn modelId="{DCF5D637-FFBA-415D-B9E4-DAAF0F9458EF}" type="presOf" srcId="{E931F3D1-CC74-4BA8-BFFF-49F870F71645}" destId="{1C52DCF4-ACCC-4564-8D4A-CB23B7C207C1}" srcOrd="0" destOrd="0" presId="urn:microsoft.com/office/officeart/2005/8/layout/hierarchy2"/>
    <dgm:cxn modelId="{5A55F0CD-4A3D-4DFF-B232-9DF54EBB49C3}" type="presOf" srcId="{4C558DC9-6DBB-4935-99F4-6E6D65D3942C}" destId="{95B9F675-CB2C-42C6-810E-FC10F448F50E}" srcOrd="1" destOrd="0" presId="urn:microsoft.com/office/officeart/2005/8/layout/hierarchy2"/>
    <dgm:cxn modelId="{1C00B884-73C0-4430-8CAF-266C46F6FF46}" type="presParOf" srcId="{1C52DCF4-ACCC-4564-8D4A-CB23B7C207C1}" destId="{488F4CA6-5E67-4804-89DE-7AF79A618CF2}" srcOrd="0" destOrd="0" presId="urn:microsoft.com/office/officeart/2005/8/layout/hierarchy2"/>
    <dgm:cxn modelId="{DE4247D5-C16D-44B8-B809-5BC12169B656}" type="presParOf" srcId="{488F4CA6-5E67-4804-89DE-7AF79A618CF2}" destId="{EB706EE6-76FA-4FA5-83AD-74042BF7BACB}" srcOrd="0" destOrd="0" presId="urn:microsoft.com/office/officeart/2005/8/layout/hierarchy2"/>
    <dgm:cxn modelId="{F0DA89E4-F2A0-45F0-AB1C-A7BF1C100D23}" type="presParOf" srcId="{488F4CA6-5E67-4804-89DE-7AF79A618CF2}" destId="{F1B8D145-BD60-4E8D-B72E-752D6D0447A0}" srcOrd="1" destOrd="0" presId="urn:microsoft.com/office/officeart/2005/8/layout/hierarchy2"/>
    <dgm:cxn modelId="{2D1D29E0-1F32-4C4F-8C17-AFC28DD4B90E}" type="presParOf" srcId="{F1B8D145-BD60-4E8D-B72E-752D6D0447A0}" destId="{48FD0687-7106-480E-9FA1-C0A1B98B8D8D}" srcOrd="0" destOrd="0" presId="urn:microsoft.com/office/officeart/2005/8/layout/hierarchy2"/>
    <dgm:cxn modelId="{D16776E6-0262-4537-A922-26BFCBC06FC2}" type="presParOf" srcId="{48FD0687-7106-480E-9FA1-C0A1B98B8D8D}" destId="{B53B4367-8874-4463-AEE3-24996EFD18B6}" srcOrd="0" destOrd="0" presId="urn:microsoft.com/office/officeart/2005/8/layout/hierarchy2"/>
    <dgm:cxn modelId="{A6585A38-8CC3-49C6-9796-7389D95303E5}" type="presParOf" srcId="{F1B8D145-BD60-4E8D-B72E-752D6D0447A0}" destId="{8790BD4B-5198-4625-8B58-0481A62B62D8}" srcOrd="1" destOrd="0" presId="urn:microsoft.com/office/officeart/2005/8/layout/hierarchy2"/>
    <dgm:cxn modelId="{C1437D55-D96F-48BB-A110-642A956F5544}" type="presParOf" srcId="{8790BD4B-5198-4625-8B58-0481A62B62D8}" destId="{06C62021-F526-432F-B606-625404421C68}" srcOrd="0" destOrd="0" presId="urn:microsoft.com/office/officeart/2005/8/layout/hierarchy2"/>
    <dgm:cxn modelId="{5E8884D1-F01B-415D-B6E9-C3D2E23C246A}" type="presParOf" srcId="{8790BD4B-5198-4625-8B58-0481A62B62D8}" destId="{5461D59E-3AEC-42DA-9339-11A9306329F8}" srcOrd="1" destOrd="0" presId="urn:microsoft.com/office/officeart/2005/8/layout/hierarchy2"/>
    <dgm:cxn modelId="{EDD89DB7-3B06-4FD7-972A-CE72680F5F57}" type="presParOf" srcId="{F1B8D145-BD60-4E8D-B72E-752D6D0447A0}" destId="{2C8FE4CC-D007-4F62-A727-195B1BC1A4E9}" srcOrd="2" destOrd="0" presId="urn:microsoft.com/office/officeart/2005/8/layout/hierarchy2"/>
    <dgm:cxn modelId="{0F3DB407-07DB-43CB-96B1-B6F851305AE5}" type="presParOf" srcId="{2C8FE4CC-D007-4F62-A727-195B1BC1A4E9}" destId="{91991EE2-CD98-429C-B84D-1CD94CC7CAE2}" srcOrd="0" destOrd="0" presId="urn:microsoft.com/office/officeart/2005/8/layout/hierarchy2"/>
    <dgm:cxn modelId="{0B5430E6-140A-41E9-A8C8-83323EB63883}" type="presParOf" srcId="{F1B8D145-BD60-4E8D-B72E-752D6D0447A0}" destId="{4AC3854F-3F02-4137-9A4D-F960D493403D}" srcOrd="3" destOrd="0" presId="urn:microsoft.com/office/officeart/2005/8/layout/hierarchy2"/>
    <dgm:cxn modelId="{FC1499D9-BE34-4AA7-A795-EA8FF493F2D1}" type="presParOf" srcId="{4AC3854F-3F02-4137-9A4D-F960D493403D}" destId="{45A064F0-8D9A-4216-89F6-42AC686CEBC4}" srcOrd="0" destOrd="0" presId="urn:microsoft.com/office/officeart/2005/8/layout/hierarchy2"/>
    <dgm:cxn modelId="{A6E75629-3960-4A5A-9D8B-F409AB393EC1}" type="presParOf" srcId="{4AC3854F-3F02-4137-9A4D-F960D493403D}" destId="{D641292C-B51C-4BD4-B843-9862623D9829}" srcOrd="1" destOrd="0" presId="urn:microsoft.com/office/officeart/2005/8/layout/hierarchy2"/>
    <dgm:cxn modelId="{25DB9822-D9CF-42A1-97FB-6AF6ADC47DC3}" type="presParOf" srcId="{F1B8D145-BD60-4E8D-B72E-752D6D0447A0}" destId="{40688A1E-2662-4E08-B454-C76B3C79F18C}" srcOrd="4" destOrd="0" presId="urn:microsoft.com/office/officeart/2005/8/layout/hierarchy2"/>
    <dgm:cxn modelId="{A2A0851D-0F3F-4B4A-8010-7C18801075C9}" type="presParOf" srcId="{40688A1E-2662-4E08-B454-C76B3C79F18C}" destId="{8393E4FE-8C03-4073-BE8B-DA6C2BAD7DA9}" srcOrd="0" destOrd="0" presId="urn:microsoft.com/office/officeart/2005/8/layout/hierarchy2"/>
    <dgm:cxn modelId="{C9419143-C5DA-4E55-9A62-3F84B284A013}" type="presParOf" srcId="{F1B8D145-BD60-4E8D-B72E-752D6D0447A0}" destId="{BCB16499-2440-4114-ABD4-8993B43AF1A2}" srcOrd="5" destOrd="0" presId="urn:microsoft.com/office/officeart/2005/8/layout/hierarchy2"/>
    <dgm:cxn modelId="{89DAF034-2662-4F1C-BA7D-E2C26EC7018C}" type="presParOf" srcId="{BCB16499-2440-4114-ABD4-8993B43AF1A2}" destId="{E80B819D-EDDE-4766-85FA-8873FDA8DD26}" srcOrd="0" destOrd="0" presId="urn:microsoft.com/office/officeart/2005/8/layout/hierarchy2"/>
    <dgm:cxn modelId="{ACEBD269-C8F2-41D8-B442-B344DA9CF15A}" type="presParOf" srcId="{BCB16499-2440-4114-ABD4-8993B43AF1A2}" destId="{D7BD16FC-FBB8-46B4-9B1A-CC4B613789F2}" srcOrd="1" destOrd="0" presId="urn:microsoft.com/office/officeart/2005/8/layout/hierarchy2"/>
    <dgm:cxn modelId="{0AF350C8-F6E6-4238-A5FF-8E363A24E0BC}" type="presParOf" srcId="{F1B8D145-BD60-4E8D-B72E-752D6D0447A0}" destId="{C1AB938E-E403-4573-9C39-DC305BA1EBF7}" srcOrd="6" destOrd="0" presId="urn:microsoft.com/office/officeart/2005/8/layout/hierarchy2"/>
    <dgm:cxn modelId="{07BF45E1-4FAB-4025-BCFC-B34D9B43C05C}" type="presParOf" srcId="{C1AB938E-E403-4573-9C39-DC305BA1EBF7}" destId="{95B9F675-CB2C-42C6-810E-FC10F448F50E}" srcOrd="0" destOrd="0" presId="urn:microsoft.com/office/officeart/2005/8/layout/hierarchy2"/>
    <dgm:cxn modelId="{83BF2C18-3266-4D54-9D0E-555EB49918E8}" type="presParOf" srcId="{F1B8D145-BD60-4E8D-B72E-752D6D0447A0}" destId="{45A40243-2A7F-4BEE-8DCA-76BB3B6EA049}" srcOrd="7" destOrd="0" presId="urn:microsoft.com/office/officeart/2005/8/layout/hierarchy2"/>
    <dgm:cxn modelId="{05E6B2C2-876E-4118-9DC8-6BE0B57310C8}" type="presParOf" srcId="{45A40243-2A7F-4BEE-8DCA-76BB3B6EA049}" destId="{465C2E96-DCDF-4871-80E0-B4DC5D5F8256}" srcOrd="0" destOrd="0" presId="urn:microsoft.com/office/officeart/2005/8/layout/hierarchy2"/>
    <dgm:cxn modelId="{A3B36FCC-AABE-4CEF-9A1F-FAFFBA2D4E15}" type="presParOf" srcId="{45A40243-2A7F-4BEE-8DCA-76BB3B6EA049}" destId="{FF0B895A-E61F-4493-8494-BD223D95E58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E38A10-FED5-4BF3-9376-1A1499CE5651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BD133D-6EE3-4A69-BC85-17386B5D7AC8}">
      <dgm:prSet/>
      <dgm:spPr/>
      <dgm:t>
        <a:bodyPr/>
        <a:lstStyle/>
        <a:p>
          <a:pPr rtl="0"/>
          <a:r>
            <a:rPr lang="en-US" b="0" i="0" dirty="0" smtClean="0"/>
            <a:t>Cucumber reads executable specifications written in plain text </a:t>
          </a:r>
          <a:endParaRPr lang="en-US" dirty="0"/>
        </a:p>
      </dgm:t>
    </dgm:pt>
    <dgm:pt modelId="{A53A5F47-83DF-4913-959C-3BEB25756519}" type="parTrans" cxnId="{6753F68D-DAFF-42B6-8D16-10871ED48251}">
      <dgm:prSet/>
      <dgm:spPr/>
      <dgm:t>
        <a:bodyPr/>
        <a:lstStyle/>
        <a:p>
          <a:endParaRPr lang="en-US"/>
        </a:p>
      </dgm:t>
    </dgm:pt>
    <dgm:pt modelId="{DD65CB8A-553D-4219-8083-59007C9A60D2}" type="sibTrans" cxnId="{6753F68D-DAFF-42B6-8D16-10871ED48251}">
      <dgm:prSet/>
      <dgm:spPr/>
      <dgm:t>
        <a:bodyPr/>
        <a:lstStyle/>
        <a:p>
          <a:endParaRPr lang="en-US"/>
        </a:p>
      </dgm:t>
    </dgm:pt>
    <dgm:pt modelId="{EC1BCEE2-0A73-4C6F-8655-4E840FD12D65}">
      <dgm:prSet/>
      <dgm:spPr/>
      <dgm:t>
        <a:bodyPr/>
        <a:lstStyle/>
        <a:p>
          <a:pPr rtl="0"/>
          <a:r>
            <a:rPr lang="en-US" b="0" i="0" dirty="0" smtClean="0"/>
            <a:t>validates that the software does what those specifications say – I.e. Scenarios say </a:t>
          </a:r>
          <a:endParaRPr lang="en-US" dirty="0"/>
        </a:p>
      </dgm:t>
    </dgm:pt>
    <dgm:pt modelId="{897390FC-7A88-4C08-AC6E-4F8807F7DB0A}" type="parTrans" cxnId="{73F86798-9137-449E-8B80-CB30653CA238}">
      <dgm:prSet/>
      <dgm:spPr/>
      <dgm:t>
        <a:bodyPr/>
        <a:lstStyle/>
        <a:p>
          <a:endParaRPr lang="en-US"/>
        </a:p>
      </dgm:t>
    </dgm:pt>
    <dgm:pt modelId="{A49ABADF-D4F5-4B2F-AD2C-0A02B56C3AE8}" type="sibTrans" cxnId="{73F86798-9137-449E-8B80-CB30653CA238}">
      <dgm:prSet/>
      <dgm:spPr/>
      <dgm:t>
        <a:bodyPr/>
        <a:lstStyle/>
        <a:p>
          <a:endParaRPr lang="en-US"/>
        </a:p>
      </dgm:t>
    </dgm:pt>
    <dgm:pt modelId="{24D02408-E6F4-4175-A2F3-ABBD5D115C5D}" type="pres">
      <dgm:prSet presAssocID="{DFE38A10-FED5-4BF3-9376-1A1499CE565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CBBF8FF-CC00-4341-BE26-A4977151EB1B}" type="pres">
      <dgm:prSet presAssocID="{C5BD133D-6EE3-4A69-BC85-17386B5D7AC8}" presName="composite" presStyleCnt="0"/>
      <dgm:spPr/>
    </dgm:pt>
    <dgm:pt modelId="{1D970611-2A06-4765-9DD3-3B2E59BEA743}" type="pres">
      <dgm:prSet presAssocID="{C5BD133D-6EE3-4A69-BC85-17386B5D7AC8}" presName="LShape" presStyleLbl="alignNode1" presStyleIdx="0" presStyleCnt="3"/>
      <dgm:spPr/>
    </dgm:pt>
    <dgm:pt modelId="{E30C9036-28CD-4456-92D8-6A86617C89B9}" type="pres">
      <dgm:prSet presAssocID="{C5BD133D-6EE3-4A69-BC85-17386B5D7AC8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276-C146-4DAF-8952-EC305F58F3E3}" type="pres">
      <dgm:prSet presAssocID="{C5BD133D-6EE3-4A69-BC85-17386B5D7AC8}" presName="Triangle" presStyleLbl="alignNode1" presStyleIdx="1" presStyleCnt="3"/>
      <dgm:spPr/>
    </dgm:pt>
    <dgm:pt modelId="{9585D6B6-644C-4B18-8B31-BF1DB045EDA7}" type="pres">
      <dgm:prSet presAssocID="{DD65CB8A-553D-4219-8083-59007C9A60D2}" presName="sibTrans" presStyleCnt="0"/>
      <dgm:spPr/>
    </dgm:pt>
    <dgm:pt modelId="{391D9257-4E4C-40AE-8AAB-7646A45DBBC6}" type="pres">
      <dgm:prSet presAssocID="{DD65CB8A-553D-4219-8083-59007C9A60D2}" presName="space" presStyleCnt="0"/>
      <dgm:spPr/>
    </dgm:pt>
    <dgm:pt modelId="{5B6E3184-AFA0-4C29-973F-775DFDAC7BCC}" type="pres">
      <dgm:prSet presAssocID="{EC1BCEE2-0A73-4C6F-8655-4E840FD12D65}" presName="composite" presStyleCnt="0"/>
      <dgm:spPr/>
    </dgm:pt>
    <dgm:pt modelId="{8BB7D229-6632-4AD8-BD2F-701AD8184517}" type="pres">
      <dgm:prSet presAssocID="{EC1BCEE2-0A73-4C6F-8655-4E840FD12D65}" presName="LShape" presStyleLbl="alignNode1" presStyleIdx="2" presStyleCnt="3"/>
      <dgm:spPr/>
    </dgm:pt>
    <dgm:pt modelId="{65AD8A33-4578-4ECA-99A6-5E4A98D26D98}" type="pres">
      <dgm:prSet presAssocID="{EC1BCEE2-0A73-4C6F-8655-4E840FD12D65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86798-9137-449E-8B80-CB30653CA238}" srcId="{DFE38A10-FED5-4BF3-9376-1A1499CE5651}" destId="{EC1BCEE2-0A73-4C6F-8655-4E840FD12D65}" srcOrd="1" destOrd="0" parTransId="{897390FC-7A88-4C08-AC6E-4F8807F7DB0A}" sibTransId="{A49ABADF-D4F5-4B2F-AD2C-0A02B56C3AE8}"/>
    <dgm:cxn modelId="{E67A7E04-2D2C-4A5B-AF82-C7B8838DB8E0}" type="presOf" srcId="{DFE38A10-FED5-4BF3-9376-1A1499CE5651}" destId="{24D02408-E6F4-4175-A2F3-ABBD5D115C5D}" srcOrd="0" destOrd="0" presId="urn:microsoft.com/office/officeart/2009/3/layout/StepUpProcess"/>
    <dgm:cxn modelId="{6753F68D-DAFF-42B6-8D16-10871ED48251}" srcId="{DFE38A10-FED5-4BF3-9376-1A1499CE5651}" destId="{C5BD133D-6EE3-4A69-BC85-17386B5D7AC8}" srcOrd="0" destOrd="0" parTransId="{A53A5F47-83DF-4913-959C-3BEB25756519}" sibTransId="{DD65CB8A-553D-4219-8083-59007C9A60D2}"/>
    <dgm:cxn modelId="{CF02192A-AFEB-491B-94DD-9051B36F4BA8}" type="presOf" srcId="{EC1BCEE2-0A73-4C6F-8655-4E840FD12D65}" destId="{65AD8A33-4578-4ECA-99A6-5E4A98D26D98}" srcOrd="0" destOrd="0" presId="urn:microsoft.com/office/officeart/2009/3/layout/StepUpProcess"/>
    <dgm:cxn modelId="{395B9950-DE73-4975-936F-9117EEE34805}" type="presOf" srcId="{C5BD133D-6EE3-4A69-BC85-17386B5D7AC8}" destId="{E30C9036-28CD-4456-92D8-6A86617C89B9}" srcOrd="0" destOrd="0" presId="urn:microsoft.com/office/officeart/2009/3/layout/StepUpProcess"/>
    <dgm:cxn modelId="{9130577B-0EE7-4D52-BB0C-8D3079091175}" type="presParOf" srcId="{24D02408-E6F4-4175-A2F3-ABBD5D115C5D}" destId="{9CBBF8FF-CC00-4341-BE26-A4977151EB1B}" srcOrd="0" destOrd="0" presId="urn:microsoft.com/office/officeart/2009/3/layout/StepUpProcess"/>
    <dgm:cxn modelId="{FFFF6E47-8C1D-480E-92DB-6373A8CE521A}" type="presParOf" srcId="{9CBBF8FF-CC00-4341-BE26-A4977151EB1B}" destId="{1D970611-2A06-4765-9DD3-3B2E59BEA743}" srcOrd="0" destOrd="0" presId="urn:microsoft.com/office/officeart/2009/3/layout/StepUpProcess"/>
    <dgm:cxn modelId="{68EFD645-77D6-48D3-9660-6456D70CEBEE}" type="presParOf" srcId="{9CBBF8FF-CC00-4341-BE26-A4977151EB1B}" destId="{E30C9036-28CD-4456-92D8-6A86617C89B9}" srcOrd="1" destOrd="0" presId="urn:microsoft.com/office/officeart/2009/3/layout/StepUpProcess"/>
    <dgm:cxn modelId="{FA948A01-0566-4C29-888E-3D610B914885}" type="presParOf" srcId="{9CBBF8FF-CC00-4341-BE26-A4977151EB1B}" destId="{D1676276-C146-4DAF-8952-EC305F58F3E3}" srcOrd="2" destOrd="0" presId="urn:microsoft.com/office/officeart/2009/3/layout/StepUpProcess"/>
    <dgm:cxn modelId="{26E2D6ED-2E27-4467-8C0A-81864EA75B4E}" type="presParOf" srcId="{24D02408-E6F4-4175-A2F3-ABBD5D115C5D}" destId="{9585D6B6-644C-4B18-8B31-BF1DB045EDA7}" srcOrd="1" destOrd="0" presId="urn:microsoft.com/office/officeart/2009/3/layout/StepUpProcess"/>
    <dgm:cxn modelId="{34FC8AB9-DF1B-46C2-BA69-778A503893AA}" type="presParOf" srcId="{9585D6B6-644C-4B18-8B31-BF1DB045EDA7}" destId="{391D9257-4E4C-40AE-8AAB-7646A45DBBC6}" srcOrd="0" destOrd="0" presId="urn:microsoft.com/office/officeart/2009/3/layout/StepUpProcess"/>
    <dgm:cxn modelId="{3CC98F0B-9019-451E-8AE6-4798D93048EF}" type="presParOf" srcId="{24D02408-E6F4-4175-A2F3-ABBD5D115C5D}" destId="{5B6E3184-AFA0-4C29-973F-775DFDAC7BCC}" srcOrd="2" destOrd="0" presId="urn:microsoft.com/office/officeart/2009/3/layout/StepUpProcess"/>
    <dgm:cxn modelId="{49C4303B-58FD-467E-A145-22805AC3E112}" type="presParOf" srcId="{5B6E3184-AFA0-4C29-973F-775DFDAC7BCC}" destId="{8BB7D229-6632-4AD8-BD2F-701AD8184517}" srcOrd="0" destOrd="0" presId="urn:microsoft.com/office/officeart/2009/3/layout/StepUpProcess"/>
    <dgm:cxn modelId="{0B85F95D-A506-474B-B0D9-C5882C497CD0}" type="presParOf" srcId="{5B6E3184-AFA0-4C29-973F-775DFDAC7BCC}" destId="{65AD8A33-4578-4ECA-99A6-5E4A98D26D9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932C0E-56E8-402A-A698-7FFB9B72F01E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42CD37F3-4658-49EB-9B1E-DFFDE5F6EB3B}">
      <dgm:prSet/>
      <dgm:spPr/>
      <dgm:t>
        <a:bodyPr/>
        <a:lstStyle/>
        <a:p>
          <a:pPr rtl="0"/>
          <a:r>
            <a:rPr lang="en-US" b="0" i="0" smtClean="0"/>
            <a:t>Install cucumber plugin from Eclipse Market place  </a:t>
          </a:r>
          <a:endParaRPr lang="en-US"/>
        </a:p>
      </dgm:t>
    </dgm:pt>
    <dgm:pt modelId="{F36C0A54-FBEB-44D8-A57C-52981909F79F}" type="parTrans" cxnId="{2A7B86C8-7B0E-4639-AF48-F5B04031DC9F}">
      <dgm:prSet/>
      <dgm:spPr/>
      <dgm:t>
        <a:bodyPr/>
        <a:lstStyle/>
        <a:p>
          <a:endParaRPr lang="en-US"/>
        </a:p>
      </dgm:t>
    </dgm:pt>
    <dgm:pt modelId="{2FDCC609-084B-4429-87F0-0A845183C311}" type="sibTrans" cxnId="{2A7B86C8-7B0E-4639-AF48-F5B04031DC9F}">
      <dgm:prSet/>
      <dgm:spPr/>
      <dgm:t>
        <a:bodyPr/>
        <a:lstStyle/>
        <a:p>
          <a:endParaRPr lang="en-US"/>
        </a:p>
      </dgm:t>
    </dgm:pt>
    <dgm:pt modelId="{C10809E3-8BB3-4E89-8B50-D0DE92AC3D2C}">
      <dgm:prSet/>
      <dgm:spPr/>
      <dgm:t>
        <a:bodyPr/>
        <a:lstStyle/>
        <a:p>
          <a:pPr rtl="0"/>
          <a:r>
            <a:rPr lang="en-US" b="0" i="0" smtClean="0"/>
            <a:t>Create Maven Project </a:t>
          </a:r>
          <a:endParaRPr lang="en-US"/>
        </a:p>
      </dgm:t>
    </dgm:pt>
    <dgm:pt modelId="{731EA30A-786A-4278-B7EF-46E9B81531EE}" type="parTrans" cxnId="{AD4DBF35-4F40-473D-B68C-44D14441B6EA}">
      <dgm:prSet/>
      <dgm:spPr/>
      <dgm:t>
        <a:bodyPr/>
        <a:lstStyle/>
        <a:p>
          <a:endParaRPr lang="en-US"/>
        </a:p>
      </dgm:t>
    </dgm:pt>
    <dgm:pt modelId="{34571172-7A59-4482-8FB4-967CA26DAA67}" type="sibTrans" cxnId="{AD4DBF35-4F40-473D-B68C-44D14441B6EA}">
      <dgm:prSet/>
      <dgm:spPr/>
      <dgm:t>
        <a:bodyPr/>
        <a:lstStyle/>
        <a:p>
          <a:endParaRPr lang="en-US"/>
        </a:p>
      </dgm:t>
    </dgm:pt>
    <dgm:pt modelId="{72670205-DD8C-400D-92AD-B54B2F11D96A}">
      <dgm:prSet/>
      <dgm:spPr/>
      <dgm:t>
        <a:bodyPr/>
        <a:lstStyle/>
        <a:p>
          <a:pPr rtl="0"/>
          <a:r>
            <a:rPr lang="en-US" b="0" i="0" smtClean="0"/>
            <a:t>Add Selenium + Cucumber Dependencies in POM File</a:t>
          </a:r>
          <a:endParaRPr lang="en-US"/>
        </a:p>
      </dgm:t>
    </dgm:pt>
    <dgm:pt modelId="{A423EFF5-FC43-4E55-BC8C-A0DF545D2F8C}" type="parTrans" cxnId="{2C2644DF-01DF-44E6-AD6F-7365DC4B29A8}">
      <dgm:prSet/>
      <dgm:spPr/>
      <dgm:t>
        <a:bodyPr/>
        <a:lstStyle/>
        <a:p>
          <a:endParaRPr lang="en-US"/>
        </a:p>
      </dgm:t>
    </dgm:pt>
    <dgm:pt modelId="{65781D07-1E13-4B24-8704-D329C9B69EB8}" type="sibTrans" cxnId="{2C2644DF-01DF-44E6-AD6F-7365DC4B29A8}">
      <dgm:prSet/>
      <dgm:spPr/>
      <dgm:t>
        <a:bodyPr/>
        <a:lstStyle/>
        <a:p>
          <a:endParaRPr lang="en-US"/>
        </a:p>
      </dgm:t>
    </dgm:pt>
    <dgm:pt modelId="{5054DA29-DCDC-451D-9646-80EC3FDD1C2A}">
      <dgm:prSet/>
      <dgm:spPr/>
      <dgm:t>
        <a:bodyPr/>
        <a:lstStyle/>
        <a:p>
          <a:pPr rtl="0"/>
          <a:r>
            <a:rPr lang="en-US" b="0" i="0" smtClean="0"/>
            <a:t>Create Feature Folder under Project Folder </a:t>
          </a:r>
          <a:endParaRPr lang="en-US"/>
        </a:p>
      </dgm:t>
    </dgm:pt>
    <dgm:pt modelId="{DDE8252E-192A-4819-8C6C-3EA392C6337C}" type="parTrans" cxnId="{718C1F0F-FAC3-4164-ADFC-AE8F41DF830C}">
      <dgm:prSet/>
      <dgm:spPr/>
      <dgm:t>
        <a:bodyPr/>
        <a:lstStyle/>
        <a:p>
          <a:endParaRPr lang="en-US"/>
        </a:p>
      </dgm:t>
    </dgm:pt>
    <dgm:pt modelId="{258891F5-AC91-4A89-A26B-73DA1BFE3736}" type="sibTrans" cxnId="{718C1F0F-FAC3-4164-ADFC-AE8F41DF830C}">
      <dgm:prSet/>
      <dgm:spPr/>
      <dgm:t>
        <a:bodyPr/>
        <a:lstStyle/>
        <a:p>
          <a:endParaRPr lang="en-US"/>
        </a:p>
      </dgm:t>
    </dgm:pt>
    <dgm:pt modelId="{117F9B3E-887D-4D00-BAD2-22BEAD7B1FEA}">
      <dgm:prSet/>
      <dgm:spPr/>
      <dgm:t>
        <a:bodyPr/>
        <a:lstStyle/>
        <a:p>
          <a:pPr rtl="0"/>
          <a:r>
            <a:rPr lang="en-US" b="0" i="0" dirty="0" smtClean="0"/>
            <a:t>Create Feature File and add one feature and scenario </a:t>
          </a:r>
          <a:endParaRPr lang="en-US" dirty="0"/>
        </a:p>
      </dgm:t>
    </dgm:pt>
    <dgm:pt modelId="{20BBE792-F789-4D65-9117-1E1931CF17C6}" type="parTrans" cxnId="{0C1A9DF9-97D7-41A8-B230-A5C0258B2F2F}">
      <dgm:prSet/>
      <dgm:spPr/>
      <dgm:t>
        <a:bodyPr/>
        <a:lstStyle/>
        <a:p>
          <a:endParaRPr lang="en-US"/>
        </a:p>
      </dgm:t>
    </dgm:pt>
    <dgm:pt modelId="{A1E310DC-8943-4893-AD09-76E4D40710DA}" type="sibTrans" cxnId="{0C1A9DF9-97D7-41A8-B230-A5C0258B2F2F}">
      <dgm:prSet/>
      <dgm:spPr/>
      <dgm:t>
        <a:bodyPr/>
        <a:lstStyle/>
        <a:p>
          <a:endParaRPr lang="en-US"/>
        </a:p>
      </dgm:t>
    </dgm:pt>
    <dgm:pt modelId="{44AC9B65-BD06-4E9E-8635-B4F3A72CE2FA}">
      <dgm:prSet/>
      <dgm:spPr/>
      <dgm:t>
        <a:bodyPr/>
        <a:lstStyle/>
        <a:p>
          <a:pPr rtl="0"/>
          <a:r>
            <a:rPr lang="en-US" b="0" i="0" smtClean="0"/>
            <a:t>Create Step Definition Package and Steps Class under it </a:t>
          </a:r>
          <a:endParaRPr lang="en-US"/>
        </a:p>
      </dgm:t>
    </dgm:pt>
    <dgm:pt modelId="{379BA2F2-8897-48C2-A690-8FA3BC121EED}" type="parTrans" cxnId="{C4F07D48-4E60-431D-B517-B6F31FE2E9D1}">
      <dgm:prSet/>
      <dgm:spPr/>
      <dgm:t>
        <a:bodyPr/>
        <a:lstStyle/>
        <a:p>
          <a:endParaRPr lang="en-US"/>
        </a:p>
      </dgm:t>
    </dgm:pt>
    <dgm:pt modelId="{7DA1AAF2-BB44-4F30-9F8D-2CE7CA90DE48}" type="sibTrans" cxnId="{C4F07D48-4E60-431D-B517-B6F31FE2E9D1}">
      <dgm:prSet/>
      <dgm:spPr/>
      <dgm:t>
        <a:bodyPr/>
        <a:lstStyle/>
        <a:p>
          <a:endParaRPr lang="en-US"/>
        </a:p>
      </dgm:t>
    </dgm:pt>
    <dgm:pt modelId="{354F8F85-7A31-426E-BDA0-AEB238487C46}">
      <dgm:prSet/>
      <dgm:spPr/>
      <dgm:t>
        <a:bodyPr/>
        <a:lstStyle/>
        <a:p>
          <a:pPr rtl="0"/>
          <a:r>
            <a:rPr lang="en-US" b="0" i="0" smtClean="0"/>
            <a:t>Create Runner Package and Runner-Junit Class under It </a:t>
          </a:r>
          <a:endParaRPr lang="en-US"/>
        </a:p>
      </dgm:t>
    </dgm:pt>
    <dgm:pt modelId="{2B0977D6-CA98-437A-A225-3393CF8CDA54}" type="parTrans" cxnId="{EF0AFF66-4A18-4E57-AB5F-72F903C76CA9}">
      <dgm:prSet/>
      <dgm:spPr/>
      <dgm:t>
        <a:bodyPr/>
        <a:lstStyle/>
        <a:p>
          <a:endParaRPr lang="en-US"/>
        </a:p>
      </dgm:t>
    </dgm:pt>
    <dgm:pt modelId="{A37A85FE-6860-412A-BAEA-65186C9499C5}" type="sibTrans" cxnId="{EF0AFF66-4A18-4E57-AB5F-72F903C76CA9}">
      <dgm:prSet/>
      <dgm:spPr/>
      <dgm:t>
        <a:bodyPr/>
        <a:lstStyle/>
        <a:p>
          <a:endParaRPr lang="en-US"/>
        </a:p>
      </dgm:t>
    </dgm:pt>
    <dgm:pt modelId="{7227A6A0-9166-4393-A35A-6AE95A3D66E1}">
      <dgm:prSet/>
      <dgm:spPr/>
      <dgm:t>
        <a:bodyPr/>
        <a:lstStyle/>
        <a:p>
          <a:pPr rtl="0"/>
          <a:r>
            <a:rPr lang="en-US" b="0" i="0" smtClean="0"/>
            <a:t>Copy Runner Class path in Maven Project POM configuration</a:t>
          </a:r>
          <a:endParaRPr lang="en-US"/>
        </a:p>
      </dgm:t>
    </dgm:pt>
    <dgm:pt modelId="{CB83105D-7CC4-4CE4-8B8E-E487A14130A0}" type="parTrans" cxnId="{CA3DAFF6-1729-49B8-827C-004F5F0BB809}">
      <dgm:prSet/>
      <dgm:spPr/>
      <dgm:t>
        <a:bodyPr/>
        <a:lstStyle/>
        <a:p>
          <a:endParaRPr lang="en-US"/>
        </a:p>
      </dgm:t>
    </dgm:pt>
    <dgm:pt modelId="{A938B4DD-E186-4481-A959-F2095A48214A}" type="sibTrans" cxnId="{CA3DAFF6-1729-49B8-827C-004F5F0BB809}">
      <dgm:prSet/>
      <dgm:spPr/>
      <dgm:t>
        <a:bodyPr/>
        <a:lstStyle/>
        <a:p>
          <a:endParaRPr lang="en-US"/>
        </a:p>
      </dgm:t>
    </dgm:pt>
    <dgm:pt modelId="{FAC792CA-4024-4F05-99A1-8E605CEF287C}" type="pres">
      <dgm:prSet presAssocID="{6F932C0E-56E8-402A-A698-7FFB9B72F01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CCAC502-B92F-4C27-A1D8-521239DDF99F}" type="pres">
      <dgm:prSet presAssocID="{42CD37F3-4658-49EB-9B1E-DFFDE5F6EB3B}" presName="composite" presStyleCnt="0"/>
      <dgm:spPr/>
    </dgm:pt>
    <dgm:pt modelId="{B7B63034-8166-4B03-B7C3-17BE8AFEB93C}" type="pres">
      <dgm:prSet presAssocID="{42CD37F3-4658-49EB-9B1E-DFFDE5F6EB3B}" presName="LShape" presStyleLbl="alignNode1" presStyleIdx="0" presStyleCnt="15"/>
      <dgm:spPr/>
    </dgm:pt>
    <dgm:pt modelId="{EB48DB44-0F0E-484C-B4E1-A29B09729F69}" type="pres">
      <dgm:prSet presAssocID="{42CD37F3-4658-49EB-9B1E-DFFDE5F6EB3B}" presName="ParentText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1CBB7-92FF-4475-A064-4D26891173B5}" type="pres">
      <dgm:prSet presAssocID="{42CD37F3-4658-49EB-9B1E-DFFDE5F6EB3B}" presName="Triangle" presStyleLbl="alignNode1" presStyleIdx="1" presStyleCnt="15"/>
      <dgm:spPr/>
    </dgm:pt>
    <dgm:pt modelId="{4FA347C1-3588-4B09-B956-965C3DCEF3F8}" type="pres">
      <dgm:prSet presAssocID="{2FDCC609-084B-4429-87F0-0A845183C311}" presName="sibTrans" presStyleCnt="0"/>
      <dgm:spPr/>
    </dgm:pt>
    <dgm:pt modelId="{0CC6DB65-9554-485D-BCCE-4327AA87584C}" type="pres">
      <dgm:prSet presAssocID="{2FDCC609-084B-4429-87F0-0A845183C311}" presName="space" presStyleCnt="0"/>
      <dgm:spPr/>
    </dgm:pt>
    <dgm:pt modelId="{764CFB52-9E8B-41B0-9208-4FC86A693458}" type="pres">
      <dgm:prSet presAssocID="{C10809E3-8BB3-4E89-8B50-D0DE92AC3D2C}" presName="composite" presStyleCnt="0"/>
      <dgm:spPr/>
    </dgm:pt>
    <dgm:pt modelId="{07DDBE93-1034-464B-8BD6-5E4CBFCDF638}" type="pres">
      <dgm:prSet presAssocID="{C10809E3-8BB3-4E89-8B50-D0DE92AC3D2C}" presName="LShape" presStyleLbl="alignNode1" presStyleIdx="2" presStyleCnt="15"/>
      <dgm:spPr/>
    </dgm:pt>
    <dgm:pt modelId="{85613E30-3C05-49AD-83EE-56F3C081F226}" type="pres">
      <dgm:prSet presAssocID="{C10809E3-8BB3-4E89-8B50-D0DE92AC3D2C}" presName="ParentText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371DD-E408-4458-96E7-1B57A724C2AF}" type="pres">
      <dgm:prSet presAssocID="{C10809E3-8BB3-4E89-8B50-D0DE92AC3D2C}" presName="Triangle" presStyleLbl="alignNode1" presStyleIdx="3" presStyleCnt="15"/>
      <dgm:spPr/>
    </dgm:pt>
    <dgm:pt modelId="{5B4D9233-4E20-48AA-B678-8B54DB05EFBE}" type="pres">
      <dgm:prSet presAssocID="{34571172-7A59-4482-8FB4-967CA26DAA67}" presName="sibTrans" presStyleCnt="0"/>
      <dgm:spPr/>
    </dgm:pt>
    <dgm:pt modelId="{9D581F07-ADAD-4003-A2DE-902FFAA5FC55}" type="pres">
      <dgm:prSet presAssocID="{34571172-7A59-4482-8FB4-967CA26DAA67}" presName="space" presStyleCnt="0"/>
      <dgm:spPr/>
    </dgm:pt>
    <dgm:pt modelId="{AD315F28-F12F-4A42-9461-BFA424E00868}" type="pres">
      <dgm:prSet presAssocID="{72670205-DD8C-400D-92AD-B54B2F11D96A}" presName="composite" presStyleCnt="0"/>
      <dgm:spPr/>
    </dgm:pt>
    <dgm:pt modelId="{32D42569-995B-4E04-AEA2-5F89AEA5F16F}" type="pres">
      <dgm:prSet presAssocID="{72670205-DD8C-400D-92AD-B54B2F11D96A}" presName="LShape" presStyleLbl="alignNode1" presStyleIdx="4" presStyleCnt="15"/>
      <dgm:spPr/>
    </dgm:pt>
    <dgm:pt modelId="{894785AD-5027-498B-9F63-C000435184EB}" type="pres">
      <dgm:prSet presAssocID="{72670205-DD8C-400D-92AD-B54B2F11D96A}" presName="ParentText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9BCB1D-C432-4CE9-80F0-BB69423C18E8}" type="pres">
      <dgm:prSet presAssocID="{72670205-DD8C-400D-92AD-B54B2F11D96A}" presName="Triangle" presStyleLbl="alignNode1" presStyleIdx="5" presStyleCnt="15"/>
      <dgm:spPr/>
    </dgm:pt>
    <dgm:pt modelId="{0B86BF6D-4AB3-4E4A-9CA0-327FEBE4BD7D}" type="pres">
      <dgm:prSet presAssocID="{65781D07-1E13-4B24-8704-D329C9B69EB8}" presName="sibTrans" presStyleCnt="0"/>
      <dgm:spPr/>
    </dgm:pt>
    <dgm:pt modelId="{F63B64D3-4EA4-4E82-B5BE-AC11B067818C}" type="pres">
      <dgm:prSet presAssocID="{65781D07-1E13-4B24-8704-D329C9B69EB8}" presName="space" presStyleCnt="0"/>
      <dgm:spPr/>
    </dgm:pt>
    <dgm:pt modelId="{43C7E790-BA81-4A2F-8E7B-D0F6C27D7C3B}" type="pres">
      <dgm:prSet presAssocID="{5054DA29-DCDC-451D-9646-80EC3FDD1C2A}" presName="composite" presStyleCnt="0"/>
      <dgm:spPr/>
    </dgm:pt>
    <dgm:pt modelId="{957D383A-8A2C-45CF-9E6D-1A2FB0CAAC9E}" type="pres">
      <dgm:prSet presAssocID="{5054DA29-DCDC-451D-9646-80EC3FDD1C2A}" presName="LShape" presStyleLbl="alignNode1" presStyleIdx="6" presStyleCnt="15"/>
      <dgm:spPr/>
    </dgm:pt>
    <dgm:pt modelId="{DBAA8DE2-38CD-4959-A584-219D6F3B6509}" type="pres">
      <dgm:prSet presAssocID="{5054DA29-DCDC-451D-9646-80EC3FDD1C2A}" presName="ParentText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1E66B-1F9E-4201-A023-78ED50933334}" type="pres">
      <dgm:prSet presAssocID="{5054DA29-DCDC-451D-9646-80EC3FDD1C2A}" presName="Triangle" presStyleLbl="alignNode1" presStyleIdx="7" presStyleCnt="15"/>
      <dgm:spPr/>
    </dgm:pt>
    <dgm:pt modelId="{A86CB32F-F200-45BA-A85D-65CE39CE2F04}" type="pres">
      <dgm:prSet presAssocID="{258891F5-AC91-4A89-A26B-73DA1BFE3736}" presName="sibTrans" presStyleCnt="0"/>
      <dgm:spPr/>
    </dgm:pt>
    <dgm:pt modelId="{602C44B9-82E1-4C9B-9606-D3CDB67B06E3}" type="pres">
      <dgm:prSet presAssocID="{258891F5-AC91-4A89-A26B-73DA1BFE3736}" presName="space" presStyleCnt="0"/>
      <dgm:spPr/>
    </dgm:pt>
    <dgm:pt modelId="{34E3C156-3482-4618-B170-0BC91E6A13DA}" type="pres">
      <dgm:prSet presAssocID="{117F9B3E-887D-4D00-BAD2-22BEAD7B1FEA}" presName="composite" presStyleCnt="0"/>
      <dgm:spPr/>
    </dgm:pt>
    <dgm:pt modelId="{89C01EAA-DF73-4A01-8B13-285570AB29D1}" type="pres">
      <dgm:prSet presAssocID="{117F9B3E-887D-4D00-BAD2-22BEAD7B1FEA}" presName="LShape" presStyleLbl="alignNode1" presStyleIdx="8" presStyleCnt="15"/>
      <dgm:spPr/>
    </dgm:pt>
    <dgm:pt modelId="{38D9AF13-B407-4F5F-A1A0-44F7F54954A8}" type="pres">
      <dgm:prSet presAssocID="{117F9B3E-887D-4D00-BAD2-22BEAD7B1FEA}" presName="ParentText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EC53-C647-4F9C-ABDC-473C9F0A80CC}" type="pres">
      <dgm:prSet presAssocID="{117F9B3E-887D-4D00-BAD2-22BEAD7B1FEA}" presName="Triangle" presStyleLbl="alignNode1" presStyleIdx="9" presStyleCnt="15"/>
      <dgm:spPr/>
    </dgm:pt>
    <dgm:pt modelId="{988AE90A-B624-42DB-A9A8-699D72528A90}" type="pres">
      <dgm:prSet presAssocID="{A1E310DC-8943-4893-AD09-76E4D40710DA}" presName="sibTrans" presStyleCnt="0"/>
      <dgm:spPr/>
    </dgm:pt>
    <dgm:pt modelId="{B3DB0B0B-AC10-4611-BB91-6C51CAC449AB}" type="pres">
      <dgm:prSet presAssocID="{A1E310DC-8943-4893-AD09-76E4D40710DA}" presName="space" presStyleCnt="0"/>
      <dgm:spPr/>
    </dgm:pt>
    <dgm:pt modelId="{3ACD7FDC-5B2D-4A47-A5EF-5639599460DF}" type="pres">
      <dgm:prSet presAssocID="{44AC9B65-BD06-4E9E-8635-B4F3A72CE2FA}" presName="composite" presStyleCnt="0"/>
      <dgm:spPr/>
    </dgm:pt>
    <dgm:pt modelId="{8699035B-EB20-422D-AD55-81660662A4D6}" type="pres">
      <dgm:prSet presAssocID="{44AC9B65-BD06-4E9E-8635-B4F3A72CE2FA}" presName="LShape" presStyleLbl="alignNode1" presStyleIdx="10" presStyleCnt="15"/>
      <dgm:spPr/>
    </dgm:pt>
    <dgm:pt modelId="{F92110DB-2F27-4675-8A6D-0139E20C9067}" type="pres">
      <dgm:prSet presAssocID="{44AC9B65-BD06-4E9E-8635-B4F3A72CE2FA}" presName="ParentText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C8E49-FC9B-40EC-AEDB-9FEED54E398E}" type="pres">
      <dgm:prSet presAssocID="{44AC9B65-BD06-4E9E-8635-B4F3A72CE2FA}" presName="Triangle" presStyleLbl="alignNode1" presStyleIdx="11" presStyleCnt="15"/>
      <dgm:spPr/>
    </dgm:pt>
    <dgm:pt modelId="{DF0AD76D-A2AA-4803-842C-89A9BC90B136}" type="pres">
      <dgm:prSet presAssocID="{7DA1AAF2-BB44-4F30-9F8D-2CE7CA90DE48}" presName="sibTrans" presStyleCnt="0"/>
      <dgm:spPr/>
    </dgm:pt>
    <dgm:pt modelId="{41B37760-232C-4C53-A439-357021C9B287}" type="pres">
      <dgm:prSet presAssocID="{7DA1AAF2-BB44-4F30-9F8D-2CE7CA90DE48}" presName="space" presStyleCnt="0"/>
      <dgm:spPr/>
    </dgm:pt>
    <dgm:pt modelId="{CC25190F-DBBD-48AA-8D5B-D969522D5FAF}" type="pres">
      <dgm:prSet presAssocID="{354F8F85-7A31-426E-BDA0-AEB238487C46}" presName="composite" presStyleCnt="0"/>
      <dgm:spPr/>
    </dgm:pt>
    <dgm:pt modelId="{40157F6F-D401-4821-8366-E8BA16FE8D11}" type="pres">
      <dgm:prSet presAssocID="{354F8F85-7A31-426E-BDA0-AEB238487C46}" presName="LShape" presStyleLbl="alignNode1" presStyleIdx="12" presStyleCnt="15"/>
      <dgm:spPr/>
    </dgm:pt>
    <dgm:pt modelId="{46F4E72F-6454-4792-8F16-F05465017789}" type="pres">
      <dgm:prSet presAssocID="{354F8F85-7A31-426E-BDA0-AEB238487C46}" presName="ParentText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994CC-4E94-49EF-B87C-A73DDE333DAE}" type="pres">
      <dgm:prSet presAssocID="{354F8F85-7A31-426E-BDA0-AEB238487C46}" presName="Triangle" presStyleLbl="alignNode1" presStyleIdx="13" presStyleCnt="15"/>
      <dgm:spPr/>
    </dgm:pt>
    <dgm:pt modelId="{E1276CE6-5558-4F92-862E-E61390828073}" type="pres">
      <dgm:prSet presAssocID="{A37A85FE-6860-412A-BAEA-65186C9499C5}" presName="sibTrans" presStyleCnt="0"/>
      <dgm:spPr/>
    </dgm:pt>
    <dgm:pt modelId="{4F15BCE6-731E-4774-AA76-84A0818BD0D5}" type="pres">
      <dgm:prSet presAssocID="{A37A85FE-6860-412A-BAEA-65186C9499C5}" presName="space" presStyleCnt="0"/>
      <dgm:spPr/>
    </dgm:pt>
    <dgm:pt modelId="{DE7A111E-3BDA-4606-B4C8-EFF5A8467BEE}" type="pres">
      <dgm:prSet presAssocID="{7227A6A0-9166-4393-A35A-6AE95A3D66E1}" presName="composite" presStyleCnt="0"/>
      <dgm:spPr/>
    </dgm:pt>
    <dgm:pt modelId="{B8FD5527-A85A-45B8-A735-15EE496FDBE5}" type="pres">
      <dgm:prSet presAssocID="{7227A6A0-9166-4393-A35A-6AE95A3D66E1}" presName="LShape" presStyleLbl="alignNode1" presStyleIdx="14" presStyleCnt="15"/>
      <dgm:spPr/>
    </dgm:pt>
    <dgm:pt modelId="{44B8916C-60D1-492D-85C1-5BEF42EE9CF2}" type="pres">
      <dgm:prSet presAssocID="{7227A6A0-9166-4393-A35A-6AE95A3D66E1}" presName="ParentText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2644DF-01DF-44E6-AD6F-7365DC4B29A8}" srcId="{6F932C0E-56E8-402A-A698-7FFB9B72F01E}" destId="{72670205-DD8C-400D-92AD-B54B2F11D96A}" srcOrd="2" destOrd="0" parTransId="{A423EFF5-FC43-4E55-BC8C-A0DF545D2F8C}" sibTransId="{65781D07-1E13-4B24-8704-D329C9B69EB8}"/>
    <dgm:cxn modelId="{CA3DAFF6-1729-49B8-827C-004F5F0BB809}" srcId="{6F932C0E-56E8-402A-A698-7FFB9B72F01E}" destId="{7227A6A0-9166-4393-A35A-6AE95A3D66E1}" srcOrd="7" destOrd="0" parTransId="{CB83105D-7CC4-4CE4-8B8E-E487A14130A0}" sibTransId="{A938B4DD-E186-4481-A959-F2095A48214A}"/>
    <dgm:cxn modelId="{946D8836-0158-4614-B8B3-043248C186B0}" type="presOf" srcId="{42CD37F3-4658-49EB-9B1E-DFFDE5F6EB3B}" destId="{EB48DB44-0F0E-484C-B4E1-A29B09729F69}" srcOrd="0" destOrd="0" presId="urn:microsoft.com/office/officeart/2009/3/layout/StepUpProcess"/>
    <dgm:cxn modelId="{5C7FDD5B-0AC1-483D-ABCA-FD3E8906F9C8}" type="presOf" srcId="{117F9B3E-887D-4D00-BAD2-22BEAD7B1FEA}" destId="{38D9AF13-B407-4F5F-A1A0-44F7F54954A8}" srcOrd="0" destOrd="0" presId="urn:microsoft.com/office/officeart/2009/3/layout/StepUpProcess"/>
    <dgm:cxn modelId="{718C1F0F-FAC3-4164-ADFC-AE8F41DF830C}" srcId="{6F932C0E-56E8-402A-A698-7FFB9B72F01E}" destId="{5054DA29-DCDC-451D-9646-80EC3FDD1C2A}" srcOrd="3" destOrd="0" parTransId="{DDE8252E-192A-4819-8C6C-3EA392C6337C}" sibTransId="{258891F5-AC91-4A89-A26B-73DA1BFE3736}"/>
    <dgm:cxn modelId="{2A7B86C8-7B0E-4639-AF48-F5B04031DC9F}" srcId="{6F932C0E-56E8-402A-A698-7FFB9B72F01E}" destId="{42CD37F3-4658-49EB-9B1E-DFFDE5F6EB3B}" srcOrd="0" destOrd="0" parTransId="{F36C0A54-FBEB-44D8-A57C-52981909F79F}" sibTransId="{2FDCC609-084B-4429-87F0-0A845183C311}"/>
    <dgm:cxn modelId="{F8B9C84D-B40E-4CDB-9CD7-35AB2F95188F}" type="presOf" srcId="{72670205-DD8C-400D-92AD-B54B2F11D96A}" destId="{894785AD-5027-498B-9F63-C000435184EB}" srcOrd="0" destOrd="0" presId="urn:microsoft.com/office/officeart/2009/3/layout/StepUpProcess"/>
    <dgm:cxn modelId="{0C1A9DF9-97D7-41A8-B230-A5C0258B2F2F}" srcId="{6F932C0E-56E8-402A-A698-7FFB9B72F01E}" destId="{117F9B3E-887D-4D00-BAD2-22BEAD7B1FEA}" srcOrd="4" destOrd="0" parTransId="{20BBE792-F789-4D65-9117-1E1931CF17C6}" sibTransId="{A1E310DC-8943-4893-AD09-76E4D40710DA}"/>
    <dgm:cxn modelId="{13469EF9-2F1D-4892-A2F6-D22C488C534E}" type="presOf" srcId="{354F8F85-7A31-426E-BDA0-AEB238487C46}" destId="{46F4E72F-6454-4792-8F16-F05465017789}" srcOrd="0" destOrd="0" presId="urn:microsoft.com/office/officeart/2009/3/layout/StepUpProcess"/>
    <dgm:cxn modelId="{DAA52FA7-C050-4AE6-A8C5-7D3BB72673A4}" type="presOf" srcId="{5054DA29-DCDC-451D-9646-80EC3FDD1C2A}" destId="{DBAA8DE2-38CD-4959-A584-219D6F3B6509}" srcOrd="0" destOrd="0" presId="urn:microsoft.com/office/officeart/2009/3/layout/StepUpProcess"/>
    <dgm:cxn modelId="{AD4DBF35-4F40-473D-B68C-44D14441B6EA}" srcId="{6F932C0E-56E8-402A-A698-7FFB9B72F01E}" destId="{C10809E3-8BB3-4E89-8B50-D0DE92AC3D2C}" srcOrd="1" destOrd="0" parTransId="{731EA30A-786A-4278-B7EF-46E9B81531EE}" sibTransId="{34571172-7A59-4482-8FB4-967CA26DAA67}"/>
    <dgm:cxn modelId="{FDBF3CC0-F41B-4867-8B62-D83A0C2F1178}" type="presOf" srcId="{6F932C0E-56E8-402A-A698-7FFB9B72F01E}" destId="{FAC792CA-4024-4F05-99A1-8E605CEF287C}" srcOrd="0" destOrd="0" presId="urn:microsoft.com/office/officeart/2009/3/layout/StepUpProcess"/>
    <dgm:cxn modelId="{8D5565AD-5761-4E8A-BB5C-9B0B98C3C137}" type="presOf" srcId="{7227A6A0-9166-4393-A35A-6AE95A3D66E1}" destId="{44B8916C-60D1-492D-85C1-5BEF42EE9CF2}" srcOrd="0" destOrd="0" presId="urn:microsoft.com/office/officeart/2009/3/layout/StepUpProcess"/>
    <dgm:cxn modelId="{81E5E82A-91D2-46D7-8612-95DC8E80C44E}" type="presOf" srcId="{C10809E3-8BB3-4E89-8B50-D0DE92AC3D2C}" destId="{85613E30-3C05-49AD-83EE-56F3C081F226}" srcOrd="0" destOrd="0" presId="urn:microsoft.com/office/officeart/2009/3/layout/StepUpProcess"/>
    <dgm:cxn modelId="{40C98C59-5B83-4ECA-B421-5791CA9ECAB3}" type="presOf" srcId="{44AC9B65-BD06-4E9E-8635-B4F3A72CE2FA}" destId="{F92110DB-2F27-4675-8A6D-0139E20C9067}" srcOrd="0" destOrd="0" presId="urn:microsoft.com/office/officeart/2009/3/layout/StepUpProcess"/>
    <dgm:cxn modelId="{C4F07D48-4E60-431D-B517-B6F31FE2E9D1}" srcId="{6F932C0E-56E8-402A-A698-7FFB9B72F01E}" destId="{44AC9B65-BD06-4E9E-8635-B4F3A72CE2FA}" srcOrd="5" destOrd="0" parTransId="{379BA2F2-8897-48C2-A690-8FA3BC121EED}" sibTransId="{7DA1AAF2-BB44-4F30-9F8D-2CE7CA90DE48}"/>
    <dgm:cxn modelId="{EF0AFF66-4A18-4E57-AB5F-72F903C76CA9}" srcId="{6F932C0E-56E8-402A-A698-7FFB9B72F01E}" destId="{354F8F85-7A31-426E-BDA0-AEB238487C46}" srcOrd="6" destOrd="0" parTransId="{2B0977D6-CA98-437A-A225-3393CF8CDA54}" sibTransId="{A37A85FE-6860-412A-BAEA-65186C9499C5}"/>
    <dgm:cxn modelId="{F61A229B-4713-44CF-BAFC-83D9D696176E}" type="presParOf" srcId="{FAC792CA-4024-4F05-99A1-8E605CEF287C}" destId="{4CCAC502-B92F-4C27-A1D8-521239DDF99F}" srcOrd="0" destOrd="0" presId="urn:microsoft.com/office/officeart/2009/3/layout/StepUpProcess"/>
    <dgm:cxn modelId="{D1EB0468-6DDF-4A7B-9E04-BC8EDD0295CB}" type="presParOf" srcId="{4CCAC502-B92F-4C27-A1D8-521239DDF99F}" destId="{B7B63034-8166-4B03-B7C3-17BE8AFEB93C}" srcOrd="0" destOrd="0" presId="urn:microsoft.com/office/officeart/2009/3/layout/StepUpProcess"/>
    <dgm:cxn modelId="{8F8E406D-1773-468F-B962-8393123F5537}" type="presParOf" srcId="{4CCAC502-B92F-4C27-A1D8-521239DDF99F}" destId="{EB48DB44-0F0E-484C-B4E1-A29B09729F69}" srcOrd="1" destOrd="0" presId="urn:microsoft.com/office/officeart/2009/3/layout/StepUpProcess"/>
    <dgm:cxn modelId="{2547607E-AC0D-4F23-A59D-A9CB656601C7}" type="presParOf" srcId="{4CCAC502-B92F-4C27-A1D8-521239DDF99F}" destId="{06E1CBB7-92FF-4475-A064-4D26891173B5}" srcOrd="2" destOrd="0" presId="urn:microsoft.com/office/officeart/2009/3/layout/StepUpProcess"/>
    <dgm:cxn modelId="{E1742A88-9FF2-45B6-9514-796A37A5A122}" type="presParOf" srcId="{FAC792CA-4024-4F05-99A1-8E605CEF287C}" destId="{4FA347C1-3588-4B09-B956-965C3DCEF3F8}" srcOrd="1" destOrd="0" presId="urn:microsoft.com/office/officeart/2009/3/layout/StepUpProcess"/>
    <dgm:cxn modelId="{DF677BC7-B0A5-431A-A56B-EBCC655F52E2}" type="presParOf" srcId="{4FA347C1-3588-4B09-B956-965C3DCEF3F8}" destId="{0CC6DB65-9554-485D-BCCE-4327AA87584C}" srcOrd="0" destOrd="0" presId="urn:microsoft.com/office/officeart/2009/3/layout/StepUpProcess"/>
    <dgm:cxn modelId="{04F25A26-D65F-4257-B94C-A3CB5F348BB7}" type="presParOf" srcId="{FAC792CA-4024-4F05-99A1-8E605CEF287C}" destId="{764CFB52-9E8B-41B0-9208-4FC86A693458}" srcOrd="2" destOrd="0" presId="urn:microsoft.com/office/officeart/2009/3/layout/StepUpProcess"/>
    <dgm:cxn modelId="{EB67D8FA-31FB-49A8-8B8B-2F601640793F}" type="presParOf" srcId="{764CFB52-9E8B-41B0-9208-4FC86A693458}" destId="{07DDBE93-1034-464B-8BD6-5E4CBFCDF638}" srcOrd="0" destOrd="0" presId="urn:microsoft.com/office/officeart/2009/3/layout/StepUpProcess"/>
    <dgm:cxn modelId="{1D8EFE27-2D42-436C-B894-DE612D3792B9}" type="presParOf" srcId="{764CFB52-9E8B-41B0-9208-4FC86A693458}" destId="{85613E30-3C05-49AD-83EE-56F3C081F226}" srcOrd="1" destOrd="0" presId="urn:microsoft.com/office/officeart/2009/3/layout/StepUpProcess"/>
    <dgm:cxn modelId="{07DCC5E8-28B6-4987-A08F-6A97F860AD42}" type="presParOf" srcId="{764CFB52-9E8B-41B0-9208-4FC86A693458}" destId="{AC8371DD-E408-4458-96E7-1B57A724C2AF}" srcOrd="2" destOrd="0" presId="urn:microsoft.com/office/officeart/2009/3/layout/StepUpProcess"/>
    <dgm:cxn modelId="{23E70206-81A4-43B2-A61B-51731F052DA9}" type="presParOf" srcId="{FAC792CA-4024-4F05-99A1-8E605CEF287C}" destId="{5B4D9233-4E20-48AA-B678-8B54DB05EFBE}" srcOrd="3" destOrd="0" presId="urn:microsoft.com/office/officeart/2009/3/layout/StepUpProcess"/>
    <dgm:cxn modelId="{528B2AB5-2DC3-4536-9218-A9C6917841EE}" type="presParOf" srcId="{5B4D9233-4E20-48AA-B678-8B54DB05EFBE}" destId="{9D581F07-ADAD-4003-A2DE-902FFAA5FC55}" srcOrd="0" destOrd="0" presId="urn:microsoft.com/office/officeart/2009/3/layout/StepUpProcess"/>
    <dgm:cxn modelId="{6CD92594-7CAA-40EB-9235-47D8863BCDFF}" type="presParOf" srcId="{FAC792CA-4024-4F05-99A1-8E605CEF287C}" destId="{AD315F28-F12F-4A42-9461-BFA424E00868}" srcOrd="4" destOrd="0" presId="urn:microsoft.com/office/officeart/2009/3/layout/StepUpProcess"/>
    <dgm:cxn modelId="{EBEDF3A5-2930-4717-BE70-9226BAD7E899}" type="presParOf" srcId="{AD315F28-F12F-4A42-9461-BFA424E00868}" destId="{32D42569-995B-4E04-AEA2-5F89AEA5F16F}" srcOrd="0" destOrd="0" presId="urn:microsoft.com/office/officeart/2009/3/layout/StepUpProcess"/>
    <dgm:cxn modelId="{0BA7A909-16D0-4119-A5FA-CA41F97FBBF9}" type="presParOf" srcId="{AD315F28-F12F-4A42-9461-BFA424E00868}" destId="{894785AD-5027-498B-9F63-C000435184EB}" srcOrd="1" destOrd="0" presId="urn:microsoft.com/office/officeart/2009/3/layout/StepUpProcess"/>
    <dgm:cxn modelId="{C792E386-8A7E-4584-AD6E-70E86EC33A00}" type="presParOf" srcId="{AD315F28-F12F-4A42-9461-BFA424E00868}" destId="{FF9BCB1D-C432-4CE9-80F0-BB69423C18E8}" srcOrd="2" destOrd="0" presId="urn:microsoft.com/office/officeart/2009/3/layout/StepUpProcess"/>
    <dgm:cxn modelId="{EA9910D7-D047-41FF-8B55-FD774802AA80}" type="presParOf" srcId="{FAC792CA-4024-4F05-99A1-8E605CEF287C}" destId="{0B86BF6D-4AB3-4E4A-9CA0-327FEBE4BD7D}" srcOrd="5" destOrd="0" presId="urn:microsoft.com/office/officeart/2009/3/layout/StepUpProcess"/>
    <dgm:cxn modelId="{44D73C5C-2A43-470B-8FB7-A5A8B6B31D6D}" type="presParOf" srcId="{0B86BF6D-4AB3-4E4A-9CA0-327FEBE4BD7D}" destId="{F63B64D3-4EA4-4E82-B5BE-AC11B067818C}" srcOrd="0" destOrd="0" presId="urn:microsoft.com/office/officeart/2009/3/layout/StepUpProcess"/>
    <dgm:cxn modelId="{A63BE278-C05A-45F5-BF0B-AD7DA2261691}" type="presParOf" srcId="{FAC792CA-4024-4F05-99A1-8E605CEF287C}" destId="{43C7E790-BA81-4A2F-8E7B-D0F6C27D7C3B}" srcOrd="6" destOrd="0" presId="urn:microsoft.com/office/officeart/2009/3/layout/StepUpProcess"/>
    <dgm:cxn modelId="{85389452-3AD6-49E0-8263-C42576D7C99F}" type="presParOf" srcId="{43C7E790-BA81-4A2F-8E7B-D0F6C27D7C3B}" destId="{957D383A-8A2C-45CF-9E6D-1A2FB0CAAC9E}" srcOrd="0" destOrd="0" presId="urn:microsoft.com/office/officeart/2009/3/layout/StepUpProcess"/>
    <dgm:cxn modelId="{D4F5B2A8-FFB3-42B4-A27B-754ACFB6B011}" type="presParOf" srcId="{43C7E790-BA81-4A2F-8E7B-D0F6C27D7C3B}" destId="{DBAA8DE2-38CD-4959-A584-219D6F3B6509}" srcOrd="1" destOrd="0" presId="urn:microsoft.com/office/officeart/2009/3/layout/StepUpProcess"/>
    <dgm:cxn modelId="{75821857-695C-4845-BCDA-4532D1425EB0}" type="presParOf" srcId="{43C7E790-BA81-4A2F-8E7B-D0F6C27D7C3B}" destId="{D551E66B-1F9E-4201-A023-78ED50933334}" srcOrd="2" destOrd="0" presId="urn:microsoft.com/office/officeart/2009/3/layout/StepUpProcess"/>
    <dgm:cxn modelId="{726B5D85-729D-4F28-B864-7F7A3B3B8BA6}" type="presParOf" srcId="{FAC792CA-4024-4F05-99A1-8E605CEF287C}" destId="{A86CB32F-F200-45BA-A85D-65CE39CE2F04}" srcOrd="7" destOrd="0" presId="urn:microsoft.com/office/officeart/2009/3/layout/StepUpProcess"/>
    <dgm:cxn modelId="{AEDD01FF-8E73-42F7-8502-5E9297255D16}" type="presParOf" srcId="{A86CB32F-F200-45BA-A85D-65CE39CE2F04}" destId="{602C44B9-82E1-4C9B-9606-D3CDB67B06E3}" srcOrd="0" destOrd="0" presId="urn:microsoft.com/office/officeart/2009/3/layout/StepUpProcess"/>
    <dgm:cxn modelId="{92018BE4-671B-4B92-9B24-73F788CC20B0}" type="presParOf" srcId="{FAC792CA-4024-4F05-99A1-8E605CEF287C}" destId="{34E3C156-3482-4618-B170-0BC91E6A13DA}" srcOrd="8" destOrd="0" presId="urn:microsoft.com/office/officeart/2009/3/layout/StepUpProcess"/>
    <dgm:cxn modelId="{2BCF644F-D533-4F82-A33B-3416DE95E78A}" type="presParOf" srcId="{34E3C156-3482-4618-B170-0BC91E6A13DA}" destId="{89C01EAA-DF73-4A01-8B13-285570AB29D1}" srcOrd="0" destOrd="0" presId="urn:microsoft.com/office/officeart/2009/3/layout/StepUpProcess"/>
    <dgm:cxn modelId="{0DC61848-C8A9-4DB2-B715-013CF5208399}" type="presParOf" srcId="{34E3C156-3482-4618-B170-0BC91E6A13DA}" destId="{38D9AF13-B407-4F5F-A1A0-44F7F54954A8}" srcOrd="1" destOrd="0" presId="urn:microsoft.com/office/officeart/2009/3/layout/StepUpProcess"/>
    <dgm:cxn modelId="{D8A45F25-9771-491F-857A-1E8F5BE4A6BE}" type="presParOf" srcId="{34E3C156-3482-4618-B170-0BC91E6A13DA}" destId="{9BA5EC53-C647-4F9C-ABDC-473C9F0A80CC}" srcOrd="2" destOrd="0" presId="urn:microsoft.com/office/officeart/2009/3/layout/StepUpProcess"/>
    <dgm:cxn modelId="{EFF52D18-3921-4762-8EB8-F08278E9E067}" type="presParOf" srcId="{FAC792CA-4024-4F05-99A1-8E605CEF287C}" destId="{988AE90A-B624-42DB-A9A8-699D72528A90}" srcOrd="9" destOrd="0" presId="urn:microsoft.com/office/officeart/2009/3/layout/StepUpProcess"/>
    <dgm:cxn modelId="{0DAC6C35-C61F-4AE1-95E7-A1622FDF8D1D}" type="presParOf" srcId="{988AE90A-B624-42DB-A9A8-699D72528A90}" destId="{B3DB0B0B-AC10-4611-BB91-6C51CAC449AB}" srcOrd="0" destOrd="0" presId="urn:microsoft.com/office/officeart/2009/3/layout/StepUpProcess"/>
    <dgm:cxn modelId="{B453A252-6734-45F5-BABC-D5CF0A08E783}" type="presParOf" srcId="{FAC792CA-4024-4F05-99A1-8E605CEF287C}" destId="{3ACD7FDC-5B2D-4A47-A5EF-5639599460DF}" srcOrd="10" destOrd="0" presId="urn:microsoft.com/office/officeart/2009/3/layout/StepUpProcess"/>
    <dgm:cxn modelId="{16BC617B-B43E-414A-BDAA-2FF842150BFC}" type="presParOf" srcId="{3ACD7FDC-5B2D-4A47-A5EF-5639599460DF}" destId="{8699035B-EB20-422D-AD55-81660662A4D6}" srcOrd="0" destOrd="0" presId="urn:microsoft.com/office/officeart/2009/3/layout/StepUpProcess"/>
    <dgm:cxn modelId="{3FBB7E48-C5BA-41BA-8424-A10A00DAE08E}" type="presParOf" srcId="{3ACD7FDC-5B2D-4A47-A5EF-5639599460DF}" destId="{F92110DB-2F27-4675-8A6D-0139E20C9067}" srcOrd="1" destOrd="0" presId="urn:microsoft.com/office/officeart/2009/3/layout/StepUpProcess"/>
    <dgm:cxn modelId="{FD133EAD-CD3C-482A-A5C1-70B9E45521F4}" type="presParOf" srcId="{3ACD7FDC-5B2D-4A47-A5EF-5639599460DF}" destId="{B3CC8E49-FC9B-40EC-AEDB-9FEED54E398E}" srcOrd="2" destOrd="0" presId="urn:microsoft.com/office/officeart/2009/3/layout/StepUpProcess"/>
    <dgm:cxn modelId="{BF2055FC-8F49-4C5E-9971-1AB552882B3E}" type="presParOf" srcId="{FAC792CA-4024-4F05-99A1-8E605CEF287C}" destId="{DF0AD76D-A2AA-4803-842C-89A9BC90B136}" srcOrd="11" destOrd="0" presId="urn:microsoft.com/office/officeart/2009/3/layout/StepUpProcess"/>
    <dgm:cxn modelId="{DDDC3623-C698-46D6-899B-A684A19E99E0}" type="presParOf" srcId="{DF0AD76D-A2AA-4803-842C-89A9BC90B136}" destId="{41B37760-232C-4C53-A439-357021C9B287}" srcOrd="0" destOrd="0" presId="urn:microsoft.com/office/officeart/2009/3/layout/StepUpProcess"/>
    <dgm:cxn modelId="{4EF9FF9F-6BCE-477D-AB3D-8019E510ADC1}" type="presParOf" srcId="{FAC792CA-4024-4F05-99A1-8E605CEF287C}" destId="{CC25190F-DBBD-48AA-8D5B-D969522D5FAF}" srcOrd="12" destOrd="0" presId="urn:microsoft.com/office/officeart/2009/3/layout/StepUpProcess"/>
    <dgm:cxn modelId="{3320A76E-D724-45C3-8E7F-954C7F357837}" type="presParOf" srcId="{CC25190F-DBBD-48AA-8D5B-D969522D5FAF}" destId="{40157F6F-D401-4821-8366-E8BA16FE8D11}" srcOrd="0" destOrd="0" presId="urn:microsoft.com/office/officeart/2009/3/layout/StepUpProcess"/>
    <dgm:cxn modelId="{CBBA29FA-6FDC-441F-AB05-D16628439D1F}" type="presParOf" srcId="{CC25190F-DBBD-48AA-8D5B-D969522D5FAF}" destId="{46F4E72F-6454-4792-8F16-F05465017789}" srcOrd="1" destOrd="0" presId="urn:microsoft.com/office/officeart/2009/3/layout/StepUpProcess"/>
    <dgm:cxn modelId="{C75A4AB1-92F6-481F-85C3-90CDD8EE2FC4}" type="presParOf" srcId="{CC25190F-DBBD-48AA-8D5B-D969522D5FAF}" destId="{F92994CC-4E94-49EF-B87C-A73DDE333DAE}" srcOrd="2" destOrd="0" presId="urn:microsoft.com/office/officeart/2009/3/layout/StepUpProcess"/>
    <dgm:cxn modelId="{46E8F099-E964-4DD8-BF17-31EC05B7C1FE}" type="presParOf" srcId="{FAC792CA-4024-4F05-99A1-8E605CEF287C}" destId="{E1276CE6-5558-4F92-862E-E61390828073}" srcOrd="13" destOrd="0" presId="urn:microsoft.com/office/officeart/2009/3/layout/StepUpProcess"/>
    <dgm:cxn modelId="{EA8E16C8-F14D-4703-9859-E0D3A1844981}" type="presParOf" srcId="{E1276CE6-5558-4F92-862E-E61390828073}" destId="{4F15BCE6-731E-4774-AA76-84A0818BD0D5}" srcOrd="0" destOrd="0" presId="urn:microsoft.com/office/officeart/2009/3/layout/StepUpProcess"/>
    <dgm:cxn modelId="{2826266C-93FD-4820-BA4C-2A1805ADD816}" type="presParOf" srcId="{FAC792CA-4024-4F05-99A1-8E605CEF287C}" destId="{DE7A111E-3BDA-4606-B4C8-EFF5A8467BEE}" srcOrd="14" destOrd="0" presId="urn:microsoft.com/office/officeart/2009/3/layout/StepUpProcess"/>
    <dgm:cxn modelId="{5E6EE786-E0A6-41F9-BF3C-446F1263061F}" type="presParOf" srcId="{DE7A111E-3BDA-4606-B4C8-EFF5A8467BEE}" destId="{B8FD5527-A85A-45B8-A735-15EE496FDBE5}" srcOrd="0" destOrd="0" presId="urn:microsoft.com/office/officeart/2009/3/layout/StepUpProcess"/>
    <dgm:cxn modelId="{295B5538-A0C7-4C9F-9B60-241715840F34}" type="presParOf" srcId="{DE7A111E-3BDA-4606-B4C8-EFF5A8467BEE}" destId="{44B8916C-60D1-492D-85C1-5BEF42EE9CF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7EE17C-7891-4476-8C88-025B6EC2129F}" type="doc">
      <dgm:prSet loTypeId="urn:microsoft.com/office/officeart/2011/layout/CircleProcess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8545FCDB-BC68-4251-B51D-CDB0D7AB3B7B}">
      <dgm:prSet phldrT="[Text]" custT="1"/>
      <dgm:spPr/>
      <dgm:t>
        <a:bodyPr/>
        <a:lstStyle/>
        <a:p>
          <a:r>
            <a:rPr lang="en-US" sz="1400" dirty="0" smtClean="0"/>
            <a:t>Developer/Automation Tester Check in the Code </a:t>
          </a:r>
          <a:endParaRPr lang="en-US" sz="1400" dirty="0"/>
        </a:p>
      </dgm:t>
    </dgm:pt>
    <dgm:pt modelId="{C38BCEE0-3AAB-4F65-ABA4-FD6210D05BA0}" type="parTrans" cxnId="{2B61608C-6E79-49A4-AAD3-F50E2C51F0AE}">
      <dgm:prSet/>
      <dgm:spPr/>
      <dgm:t>
        <a:bodyPr/>
        <a:lstStyle/>
        <a:p>
          <a:endParaRPr lang="en-US"/>
        </a:p>
      </dgm:t>
    </dgm:pt>
    <dgm:pt modelId="{5E2BCD0E-8285-4E42-94F3-F84C1FF72A87}" type="sibTrans" cxnId="{2B61608C-6E79-49A4-AAD3-F50E2C51F0AE}">
      <dgm:prSet/>
      <dgm:spPr/>
      <dgm:t>
        <a:bodyPr/>
        <a:lstStyle/>
        <a:p>
          <a:endParaRPr lang="en-US"/>
        </a:p>
      </dgm:t>
    </dgm:pt>
    <dgm:pt modelId="{FAFE00F8-9B6C-4B21-8727-144477586204}">
      <dgm:prSet phldrT="[Text]" custT="1"/>
      <dgm:spPr/>
      <dgm:t>
        <a:bodyPr/>
        <a:lstStyle/>
        <a:p>
          <a:r>
            <a:rPr lang="en-US" sz="1400" dirty="0" smtClean="0"/>
            <a:t>Jenkin Automatically Pick up the code and trigger build it may take help of maven </a:t>
          </a:r>
          <a:endParaRPr lang="en-US" sz="1400" dirty="0"/>
        </a:p>
      </dgm:t>
    </dgm:pt>
    <dgm:pt modelId="{AD966D0F-8A31-4771-AEBF-4FE4AB87DC93}" type="parTrans" cxnId="{F213EB62-FBC2-492E-AE42-8B48DE29700F}">
      <dgm:prSet/>
      <dgm:spPr/>
      <dgm:t>
        <a:bodyPr/>
        <a:lstStyle/>
        <a:p>
          <a:endParaRPr lang="en-US"/>
        </a:p>
      </dgm:t>
    </dgm:pt>
    <dgm:pt modelId="{3A3DC1BC-D0BB-44A3-852C-3B43DC58B139}" type="sibTrans" cxnId="{F213EB62-FBC2-492E-AE42-8B48DE29700F}">
      <dgm:prSet/>
      <dgm:spPr/>
      <dgm:t>
        <a:bodyPr/>
        <a:lstStyle/>
        <a:p>
          <a:endParaRPr lang="en-US"/>
        </a:p>
      </dgm:t>
    </dgm:pt>
    <dgm:pt modelId="{8000B059-6046-4CC7-B81F-340D60DC7A8B}">
      <dgm:prSet phldrT="[Text]" custT="1"/>
      <dgm:spPr/>
      <dgm:t>
        <a:bodyPr/>
        <a:lstStyle/>
        <a:p>
          <a:r>
            <a:rPr lang="en-US" sz="1400" dirty="0" smtClean="0"/>
            <a:t>Jenkin Dashboard will show output on Dashboard or send email notifications </a:t>
          </a:r>
          <a:endParaRPr lang="en-US" sz="1400" dirty="0"/>
        </a:p>
      </dgm:t>
    </dgm:pt>
    <dgm:pt modelId="{617D4198-32FD-444A-B507-26B9673CBA1A}" type="parTrans" cxnId="{1468F7D0-3049-4665-8DAB-493592064643}">
      <dgm:prSet/>
      <dgm:spPr/>
      <dgm:t>
        <a:bodyPr/>
        <a:lstStyle/>
        <a:p>
          <a:endParaRPr lang="en-US"/>
        </a:p>
      </dgm:t>
    </dgm:pt>
    <dgm:pt modelId="{6612366F-CDEA-46A7-B99A-3E4478BA426E}" type="sibTrans" cxnId="{1468F7D0-3049-4665-8DAB-493592064643}">
      <dgm:prSet/>
      <dgm:spPr/>
      <dgm:t>
        <a:bodyPr/>
        <a:lstStyle/>
        <a:p>
          <a:endParaRPr lang="en-US"/>
        </a:p>
      </dgm:t>
    </dgm:pt>
    <dgm:pt modelId="{13D2D3F2-A2FF-4354-91DF-BDCEA630FF22}" type="pres">
      <dgm:prSet presAssocID="{B67EE17C-7891-4476-8C88-025B6EC2129F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17B86A1-8C13-4D67-B7C3-87F76632581F}" type="pres">
      <dgm:prSet presAssocID="{8000B059-6046-4CC7-B81F-340D60DC7A8B}" presName="Accent3" presStyleCnt="0"/>
      <dgm:spPr/>
    </dgm:pt>
    <dgm:pt modelId="{F8D6FEDD-0E44-4D4E-BDEC-5DDEDF2223C8}" type="pres">
      <dgm:prSet presAssocID="{8000B059-6046-4CC7-B81F-340D60DC7A8B}" presName="Accent" presStyleLbl="node1" presStyleIdx="0" presStyleCnt="3"/>
      <dgm:spPr/>
    </dgm:pt>
    <dgm:pt modelId="{4E7D804E-5CAB-4B39-85F0-8ABBE3EEB7B2}" type="pres">
      <dgm:prSet presAssocID="{8000B059-6046-4CC7-B81F-340D60DC7A8B}" presName="ParentBackground3" presStyleCnt="0"/>
      <dgm:spPr/>
    </dgm:pt>
    <dgm:pt modelId="{29FAB62F-7E43-466D-BA12-C1D4D68049F3}" type="pres">
      <dgm:prSet presAssocID="{8000B059-6046-4CC7-B81F-340D60DC7A8B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F82D02A6-88BE-4871-B930-59D9CE380550}" type="pres">
      <dgm:prSet presAssocID="{8000B059-6046-4CC7-B81F-340D60DC7A8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F6DEE-9EDC-4FF2-9D58-7B03C04A3ED2}" type="pres">
      <dgm:prSet presAssocID="{FAFE00F8-9B6C-4B21-8727-144477586204}" presName="Accent2" presStyleCnt="0"/>
      <dgm:spPr/>
    </dgm:pt>
    <dgm:pt modelId="{85AEE0B0-F188-41E9-B9B1-30673D4C3833}" type="pres">
      <dgm:prSet presAssocID="{FAFE00F8-9B6C-4B21-8727-144477586204}" presName="Accent" presStyleLbl="node1" presStyleIdx="1" presStyleCnt="3"/>
      <dgm:spPr/>
    </dgm:pt>
    <dgm:pt modelId="{18BF3E0E-7FBF-4259-A3AF-F74633A0FADA}" type="pres">
      <dgm:prSet presAssocID="{FAFE00F8-9B6C-4B21-8727-144477586204}" presName="ParentBackground2" presStyleCnt="0"/>
      <dgm:spPr/>
    </dgm:pt>
    <dgm:pt modelId="{22B2B54F-5474-4D05-8513-657AF0F3C21F}" type="pres">
      <dgm:prSet presAssocID="{FAFE00F8-9B6C-4B21-8727-144477586204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5FFC9840-4F67-4756-92C1-7624142F2688}" type="pres">
      <dgm:prSet presAssocID="{FAFE00F8-9B6C-4B21-8727-14447758620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AAD3D-B06D-41B0-AEC7-82336D57362D}" type="pres">
      <dgm:prSet presAssocID="{8545FCDB-BC68-4251-B51D-CDB0D7AB3B7B}" presName="Accent1" presStyleCnt="0"/>
      <dgm:spPr/>
    </dgm:pt>
    <dgm:pt modelId="{C31214D8-57C2-45B8-B0CB-EABB0781CF07}" type="pres">
      <dgm:prSet presAssocID="{8545FCDB-BC68-4251-B51D-CDB0D7AB3B7B}" presName="Accent" presStyleLbl="node1" presStyleIdx="2" presStyleCnt="3"/>
      <dgm:spPr/>
    </dgm:pt>
    <dgm:pt modelId="{F110E122-CD1A-4E41-BE51-E1BD7B5B40F2}" type="pres">
      <dgm:prSet presAssocID="{8545FCDB-BC68-4251-B51D-CDB0D7AB3B7B}" presName="ParentBackground1" presStyleCnt="0"/>
      <dgm:spPr/>
    </dgm:pt>
    <dgm:pt modelId="{4E88F272-8892-4825-A88D-04D0A7D48B2E}" type="pres">
      <dgm:prSet presAssocID="{8545FCDB-BC68-4251-B51D-CDB0D7AB3B7B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2A04334E-D845-4AB8-BB43-2FADA5E06466}" type="pres">
      <dgm:prSet presAssocID="{8545FCDB-BC68-4251-B51D-CDB0D7AB3B7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1608C-6E79-49A4-AAD3-F50E2C51F0AE}" srcId="{B67EE17C-7891-4476-8C88-025B6EC2129F}" destId="{8545FCDB-BC68-4251-B51D-CDB0D7AB3B7B}" srcOrd="0" destOrd="0" parTransId="{C38BCEE0-3AAB-4F65-ABA4-FD6210D05BA0}" sibTransId="{5E2BCD0E-8285-4E42-94F3-F84C1FF72A87}"/>
    <dgm:cxn modelId="{570AE8D9-D1A4-40B2-9A1B-0DDA0AABD7E3}" type="presOf" srcId="{B67EE17C-7891-4476-8C88-025B6EC2129F}" destId="{13D2D3F2-A2FF-4354-91DF-BDCEA630FF22}" srcOrd="0" destOrd="0" presId="urn:microsoft.com/office/officeart/2011/layout/CircleProcess"/>
    <dgm:cxn modelId="{BF02E5CC-02C2-4182-B2A8-B44947BAA374}" type="presOf" srcId="{8000B059-6046-4CC7-B81F-340D60DC7A8B}" destId="{29FAB62F-7E43-466D-BA12-C1D4D68049F3}" srcOrd="0" destOrd="0" presId="urn:microsoft.com/office/officeart/2011/layout/CircleProcess"/>
    <dgm:cxn modelId="{DB7CF143-566D-400B-B5C8-CB8B5E996683}" type="presOf" srcId="{FAFE00F8-9B6C-4B21-8727-144477586204}" destId="{5FFC9840-4F67-4756-92C1-7624142F2688}" srcOrd="1" destOrd="0" presId="urn:microsoft.com/office/officeart/2011/layout/CircleProcess"/>
    <dgm:cxn modelId="{25F12B1E-C77A-483C-8753-9AA0E0A4E4ED}" type="presOf" srcId="{8545FCDB-BC68-4251-B51D-CDB0D7AB3B7B}" destId="{4E88F272-8892-4825-A88D-04D0A7D48B2E}" srcOrd="0" destOrd="0" presId="urn:microsoft.com/office/officeart/2011/layout/CircleProcess"/>
    <dgm:cxn modelId="{F213EB62-FBC2-492E-AE42-8B48DE29700F}" srcId="{B67EE17C-7891-4476-8C88-025B6EC2129F}" destId="{FAFE00F8-9B6C-4B21-8727-144477586204}" srcOrd="1" destOrd="0" parTransId="{AD966D0F-8A31-4771-AEBF-4FE4AB87DC93}" sibTransId="{3A3DC1BC-D0BB-44A3-852C-3B43DC58B139}"/>
    <dgm:cxn modelId="{682C2141-B27F-45E5-94B5-1190296F7D0E}" type="presOf" srcId="{FAFE00F8-9B6C-4B21-8727-144477586204}" destId="{22B2B54F-5474-4D05-8513-657AF0F3C21F}" srcOrd="0" destOrd="0" presId="urn:microsoft.com/office/officeart/2011/layout/CircleProcess"/>
    <dgm:cxn modelId="{5FC408E3-2D78-4AE6-A4A4-9BD385C0BD23}" type="presOf" srcId="{8000B059-6046-4CC7-B81F-340D60DC7A8B}" destId="{F82D02A6-88BE-4871-B930-59D9CE380550}" srcOrd="1" destOrd="0" presId="urn:microsoft.com/office/officeart/2011/layout/CircleProcess"/>
    <dgm:cxn modelId="{1468F7D0-3049-4665-8DAB-493592064643}" srcId="{B67EE17C-7891-4476-8C88-025B6EC2129F}" destId="{8000B059-6046-4CC7-B81F-340D60DC7A8B}" srcOrd="2" destOrd="0" parTransId="{617D4198-32FD-444A-B507-26B9673CBA1A}" sibTransId="{6612366F-CDEA-46A7-B99A-3E4478BA426E}"/>
    <dgm:cxn modelId="{E4C615EE-23F9-42FB-A065-072D6149BC47}" type="presOf" srcId="{8545FCDB-BC68-4251-B51D-CDB0D7AB3B7B}" destId="{2A04334E-D845-4AB8-BB43-2FADA5E06466}" srcOrd="1" destOrd="0" presId="urn:microsoft.com/office/officeart/2011/layout/CircleProcess"/>
    <dgm:cxn modelId="{8A72F29C-8341-414A-B366-0293981E9C7C}" type="presParOf" srcId="{13D2D3F2-A2FF-4354-91DF-BDCEA630FF22}" destId="{B17B86A1-8C13-4D67-B7C3-87F76632581F}" srcOrd="0" destOrd="0" presId="urn:microsoft.com/office/officeart/2011/layout/CircleProcess"/>
    <dgm:cxn modelId="{A419F151-7907-42A5-9EDC-5C13F629B3F6}" type="presParOf" srcId="{B17B86A1-8C13-4D67-B7C3-87F76632581F}" destId="{F8D6FEDD-0E44-4D4E-BDEC-5DDEDF2223C8}" srcOrd="0" destOrd="0" presId="urn:microsoft.com/office/officeart/2011/layout/CircleProcess"/>
    <dgm:cxn modelId="{6DB71D4E-E698-41DC-9026-D0882224DDD7}" type="presParOf" srcId="{13D2D3F2-A2FF-4354-91DF-BDCEA630FF22}" destId="{4E7D804E-5CAB-4B39-85F0-8ABBE3EEB7B2}" srcOrd="1" destOrd="0" presId="urn:microsoft.com/office/officeart/2011/layout/CircleProcess"/>
    <dgm:cxn modelId="{21344EB9-84F0-4375-9F78-18C89E649AC0}" type="presParOf" srcId="{4E7D804E-5CAB-4B39-85F0-8ABBE3EEB7B2}" destId="{29FAB62F-7E43-466D-BA12-C1D4D68049F3}" srcOrd="0" destOrd="0" presId="urn:microsoft.com/office/officeart/2011/layout/CircleProcess"/>
    <dgm:cxn modelId="{2A584C30-1B28-4D69-A8B1-9C869D1B01C7}" type="presParOf" srcId="{13D2D3F2-A2FF-4354-91DF-BDCEA630FF22}" destId="{F82D02A6-88BE-4871-B930-59D9CE380550}" srcOrd="2" destOrd="0" presId="urn:microsoft.com/office/officeart/2011/layout/CircleProcess"/>
    <dgm:cxn modelId="{5C7C0EDD-13AE-49B2-A5E8-F164F960DB73}" type="presParOf" srcId="{13D2D3F2-A2FF-4354-91DF-BDCEA630FF22}" destId="{AACF6DEE-9EDC-4FF2-9D58-7B03C04A3ED2}" srcOrd="3" destOrd="0" presId="urn:microsoft.com/office/officeart/2011/layout/CircleProcess"/>
    <dgm:cxn modelId="{14EABF05-78E8-472B-A3FA-301F1F3D029D}" type="presParOf" srcId="{AACF6DEE-9EDC-4FF2-9D58-7B03C04A3ED2}" destId="{85AEE0B0-F188-41E9-B9B1-30673D4C3833}" srcOrd="0" destOrd="0" presId="urn:microsoft.com/office/officeart/2011/layout/CircleProcess"/>
    <dgm:cxn modelId="{284440B2-59CF-4961-ADE2-F7732F23FB8C}" type="presParOf" srcId="{13D2D3F2-A2FF-4354-91DF-BDCEA630FF22}" destId="{18BF3E0E-7FBF-4259-A3AF-F74633A0FADA}" srcOrd="4" destOrd="0" presId="urn:microsoft.com/office/officeart/2011/layout/CircleProcess"/>
    <dgm:cxn modelId="{A30D31EF-90E5-4316-BBBC-AD47BDF5684B}" type="presParOf" srcId="{18BF3E0E-7FBF-4259-A3AF-F74633A0FADA}" destId="{22B2B54F-5474-4D05-8513-657AF0F3C21F}" srcOrd="0" destOrd="0" presId="urn:microsoft.com/office/officeart/2011/layout/CircleProcess"/>
    <dgm:cxn modelId="{419EBF07-F483-4B4D-948D-81283FAEF46D}" type="presParOf" srcId="{13D2D3F2-A2FF-4354-91DF-BDCEA630FF22}" destId="{5FFC9840-4F67-4756-92C1-7624142F2688}" srcOrd="5" destOrd="0" presId="urn:microsoft.com/office/officeart/2011/layout/CircleProcess"/>
    <dgm:cxn modelId="{FA5774E1-B9B6-497F-B5A9-BCCB19A99156}" type="presParOf" srcId="{13D2D3F2-A2FF-4354-91DF-BDCEA630FF22}" destId="{798AAD3D-B06D-41B0-AEC7-82336D57362D}" srcOrd="6" destOrd="0" presId="urn:microsoft.com/office/officeart/2011/layout/CircleProcess"/>
    <dgm:cxn modelId="{AB45EFFA-55A5-47F9-AB3A-AAC86B6D93F4}" type="presParOf" srcId="{798AAD3D-B06D-41B0-AEC7-82336D57362D}" destId="{C31214D8-57C2-45B8-B0CB-EABB0781CF07}" srcOrd="0" destOrd="0" presId="urn:microsoft.com/office/officeart/2011/layout/CircleProcess"/>
    <dgm:cxn modelId="{2376A136-5E10-4057-8D1D-83F48EEC9D6F}" type="presParOf" srcId="{13D2D3F2-A2FF-4354-91DF-BDCEA630FF22}" destId="{F110E122-CD1A-4E41-BE51-E1BD7B5B40F2}" srcOrd="7" destOrd="0" presId="urn:microsoft.com/office/officeart/2011/layout/CircleProcess"/>
    <dgm:cxn modelId="{51A40674-B1B7-4AE0-A840-F06A263B7B8D}" type="presParOf" srcId="{F110E122-CD1A-4E41-BE51-E1BD7B5B40F2}" destId="{4E88F272-8892-4825-A88D-04D0A7D48B2E}" srcOrd="0" destOrd="0" presId="urn:microsoft.com/office/officeart/2011/layout/CircleProcess"/>
    <dgm:cxn modelId="{68DF13BC-9C8A-43FC-A7AE-86A03B2E6D2D}" type="presParOf" srcId="{13D2D3F2-A2FF-4354-91DF-BDCEA630FF22}" destId="{2A04334E-D845-4AB8-BB43-2FADA5E0646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06EE6-76FA-4FA5-83AD-74042BF7BACB}">
      <dsp:nvSpPr>
        <dsp:cNvPr id="0" name=""/>
        <dsp:cNvSpPr/>
      </dsp:nvSpPr>
      <dsp:spPr>
        <a:xfrm>
          <a:off x="2683635" y="1298478"/>
          <a:ext cx="1504534" cy="752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Framework Types </a:t>
          </a:r>
          <a:endParaRPr lang="en-US" sz="2200" kern="1200" dirty="0"/>
        </a:p>
      </dsp:txBody>
      <dsp:txXfrm>
        <a:off x="2705668" y="1320511"/>
        <a:ext cx="1460468" cy="708201"/>
      </dsp:txXfrm>
    </dsp:sp>
    <dsp:sp modelId="{48FD0687-7106-480E-9FA1-C0A1B98B8D8D}">
      <dsp:nvSpPr>
        <dsp:cNvPr id="0" name=""/>
        <dsp:cNvSpPr/>
      </dsp:nvSpPr>
      <dsp:spPr>
        <a:xfrm rot="17692822">
          <a:off x="3773866" y="1005566"/>
          <a:ext cx="14304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30420" y="2021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53315" y="990021"/>
        <a:ext cx="71521" cy="71521"/>
      </dsp:txXfrm>
    </dsp:sp>
    <dsp:sp modelId="{06C62021-F526-432F-B606-625404421C68}">
      <dsp:nvSpPr>
        <dsp:cNvPr id="0" name=""/>
        <dsp:cNvSpPr/>
      </dsp:nvSpPr>
      <dsp:spPr>
        <a:xfrm>
          <a:off x="4789983" y="817"/>
          <a:ext cx="1504534" cy="752267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Driven </a:t>
          </a:r>
          <a:endParaRPr lang="en-US" sz="2200" kern="1200" dirty="0"/>
        </a:p>
      </dsp:txBody>
      <dsp:txXfrm>
        <a:off x="4812016" y="22850"/>
        <a:ext cx="1460468" cy="708201"/>
      </dsp:txXfrm>
    </dsp:sp>
    <dsp:sp modelId="{2C8FE4CC-D007-4F62-A727-195B1BC1A4E9}">
      <dsp:nvSpPr>
        <dsp:cNvPr id="0" name=""/>
        <dsp:cNvSpPr/>
      </dsp:nvSpPr>
      <dsp:spPr>
        <a:xfrm rot="19457599">
          <a:off x="4118508" y="1438120"/>
          <a:ext cx="7411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1135" y="2021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0548" y="1439806"/>
        <a:ext cx="37056" cy="37056"/>
      </dsp:txXfrm>
    </dsp:sp>
    <dsp:sp modelId="{45A064F0-8D9A-4216-89F6-42AC686CEBC4}">
      <dsp:nvSpPr>
        <dsp:cNvPr id="0" name=""/>
        <dsp:cNvSpPr/>
      </dsp:nvSpPr>
      <dsp:spPr>
        <a:xfrm>
          <a:off x="4789983" y="865924"/>
          <a:ext cx="1504534" cy="7522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Keyword </a:t>
          </a:r>
          <a:r>
            <a:rPr lang="en-US" sz="2200" kern="1200" dirty="0" err="1" smtClean="0"/>
            <a:t>Drivern</a:t>
          </a: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812016" y="887957"/>
        <a:ext cx="1460468" cy="708201"/>
      </dsp:txXfrm>
    </dsp:sp>
    <dsp:sp modelId="{40688A1E-2662-4E08-B454-C76B3C79F18C}">
      <dsp:nvSpPr>
        <dsp:cNvPr id="0" name=""/>
        <dsp:cNvSpPr/>
      </dsp:nvSpPr>
      <dsp:spPr>
        <a:xfrm rot="2142401">
          <a:off x="4118508" y="1870673"/>
          <a:ext cx="7411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1135" y="2021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0548" y="1872360"/>
        <a:ext cx="37056" cy="37056"/>
      </dsp:txXfrm>
    </dsp:sp>
    <dsp:sp modelId="{E80B819D-EDDE-4766-85FA-8873FDA8DD26}">
      <dsp:nvSpPr>
        <dsp:cNvPr id="0" name=""/>
        <dsp:cNvSpPr/>
      </dsp:nvSpPr>
      <dsp:spPr>
        <a:xfrm>
          <a:off x="4789983" y="1731032"/>
          <a:ext cx="1504534" cy="752267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Hybrid </a:t>
          </a:r>
          <a:endParaRPr lang="en-US" sz="2200" kern="1200" dirty="0"/>
        </a:p>
      </dsp:txBody>
      <dsp:txXfrm>
        <a:off x="4812016" y="1753065"/>
        <a:ext cx="1460468" cy="708201"/>
      </dsp:txXfrm>
    </dsp:sp>
    <dsp:sp modelId="{C1AB938E-E403-4573-9C39-DC305BA1EBF7}">
      <dsp:nvSpPr>
        <dsp:cNvPr id="0" name=""/>
        <dsp:cNvSpPr/>
      </dsp:nvSpPr>
      <dsp:spPr>
        <a:xfrm rot="3907178">
          <a:off x="3773866" y="2303227"/>
          <a:ext cx="14304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30420" y="2021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53315" y="2287681"/>
        <a:ext cx="71521" cy="71521"/>
      </dsp:txXfrm>
    </dsp:sp>
    <dsp:sp modelId="{465C2E96-DCDF-4871-80E0-B4DC5D5F8256}">
      <dsp:nvSpPr>
        <dsp:cNvPr id="0" name=""/>
        <dsp:cNvSpPr/>
      </dsp:nvSpPr>
      <dsp:spPr>
        <a:xfrm>
          <a:off x="4789983" y="2596139"/>
          <a:ext cx="1504534" cy="752267"/>
        </a:xfrm>
        <a:prstGeom prst="roundRect">
          <a:avLst>
            <a:gd name="adj" fmla="val 10000"/>
          </a:avLst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BDD</a:t>
          </a:r>
          <a:endParaRPr lang="en-US" sz="2200" kern="1200" dirty="0"/>
        </a:p>
      </dsp:txBody>
      <dsp:txXfrm>
        <a:off x="4812016" y="2618172"/>
        <a:ext cx="1460468" cy="708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70611-2A06-4765-9DD3-3B2E59BEA743}">
      <dsp:nvSpPr>
        <dsp:cNvPr id="0" name=""/>
        <dsp:cNvSpPr/>
      </dsp:nvSpPr>
      <dsp:spPr>
        <a:xfrm rot="5400000">
          <a:off x="791907" y="158773"/>
          <a:ext cx="1283111" cy="2135067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C9036-28CD-4456-92D8-6A86617C89B9}">
      <dsp:nvSpPr>
        <dsp:cNvPr id="0" name=""/>
        <dsp:cNvSpPr/>
      </dsp:nvSpPr>
      <dsp:spPr>
        <a:xfrm>
          <a:off x="577724" y="796698"/>
          <a:ext cx="1927551" cy="168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Cucumber reads executable specifications written in plain text </a:t>
          </a:r>
          <a:endParaRPr lang="en-US" sz="1900" kern="1200" dirty="0"/>
        </a:p>
      </dsp:txBody>
      <dsp:txXfrm>
        <a:off x="577724" y="796698"/>
        <a:ext cx="1927551" cy="1689611"/>
      </dsp:txXfrm>
    </dsp:sp>
    <dsp:sp modelId="{D1676276-C146-4DAF-8952-EC305F58F3E3}">
      <dsp:nvSpPr>
        <dsp:cNvPr id="0" name=""/>
        <dsp:cNvSpPr/>
      </dsp:nvSpPr>
      <dsp:spPr>
        <a:xfrm>
          <a:off x="2141587" y="1587"/>
          <a:ext cx="363688" cy="363688"/>
        </a:xfrm>
        <a:prstGeom prst="triangle">
          <a:avLst>
            <a:gd name="adj" fmla="val 100000"/>
          </a:avLst>
        </a:prstGeom>
        <a:solidFill>
          <a:schemeClr val="accent2">
            <a:hueOff val="-1788551"/>
            <a:satOff val="33333"/>
            <a:lumOff val="-2452"/>
            <a:alphaOff val="0"/>
          </a:schemeClr>
        </a:solidFill>
        <a:ln w="25400" cap="flat" cmpd="sng" algn="ctr">
          <a:solidFill>
            <a:schemeClr val="accent2">
              <a:hueOff val="-1788551"/>
              <a:satOff val="33333"/>
              <a:lumOff val="-24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7D229-6632-4AD8-BD2F-701AD8184517}">
      <dsp:nvSpPr>
        <dsp:cNvPr id="0" name=""/>
        <dsp:cNvSpPr/>
      </dsp:nvSpPr>
      <dsp:spPr>
        <a:xfrm rot="5400000">
          <a:off x="3151607" y="-425136"/>
          <a:ext cx="1283111" cy="2135067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-3577101"/>
            <a:satOff val="66667"/>
            <a:lumOff val="-4903"/>
            <a:alphaOff val="0"/>
          </a:schemeClr>
        </a:solidFill>
        <a:ln w="25400" cap="flat" cmpd="sng" algn="ctr">
          <a:solidFill>
            <a:schemeClr val="accent2">
              <a:hueOff val="-3577101"/>
              <a:satOff val="66667"/>
              <a:lumOff val="-49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D8A33-4578-4ECA-99A6-5E4A98D26D98}">
      <dsp:nvSpPr>
        <dsp:cNvPr id="0" name=""/>
        <dsp:cNvSpPr/>
      </dsp:nvSpPr>
      <dsp:spPr>
        <a:xfrm>
          <a:off x="2937424" y="212788"/>
          <a:ext cx="1927551" cy="168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validates that the software does what those specifications say – I.e. Scenarios say </a:t>
          </a:r>
          <a:endParaRPr lang="en-US" sz="1900" kern="1200" dirty="0"/>
        </a:p>
      </dsp:txBody>
      <dsp:txXfrm>
        <a:off x="2937424" y="212788"/>
        <a:ext cx="1927551" cy="1689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63034-8166-4B03-B7C3-17BE8AFEB93C}">
      <dsp:nvSpPr>
        <dsp:cNvPr id="0" name=""/>
        <dsp:cNvSpPr/>
      </dsp:nvSpPr>
      <dsp:spPr>
        <a:xfrm rot="5400000">
          <a:off x="204842" y="1946872"/>
          <a:ext cx="602292" cy="100220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8DB44-0F0E-484C-B4E1-A29B09729F69}">
      <dsp:nvSpPr>
        <dsp:cNvPr id="0" name=""/>
        <dsp:cNvSpPr/>
      </dsp:nvSpPr>
      <dsp:spPr>
        <a:xfrm>
          <a:off x="104304" y="2246315"/>
          <a:ext cx="904792" cy="793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smtClean="0"/>
            <a:t>Install cucumber plugin from Eclipse Market place  </a:t>
          </a:r>
          <a:endParaRPr lang="en-US" sz="1000" kern="1200"/>
        </a:p>
      </dsp:txBody>
      <dsp:txXfrm>
        <a:off x="104304" y="2246315"/>
        <a:ext cx="904792" cy="793103"/>
      </dsp:txXfrm>
    </dsp:sp>
    <dsp:sp modelId="{06E1CBB7-92FF-4475-A064-4D26891173B5}">
      <dsp:nvSpPr>
        <dsp:cNvPr id="0" name=""/>
        <dsp:cNvSpPr/>
      </dsp:nvSpPr>
      <dsp:spPr>
        <a:xfrm>
          <a:off x="838381" y="1873089"/>
          <a:ext cx="170715" cy="170715"/>
        </a:xfrm>
        <a:prstGeom prst="triangle">
          <a:avLst>
            <a:gd name="adj" fmla="val 100000"/>
          </a:avLst>
        </a:prstGeom>
        <a:solidFill>
          <a:schemeClr val="accent4">
            <a:hueOff val="844238"/>
            <a:satOff val="-307"/>
            <a:lumOff val="-1331"/>
            <a:alphaOff val="0"/>
          </a:schemeClr>
        </a:solidFill>
        <a:ln w="25400" cap="flat" cmpd="sng" algn="ctr">
          <a:solidFill>
            <a:schemeClr val="accent4">
              <a:hueOff val="844238"/>
              <a:satOff val="-307"/>
              <a:lumOff val="-13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DBE93-1034-464B-8BD6-5E4CBFCDF638}">
      <dsp:nvSpPr>
        <dsp:cNvPr id="0" name=""/>
        <dsp:cNvSpPr/>
      </dsp:nvSpPr>
      <dsp:spPr>
        <a:xfrm rot="5400000">
          <a:off x="1312484" y="1672785"/>
          <a:ext cx="602292" cy="100220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1688477"/>
            <a:satOff val="-614"/>
            <a:lumOff val="-2661"/>
            <a:alphaOff val="0"/>
          </a:schemeClr>
        </a:solidFill>
        <a:ln w="25400" cap="flat" cmpd="sng" algn="ctr">
          <a:solidFill>
            <a:schemeClr val="accent4">
              <a:hueOff val="1688477"/>
              <a:satOff val="-614"/>
              <a:lumOff val="-26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13E30-3C05-49AD-83EE-56F3C081F226}">
      <dsp:nvSpPr>
        <dsp:cNvPr id="0" name=""/>
        <dsp:cNvSpPr/>
      </dsp:nvSpPr>
      <dsp:spPr>
        <a:xfrm>
          <a:off x="1211947" y="1972227"/>
          <a:ext cx="904792" cy="793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smtClean="0"/>
            <a:t>Create Maven Project </a:t>
          </a:r>
          <a:endParaRPr lang="en-US" sz="1000" kern="1200"/>
        </a:p>
      </dsp:txBody>
      <dsp:txXfrm>
        <a:off x="1211947" y="1972227"/>
        <a:ext cx="904792" cy="793103"/>
      </dsp:txXfrm>
    </dsp:sp>
    <dsp:sp modelId="{AC8371DD-E408-4458-96E7-1B57A724C2AF}">
      <dsp:nvSpPr>
        <dsp:cNvPr id="0" name=""/>
        <dsp:cNvSpPr/>
      </dsp:nvSpPr>
      <dsp:spPr>
        <a:xfrm>
          <a:off x="1946024" y="1599002"/>
          <a:ext cx="170715" cy="170715"/>
        </a:xfrm>
        <a:prstGeom prst="triangle">
          <a:avLst>
            <a:gd name="adj" fmla="val 100000"/>
          </a:avLst>
        </a:prstGeom>
        <a:solidFill>
          <a:schemeClr val="accent4">
            <a:hueOff val="2532715"/>
            <a:satOff val="-921"/>
            <a:lumOff val="-3992"/>
            <a:alphaOff val="0"/>
          </a:schemeClr>
        </a:solidFill>
        <a:ln w="25400" cap="flat" cmpd="sng" algn="ctr">
          <a:solidFill>
            <a:schemeClr val="accent4">
              <a:hueOff val="2532715"/>
              <a:satOff val="-921"/>
              <a:lumOff val="-39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42569-995B-4E04-AEA2-5F89AEA5F16F}">
      <dsp:nvSpPr>
        <dsp:cNvPr id="0" name=""/>
        <dsp:cNvSpPr/>
      </dsp:nvSpPr>
      <dsp:spPr>
        <a:xfrm rot="5400000">
          <a:off x="2420127" y="1398698"/>
          <a:ext cx="602292" cy="100220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3376953"/>
            <a:satOff val="-1227"/>
            <a:lumOff val="-5322"/>
            <a:alphaOff val="0"/>
          </a:schemeClr>
        </a:solidFill>
        <a:ln w="25400" cap="flat" cmpd="sng" algn="ctr">
          <a:solidFill>
            <a:schemeClr val="accent4">
              <a:hueOff val="3376953"/>
              <a:satOff val="-1227"/>
              <a:lumOff val="-53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785AD-5027-498B-9F63-C000435184EB}">
      <dsp:nvSpPr>
        <dsp:cNvPr id="0" name=""/>
        <dsp:cNvSpPr/>
      </dsp:nvSpPr>
      <dsp:spPr>
        <a:xfrm>
          <a:off x="2319589" y="1698140"/>
          <a:ext cx="904792" cy="793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smtClean="0"/>
            <a:t>Add Selenium + Cucumber Dependencies in POM File</a:t>
          </a:r>
          <a:endParaRPr lang="en-US" sz="1000" kern="1200"/>
        </a:p>
      </dsp:txBody>
      <dsp:txXfrm>
        <a:off x="2319589" y="1698140"/>
        <a:ext cx="904792" cy="793103"/>
      </dsp:txXfrm>
    </dsp:sp>
    <dsp:sp modelId="{FF9BCB1D-C432-4CE9-80F0-BB69423C18E8}">
      <dsp:nvSpPr>
        <dsp:cNvPr id="0" name=""/>
        <dsp:cNvSpPr/>
      </dsp:nvSpPr>
      <dsp:spPr>
        <a:xfrm>
          <a:off x="3053666" y="1324915"/>
          <a:ext cx="170715" cy="170715"/>
        </a:xfrm>
        <a:prstGeom prst="triangle">
          <a:avLst>
            <a:gd name="adj" fmla="val 100000"/>
          </a:avLst>
        </a:prstGeom>
        <a:solidFill>
          <a:schemeClr val="accent4">
            <a:hueOff val="4221191"/>
            <a:satOff val="-1534"/>
            <a:lumOff val="-6653"/>
            <a:alphaOff val="0"/>
          </a:schemeClr>
        </a:solidFill>
        <a:ln w="25400" cap="flat" cmpd="sng" algn="ctr">
          <a:solidFill>
            <a:schemeClr val="accent4">
              <a:hueOff val="4221191"/>
              <a:satOff val="-1534"/>
              <a:lumOff val="-6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383A-8A2C-45CF-9E6D-1A2FB0CAAC9E}">
      <dsp:nvSpPr>
        <dsp:cNvPr id="0" name=""/>
        <dsp:cNvSpPr/>
      </dsp:nvSpPr>
      <dsp:spPr>
        <a:xfrm rot="5400000">
          <a:off x="3527769" y="1124611"/>
          <a:ext cx="602292" cy="100220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5065430"/>
            <a:satOff val="-1841"/>
            <a:lumOff val="-7983"/>
            <a:alphaOff val="0"/>
          </a:schemeClr>
        </a:solidFill>
        <a:ln w="25400" cap="flat" cmpd="sng" algn="ctr">
          <a:solidFill>
            <a:schemeClr val="accent4">
              <a:hueOff val="5065430"/>
              <a:satOff val="-1841"/>
              <a:lumOff val="-79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A8DE2-38CD-4959-A584-219D6F3B6509}">
      <dsp:nvSpPr>
        <dsp:cNvPr id="0" name=""/>
        <dsp:cNvSpPr/>
      </dsp:nvSpPr>
      <dsp:spPr>
        <a:xfrm>
          <a:off x="3427232" y="1424053"/>
          <a:ext cx="904792" cy="793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smtClean="0"/>
            <a:t>Create Feature Folder under Project Folder </a:t>
          </a:r>
          <a:endParaRPr lang="en-US" sz="1000" kern="1200"/>
        </a:p>
      </dsp:txBody>
      <dsp:txXfrm>
        <a:off x="3427232" y="1424053"/>
        <a:ext cx="904792" cy="793103"/>
      </dsp:txXfrm>
    </dsp:sp>
    <dsp:sp modelId="{D551E66B-1F9E-4201-A023-78ED50933334}">
      <dsp:nvSpPr>
        <dsp:cNvPr id="0" name=""/>
        <dsp:cNvSpPr/>
      </dsp:nvSpPr>
      <dsp:spPr>
        <a:xfrm>
          <a:off x="4161309" y="1050828"/>
          <a:ext cx="170715" cy="170715"/>
        </a:xfrm>
        <a:prstGeom prst="triangle">
          <a:avLst>
            <a:gd name="adj" fmla="val 100000"/>
          </a:avLst>
        </a:prstGeom>
        <a:solidFill>
          <a:schemeClr val="accent4">
            <a:hueOff val="5909668"/>
            <a:satOff val="-2148"/>
            <a:lumOff val="-9314"/>
            <a:alphaOff val="0"/>
          </a:schemeClr>
        </a:solidFill>
        <a:ln w="25400" cap="flat" cmpd="sng" algn="ctr">
          <a:solidFill>
            <a:schemeClr val="accent4">
              <a:hueOff val="5909668"/>
              <a:satOff val="-2148"/>
              <a:lumOff val="-9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01EAA-DF73-4A01-8B13-285570AB29D1}">
      <dsp:nvSpPr>
        <dsp:cNvPr id="0" name=""/>
        <dsp:cNvSpPr/>
      </dsp:nvSpPr>
      <dsp:spPr>
        <a:xfrm rot="5400000">
          <a:off x="4635412" y="850523"/>
          <a:ext cx="602292" cy="100220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6753906"/>
            <a:satOff val="-2455"/>
            <a:lumOff val="-10645"/>
            <a:alphaOff val="0"/>
          </a:schemeClr>
        </a:solidFill>
        <a:ln w="25400" cap="flat" cmpd="sng" algn="ctr">
          <a:solidFill>
            <a:schemeClr val="accent4">
              <a:hueOff val="6753906"/>
              <a:satOff val="-2455"/>
              <a:lumOff val="-106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9AF13-B407-4F5F-A1A0-44F7F54954A8}">
      <dsp:nvSpPr>
        <dsp:cNvPr id="0" name=""/>
        <dsp:cNvSpPr/>
      </dsp:nvSpPr>
      <dsp:spPr>
        <a:xfrm>
          <a:off x="4534874" y="1149966"/>
          <a:ext cx="904792" cy="793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Create Feature File and add one feature and scenario </a:t>
          </a:r>
          <a:endParaRPr lang="en-US" sz="1000" kern="1200" dirty="0"/>
        </a:p>
      </dsp:txBody>
      <dsp:txXfrm>
        <a:off x="4534874" y="1149966"/>
        <a:ext cx="904792" cy="793103"/>
      </dsp:txXfrm>
    </dsp:sp>
    <dsp:sp modelId="{9BA5EC53-C647-4F9C-ABDC-473C9F0A80CC}">
      <dsp:nvSpPr>
        <dsp:cNvPr id="0" name=""/>
        <dsp:cNvSpPr/>
      </dsp:nvSpPr>
      <dsp:spPr>
        <a:xfrm>
          <a:off x="5268951" y="776740"/>
          <a:ext cx="170715" cy="170715"/>
        </a:xfrm>
        <a:prstGeom prst="triangle">
          <a:avLst>
            <a:gd name="adj" fmla="val 100000"/>
          </a:avLst>
        </a:prstGeom>
        <a:solidFill>
          <a:schemeClr val="accent4">
            <a:hueOff val="7598144"/>
            <a:satOff val="-2762"/>
            <a:lumOff val="-11975"/>
            <a:alphaOff val="0"/>
          </a:schemeClr>
        </a:solidFill>
        <a:ln w="25400" cap="flat" cmpd="sng" algn="ctr">
          <a:solidFill>
            <a:schemeClr val="accent4">
              <a:hueOff val="7598144"/>
              <a:satOff val="-2762"/>
              <a:lumOff val="-119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9035B-EB20-422D-AD55-81660662A4D6}">
      <dsp:nvSpPr>
        <dsp:cNvPr id="0" name=""/>
        <dsp:cNvSpPr/>
      </dsp:nvSpPr>
      <dsp:spPr>
        <a:xfrm rot="5400000">
          <a:off x="5743055" y="576436"/>
          <a:ext cx="602292" cy="100220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8442383"/>
            <a:satOff val="-3069"/>
            <a:lumOff val="-13306"/>
            <a:alphaOff val="0"/>
          </a:schemeClr>
        </a:solidFill>
        <a:ln w="25400" cap="flat" cmpd="sng" algn="ctr">
          <a:solidFill>
            <a:schemeClr val="accent4">
              <a:hueOff val="8442383"/>
              <a:satOff val="-3069"/>
              <a:lumOff val="-133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110DB-2F27-4675-8A6D-0139E20C9067}">
      <dsp:nvSpPr>
        <dsp:cNvPr id="0" name=""/>
        <dsp:cNvSpPr/>
      </dsp:nvSpPr>
      <dsp:spPr>
        <a:xfrm>
          <a:off x="5642517" y="875878"/>
          <a:ext cx="904792" cy="793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smtClean="0"/>
            <a:t>Create Step Definition Package and Steps Class under it </a:t>
          </a:r>
          <a:endParaRPr lang="en-US" sz="1000" kern="1200"/>
        </a:p>
      </dsp:txBody>
      <dsp:txXfrm>
        <a:off x="5642517" y="875878"/>
        <a:ext cx="904792" cy="793103"/>
      </dsp:txXfrm>
    </dsp:sp>
    <dsp:sp modelId="{B3CC8E49-FC9B-40EC-AEDB-9FEED54E398E}">
      <dsp:nvSpPr>
        <dsp:cNvPr id="0" name=""/>
        <dsp:cNvSpPr/>
      </dsp:nvSpPr>
      <dsp:spPr>
        <a:xfrm>
          <a:off x="6376594" y="502653"/>
          <a:ext cx="170715" cy="170715"/>
        </a:xfrm>
        <a:prstGeom prst="triangle">
          <a:avLst>
            <a:gd name="adj" fmla="val 100000"/>
          </a:avLst>
        </a:prstGeom>
        <a:solidFill>
          <a:schemeClr val="accent4">
            <a:hueOff val="9286620"/>
            <a:satOff val="-3375"/>
            <a:lumOff val="-14636"/>
            <a:alphaOff val="0"/>
          </a:schemeClr>
        </a:solidFill>
        <a:ln w="25400" cap="flat" cmpd="sng" algn="ctr">
          <a:solidFill>
            <a:schemeClr val="accent4">
              <a:hueOff val="9286620"/>
              <a:satOff val="-3375"/>
              <a:lumOff val="-146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57F6F-D401-4821-8366-E8BA16FE8D11}">
      <dsp:nvSpPr>
        <dsp:cNvPr id="0" name=""/>
        <dsp:cNvSpPr/>
      </dsp:nvSpPr>
      <dsp:spPr>
        <a:xfrm rot="5400000">
          <a:off x="6850697" y="302349"/>
          <a:ext cx="602292" cy="100220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10130859"/>
            <a:satOff val="-3682"/>
            <a:lumOff val="-15967"/>
            <a:alphaOff val="0"/>
          </a:schemeClr>
        </a:solidFill>
        <a:ln w="25400" cap="flat" cmpd="sng" algn="ctr">
          <a:solidFill>
            <a:schemeClr val="accent4">
              <a:hueOff val="10130859"/>
              <a:satOff val="-3682"/>
              <a:lumOff val="-159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4E72F-6454-4792-8F16-F05465017789}">
      <dsp:nvSpPr>
        <dsp:cNvPr id="0" name=""/>
        <dsp:cNvSpPr/>
      </dsp:nvSpPr>
      <dsp:spPr>
        <a:xfrm>
          <a:off x="6750160" y="601791"/>
          <a:ext cx="904792" cy="793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smtClean="0"/>
            <a:t>Create Runner Package and Runner-Junit Class under It </a:t>
          </a:r>
          <a:endParaRPr lang="en-US" sz="1000" kern="1200"/>
        </a:p>
      </dsp:txBody>
      <dsp:txXfrm>
        <a:off x="6750160" y="601791"/>
        <a:ext cx="904792" cy="793103"/>
      </dsp:txXfrm>
    </dsp:sp>
    <dsp:sp modelId="{F92994CC-4E94-49EF-B87C-A73DDE333DAE}">
      <dsp:nvSpPr>
        <dsp:cNvPr id="0" name=""/>
        <dsp:cNvSpPr/>
      </dsp:nvSpPr>
      <dsp:spPr>
        <a:xfrm>
          <a:off x="7484236" y="228566"/>
          <a:ext cx="170715" cy="170715"/>
        </a:xfrm>
        <a:prstGeom prst="triangle">
          <a:avLst>
            <a:gd name="adj" fmla="val 100000"/>
          </a:avLst>
        </a:prstGeom>
        <a:solidFill>
          <a:schemeClr val="accent4">
            <a:hueOff val="10975096"/>
            <a:satOff val="-3989"/>
            <a:lumOff val="-17297"/>
            <a:alphaOff val="0"/>
          </a:schemeClr>
        </a:solidFill>
        <a:ln w="25400" cap="flat" cmpd="sng" algn="ctr">
          <a:solidFill>
            <a:schemeClr val="accent4">
              <a:hueOff val="10975096"/>
              <a:satOff val="-3989"/>
              <a:lumOff val="-172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D5527-A85A-45B8-A735-15EE496FDBE5}">
      <dsp:nvSpPr>
        <dsp:cNvPr id="0" name=""/>
        <dsp:cNvSpPr/>
      </dsp:nvSpPr>
      <dsp:spPr>
        <a:xfrm rot="5400000">
          <a:off x="7958340" y="28262"/>
          <a:ext cx="602292" cy="100220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11819335"/>
            <a:satOff val="-4296"/>
            <a:lumOff val="-18628"/>
            <a:alphaOff val="0"/>
          </a:schemeClr>
        </a:solidFill>
        <a:ln w="25400" cap="flat" cmpd="sng" algn="ctr">
          <a:solidFill>
            <a:schemeClr val="accent4">
              <a:hueOff val="11819335"/>
              <a:satOff val="-4296"/>
              <a:lumOff val="-1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8916C-60D1-492D-85C1-5BEF42EE9CF2}">
      <dsp:nvSpPr>
        <dsp:cNvPr id="0" name=""/>
        <dsp:cNvSpPr/>
      </dsp:nvSpPr>
      <dsp:spPr>
        <a:xfrm>
          <a:off x="7857802" y="327704"/>
          <a:ext cx="904792" cy="793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smtClean="0"/>
            <a:t>Copy Runner Class path in Maven Project POM configuration</a:t>
          </a:r>
          <a:endParaRPr lang="en-US" sz="1000" kern="1200"/>
        </a:p>
      </dsp:txBody>
      <dsp:txXfrm>
        <a:off x="7857802" y="327704"/>
        <a:ext cx="904792" cy="7931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6FEDD-0E44-4D4E-BDEC-5DDEDF2223C8}">
      <dsp:nvSpPr>
        <dsp:cNvPr id="0" name=""/>
        <dsp:cNvSpPr/>
      </dsp:nvSpPr>
      <dsp:spPr>
        <a:xfrm>
          <a:off x="5544885" y="713601"/>
          <a:ext cx="1867308" cy="18676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AB62F-7E43-466D-BA12-C1D4D68049F3}">
      <dsp:nvSpPr>
        <dsp:cNvPr id="0" name=""/>
        <dsp:cNvSpPr/>
      </dsp:nvSpPr>
      <dsp:spPr>
        <a:xfrm>
          <a:off x="5606886" y="775867"/>
          <a:ext cx="1743307" cy="17431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Jenkin Dashboard will show output on Dashboard or send email notifications </a:t>
          </a:r>
          <a:endParaRPr lang="en-US" sz="1400" kern="1200" dirty="0"/>
        </a:p>
      </dsp:txBody>
      <dsp:txXfrm>
        <a:off x="5856103" y="1024932"/>
        <a:ext cx="1244872" cy="1244993"/>
      </dsp:txXfrm>
    </dsp:sp>
    <dsp:sp modelId="{85AEE0B0-F188-41E9-B9B1-30673D4C3833}">
      <dsp:nvSpPr>
        <dsp:cNvPr id="0" name=""/>
        <dsp:cNvSpPr/>
      </dsp:nvSpPr>
      <dsp:spPr>
        <a:xfrm rot="2700000">
          <a:off x="3617217" y="715859"/>
          <a:ext cx="1862810" cy="1862810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2B54F-5474-4D05-8513-657AF0F3C21F}">
      <dsp:nvSpPr>
        <dsp:cNvPr id="0" name=""/>
        <dsp:cNvSpPr/>
      </dsp:nvSpPr>
      <dsp:spPr>
        <a:xfrm>
          <a:off x="3676969" y="775867"/>
          <a:ext cx="1743307" cy="17431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Jenkin Automatically Pick up the code and trigger build it may take help of maven </a:t>
          </a:r>
          <a:endParaRPr lang="en-US" sz="1400" kern="1200" dirty="0"/>
        </a:p>
      </dsp:txBody>
      <dsp:txXfrm>
        <a:off x="3926186" y="1024932"/>
        <a:ext cx="1244872" cy="1244993"/>
      </dsp:txXfrm>
    </dsp:sp>
    <dsp:sp modelId="{C31214D8-57C2-45B8-B0CB-EABB0781CF07}">
      <dsp:nvSpPr>
        <dsp:cNvPr id="0" name=""/>
        <dsp:cNvSpPr/>
      </dsp:nvSpPr>
      <dsp:spPr>
        <a:xfrm rot="2700000">
          <a:off x="1687300" y="715859"/>
          <a:ext cx="1862810" cy="1862810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8F272-8892-4825-A88D-04D0A7D48B2E}">
      <dsp:nvSpPr>
        <dsp:cNvPr id="0" name=""/>
        <dsp:cNvSpPr/>
      </dsp:nvSpPr>
      <dsp:spPr>
        <a:xfrm>
          <a:off x="1747052" y="775867"/>
          <a:ext cx="1743307" cy="17431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Developer/Automation Tester Check in the Code </a:t>
          </a:r>
          <a:endParaRPr lang="en-US" sz="1400" kern="1200" dirty="0"/>
        </a:p>
      </dsp:txBody>
      <dsp:txXfrm>
        <a:off x="1996269" y="1024932"/>
        <a:ext cx="1244872" cy="1244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Calibri"/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302337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299055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876657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56619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log4j.rootLogger=</a:t>
            </a:r>
            <a:r>
              <a:rPr lang="en-US" dirty="0" err="1" smtClean="0"/>
              <a:t>DEBUG,file</a:t>
            </a:r>
            <a:r>
              <a:rPr lang="en-US" dirty="0" smtClean="0"/>
              <a:t> log4j.appender.file=org.apache.log4j.RollingFileAppender log4j.appender.file.File=D:\\Guru99\\</a:t>
            </a:r>
            <a:r>
              <a:rPr lang="en-US" dirty="0" err="1" smtClean="0"/>
              <a:t>src</a:t>
            </a:r>
            <a:r>
              <a:rPr lang="en-US" dirty="0" smtClean="0"/>
              <a:t>\\</a:t>
            </a:r>
            <a:r>
              <a:rPr lang="en-US" dirty="0" err="1" smtClean="0"/>
              <a:t>Selenium.logs</a:t>
            </a:r>
            <a:r>
              <a:rPr lang="en-US" dirty="0" smtClean="0"/>
              <a:t> log4j.appender.file.maxFileSize=900KB log4j.appender.file.maxBackupIndex=5 log4j.appender.file.layout=org.apache.log4j.PatternLayout log4j.appender.file.layout.ConversionPattern=%d{ABSOLUTE} %5p %c&lt;strong&gt;</a:t>
            </a:r>
            <a:r>
              <a:rPr lang="en-US" b="1" dirty="0" smtClean="0">
                <a:effectLst/>
              </a:rPr>
              <a:t>{1}</a:t>
            </a:r>
            <a:r>
              <a:rPr lang="en-US" dirty="0" smtClean="0"/>
              <a:t>&lt;/strong&gt;:%L - %</a:t>
            </a:r>
            <a:r>
              <a:rPr lang="en-US" dirty="0" err="1" smtClean="0"/>
              <a:t>m%n</a:t>
            </a:r>
            <a:r>
              <a:rPr lang="en-US" dirty="0" smtClean="0"/>
              <a:t> log4j.appender.file.Append=false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log4j.logger.devpinoyLogger=DEBUG, dest1 log4j.appender.dest1=org.apache.log4j.RollingFileAppender log4j.appender.dest1.maxFileSize=900KB log4j.appender.dest1.maxBackupIndex=6 log4j.appender.dest1.layout=org.apache.log4j.PatternLayout log4j.appender.dest1.layout.ConversionPattern=%d{</a:t>
            </a:r>
            <a:r>
              <a:rPr lang="en-US" dirty="0" err="1" smtClean="0"/>
              <a:t>dd</a:t>
            </a:r>
            <a:r>
              <a:rPr lang="en-US" dirty="0" smtClean="0"/>
              <a:t>/MM/</a:t>
            </a:r>
            <a:r>
              <a:rPr lang="en-US" dirty="0" err="1" smtClean="0"/>
              <a:t>yyyy</a:t>
            </a:r>
            <a:r>
              <a:rPr lang="en-US" dirty="0" smtClean="0"/>
              <a:t> </a:t>
            </a:r>
            <a:r>
              <a:rPr lang="en-US" dirty="0" err="1" smtClean="0"/>
              <a:t>HH:mm:ss</a:t>
            </a:r>
            <a:r>
              <a:rPr lang="en-US" dirty="0" smtClean="0"/>
              <a:t>} %c %</a:t>
            </a:r>
            <a:r>
              <a:rPr lang="en-US" dirty="0" err="1" smtClean="0"/>
              <a:t>m%n</a:t>
            </a:r>
            <a:r>
              <a:rPr lang="en-US" dirty="0" smtClean="0"/>
              <a:t> log4j.appender.dest1.File=D:\\ Guru99\\</a:t>
            </a:r>
            <a:r>
              <a:rPr lang="en-US" dirty="0" err="1" smtClean="0"/>
              <a:t>src</a:t>
            </a:r>
            <a:r>
              <a:rPr lang="en-US" dirty="0" smtClean="0"/>
              <a:t>\\</a:t>
            </a:r>
            <a:r>
              <a:rPr lang="en-US" dirty="0" err="1" smtClean="0"/>
              <a:t>Manual.logs</a:t>
            </a:r>
            <a:r>
              <a:rPr lang="en-US" dirty="0" smtClean="0"/>
              <a:t> log4j.appender.dest1.Append=false</a:t>
            </a: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08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log4j.rootLogger=</a:t>
            </a:r>
            <a:r>
              <a:rPr lang="en-US" dirty="0" err="1" smtClean="0"/>
              <a:t>DEBUG,file</a:t>
            </a:r>
            <a:r>
              <a:rPr lang="en-US" dirty="0" smtClean="0"/>
              <a:t> log4j.appender.file=org.apache.log4j.RollingFileAppender log4j.appender.file.File=D:\\Guru99\\</a:t>
            </a:r>
            <a:r>
              <a:rPr lang="en-US" dirty="0" err="1" smtClean="0"/>
              <a:t>src</a:t>
            </a:r>
            <a:r>
              <a:rPr lang="en-US" dirty="0" smtClean="0"/>
              <a:t>\\</a:t>
            </a:r>
            <a:r>
              <a:rPr lang="en-US" dirty="0" err="1" smtClean="0"/>
              <a:t>Selenium.logs</a:t>
            </a:r>
            <a:r>
              <a:rPr lang="en-US" dirty="0" smtClean="0"/>
              <a:t> log4j.appender.file.maxFileSize=900KB log4j.appender.file.maxBackupIndex=5 log4j.appender.file.layout=org.apache.log4j.PatternLayout log4j.appender.file.layout.ConversionPattern=%d{ABSOLUTE} %5p %c&lt;strong&gt;</a:t>
            </a:r>
            <a:r>
              <a:rPr lang="en-US" b="1" dirty="0" smtClean="0">
                <a:effectLst/>
              </a:rPr>
              <a:t>{1}</a:t>
            </a:r>
            <a:r>
              <a:rPr lang="en-US" dirty="0" smtClean="0"/>
              <a:t>&lt;/strong&gt;:%L - %</a:t>
            </a:r>
            <a:r>
              <a:rPr lang="en-US" dirty="0" err="1" smtClean="0"/>
              <a:t>m%n</a:t>
            </a:r>
            <a:r>
              <a:rPr lang="en-US" dirty="0" smtClean="0"/>
              <a:t> log4j.appender.file.Append=false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log4j.logger.devpinoyLogger=DEBUG, dest1 log4j.appender.dest1=org.apache.log4j.RollingFileAppender log4j.appender.dest1.maxFileSize=900KB log4j.appender.dest1.maxBackupIndex=6 log4j.appender.dest1.layout=org.apache.log4j.PatternLayout log4j.appender.dest1.layout.ConversionPattern=%d{</a:t>
            </a:r>
            <a:r>
              <a:rPr lang="en-US" dirty="0" err="1" smtClean="0"/>
              <a:t>dd</a:t>
            </a:r>
            <a:r>
              <a:rPr lang="en-US" dirty="0" smtClean="0"/>
              <a:t>/MM/</a:t>
            </a:r>
            <a:r>
              <a:rPr lang="en-US" dirty="0" err="1" smtClean="0"/>
              <a:t>yyyy</a:t>
            </a:r>
            <a:r>
              <a:rPr lang="en-US" dirty="0" smtClean="0"/>
              <a:t> </a:t>
            </a:r>
            <a:r>
              <a:rPr lang="en-US" dirty="0" err="1" smtClean="0"/>
              <a:t>HH:mm:ss</a:t>
            </a:r>
            <a:r>
              <a:rPr lang="en-US" dirty="0" smtClean="0"/>
              <a:t>} %c %</a:t>
            </a:r>
            <a:r>
              <a:rPr lang="en-US" dirty="0" err="1" smtClean="0"/>
              <a:t>m%n</a:t>
            </a:r>
            <a:r>
              <a:rPr lang="en-US" dirty="0" smtClean="0"/>
              <a:t> log4j.appender.dest1.File=D:\\ Guru99\\</a:t>
            </a:r>
            <a:r>
              <a:rPr lang="en-US" dirty="0" err="1" smtClean="0"/>
              <a:t>src</a:t>
            </a:r>
            <a:r>
              <a:rPr lang="en-US" dirty="0" smtClean="0"/>
              <a:t>\\</a:t>
            </a:r>
            <a:r>
              <a:rPr lang="en-US" dirty="0" err="1" smtClean="0"/>
              <a:t>Manual.logs</a:t>
            </a:r>
            <a:r>
              <a:rPr lang="en-US" dirty="0" smtClean="0"/>
              <a:t> log4j.appender.dest1.Append=false</a:t>
            </a: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338248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487779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923049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393326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10049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50805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82552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94469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812445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258405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169741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4000033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942233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944173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405235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807597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353029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885671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994207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864867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865905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260784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6415337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4392582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3919950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92914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470384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83133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574074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658291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80054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9" name="Google Shape;7259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0" name="Google Shape;7260;p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add your picture; drag and drop your picture into “Picture Place Holder”, then send it back to get the blur effect!</a:t>
            </a:r>
            <a:endParaRPr dirty="0"/>
          </a:p>
        </p:txBody>
      </p:sp>
      <p:sp>
        <p:nvSpPr>
          <p:cNvPr id="7261" name="Google Shape;7261;p155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Calibri"/>
                <a:buNone/>
              </a:pPr>
              <a:t>44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3991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177856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0430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330147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3596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lnk Page">
  <p:cSld name="Balnk Pag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Page">
  <p:cSld name="Default Pag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8"/>
          <p:cNvSpPr/>
          <p:nvPr/>
        </p:nvSpPr>
        <p:spPr>
          <a:xfrm>
            <a:off x="8275650" y="4673375"/>
            <a:ext cx="350100" cy="47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58"/>
          <p:cNvSpPr txBox="1">
            <a:spLocks noGrp="1"/>
          </p:cNvSpPr>
          <p:nvPr>
            <p:ph type="body" idx="1"/>
          </p:nvPr>
        </p:nvSpPr>
        <p:spPr>
          <a:xfrm>
            <a:off x="594360" y="359898"/>
            <a:ext cx="795528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8"/>
          <p:cNvSpPr txBox="1">
            <a:spLocks noGrp="1"/>
          </p:cNvSpPr>
          <p:nvPr>
            <p:ph type="body" idx="2"/>
          </p:nvPr>
        </p:nvSpPr>
        <p:spPr>
          <a:xfrm>
            <a:off x="594360" y="777352"/>
            <a:ext cx="7955280" cy="16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8"/>
          <p:cNvSpPr txBox="1"/>
          <p:nvPr/>
        </p:nvSpPr>
        <p:spPr>
          <a:xfrm>
            <a:off x="8283631" y="4839651"/>
            <a:ext cx="331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Lato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5"/>
                <a:buFont typeface="Lato"/>
                <a:buNone/>
              </a:pPr>
              <a:t>‹#›</a:t>
            </a:fld>
            <a:endParaRPr dirty="0"/>
          </a:p>
        </p:txBody>
      </p:sp>
      <p:sp>
        <p:nvSpPr>
          <p:cNvPr id="17" name="Google Shape;17;p158"/>
          <p:cNvSpPr/>
          <p:nvPr/>
        </p:nvSpPr>
        <p:spPr>
          <a:xfrm>
            <a:off x="607060" y="1034379"/>
            <a:ext cx="338327" cy="2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450" y="4596500"/>
            <a:ext cx="1333500" cy="485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mindzcoud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est-cas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est-case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bc@yahoo.co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est-cas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est-cas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est-cas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/>
        </p:nvSpPr>
        <p:spPr>
          <a:xfrm>
            <a:off x="1600200" y="1198841"/>
            <a:ext cx="5943599" cy="52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"/>
              <a:buFont typeface="Lato"/>
              <a:buNone/>
            </a:pPr>
            <a:r>
              <a:rPr lang="en-US" sz="3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mindZcloud</a:t>
            </a:r>
            <a:r>
              <a:rPr lang="en-US" sz="3400" b="1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Te</a:t>
            </a:r>
            <a:r>
              <a:rPr lang="en-US" sz="3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chnologies</a:t>
            </a:r>
            <a:endParaRPr dirty="0"/>
          </a:p>
        </p:txBody>
      </p:sp>
      <p:sp>
        <p:nvSpPr>
          <p:cNvPr id="26" name="Google Shape;26;p1"/>
          <p:cNvSpPr/>
          <p:nvPr/>
        </p:nvSpPr>
        <p:spPr>
          <a:xfrm>
            <a:off x="4343400" y="2142940"/>
            <a:ext cx="457200" cy="1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3295135" y="2653183"/>
            <a:ext cx="2553600" cy="3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3529012" y="2706192"/>
            <a:ext cx="2085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Lato"/>
              <a:buNone/>
            </a:pPr>
            <a:r>
              <a:rPr lang="en-US" sz="1200" b="0" i="0" u="none" strike="noStrike" cap="none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Sandip Akolkar</a:t>
            </a:r>
            <a:endParaRPr dirty="0"/>
          </a:p>
        </p:txBody>
      </p:sp>
      <p:sp>
        <p:nvSpPr>
          <p:cNvPr id="29" name="Google Shape;29;p1"/>
          <p:cNvSpPr txBox="1"/>
          <p:nvPr/>
        </p:nvSpPr>
        <p:spPr>
          <a:xfrm>
            <a:off x="1600200" y="1781583"/>
            <a:ext cx="5943599" cy="21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50"/>
              <a:buFont typeface="Lato"/>
              <a:buNone/>
            </a:pPr>
            <a:r>
              <a:rPr lang="en-US" dirty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Online training portal</a:t>
            </a:r>
            <a:endParaRPr dirty="0"/>
          </a:p>
        </p:txBody>
      </p:sp>
      <p:sp>
        <p:nvSpPr>
          <p:cNvPr id="30" name="Google Shape;30;p1"/>
          <p:cNvSpPr txBox="1"/>
          <p:nvPr/>
        </p:nvSpPr>
        <p:spPr>
          <a:xfrm>
            <a:off x="3110619" y="4577178"/>
            <a:ext cx="2977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r>
              <a:rPr lang="en-US" sz="950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contact@mindzcoud.com</a:t>
            </a:r>
            <a:endParaRPr sz="950" dirty="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r>
              <a:rPr lang="en-US" sz="950" b="0" i="0" u="none" strike="noStrike" cap="none" dirty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www.</a:t>
            </a:r>
            <a:r>
              <a:rPr lang="en-US" sz="950" dirty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mindzcloud</a:t>
            </a:r>
            <a:r>
              <a:rPr lang="en-US" sz="950" b="0" i="0" u="none" strike="noStrike" cap="none" dirty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.com</a:t>
            </a:r>
            <a:endParaRPr dirty="0"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r>
              <a:rPr lang="en-US" sz="950" b="0" i="0" u="none" strike="noStrike" cap="none" dirty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lang="en-US" sz="950" dirty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mindzcloud</a:t>
            </a:r>
            <a:r>
              <a:rPr lang="en-US" sz="950" b="0" i="0" u="none" strike="noStrike" cap="none" dirty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– facebook.com/</a:t>
            </a:r>
            <a:r>
              <a:rPr lang="en-US" sz="950" dirty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mindzcloud</a:t>
            </a:r>
            <a:endParaRPr dirty="0"/>
          </a:p>
        </p:txBody>
      </p:sp>
      <p:grpSp>
        <p:nvGrpSpPr>
          <p:cNvPr id="31" name="Google Shape;31;p1"/>
          <p:cNvGrpSpPr/>
          <p:nvPr/>
        </p:nvGrpSpPr>
        <p:grpSpPr>
          <a:xfrm>
            <a:off x="4075612" y="4135134"/>
            <a:ext cx="1041308" cy="305177"/>
            <a:chOff x="3731553" y="3421031"/>
            <a:chExt cx="1252325" cy="367020"/>
          </a:xfrm>
        </p:grpSpPr>
        <p:grpSp>
          <p:nvGrpSpPr>
            <p:cNvPr id="32" name="Google Shape;32;p1"/>
            <p:cNvGrpSpPr/>
            <p:nvPr/>
          </p:nvGrpSpPr>
          <p:grpSpPr>
            <a:xfrm>
              <a:off x="3731553" y="3421031"/>
              <a:ext cx="366936" cy="366936"/>
              <a:chOff x="3764821" y="3626632"/>
              <a:chExt cx="473100" cy="473100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3764821" y="3626632"/>
                <a:ext cx="473100" cy="473100"/>
              </a:xfrm>
              <a:prstGeom prst="ellipse">
                <a:avLst/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874433" y="3760717"/>
                <a:ext cx="253800" cy="1851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09121" y="0"/>
                    </a:moveTo>
                    <a:cubicBezTo>
                      <a:pt x="10878" y="0"/>
                      <a:pt x="10878" y="0"/>
                      <a:pt x="10878" y="0"/>
                    </a:cubicBezTo>
                    <a:cubicBezTo>
                      <a:pt x="4759" y="0"/>
                      <a:pt x="0" y="6562"/>
                      <a:pt x="0" y="15000"/>
                    </a:cubicBezTo>
                    <a:cubicBezTo>
                      <a:pt x="0" y="105000"/>
                      <a:pt x="0" y="105000"/>
                      <a:pt x="0" y="105000"/>
                    </a:cubicBezTo>
                    <a:cubicBezTo>
                      <a:pt x="0" y="113437"/>
                      <a:pt x="4759" y="120000"/>
                      <a:pt x="10878" y="120000"/>
                    </a:cubicBezTo>
                    <a:cubicBezTo>
                      <a:pt x="109121" y="120000"/>
                      <a:pt x="109121" y="120000"/>
                      <a:pt x="109121" y="120000"/>
                    </a:cubicBezTo>
                    <a:cubicBezTo>
                      <a:pt x="114900" y="120000"/>
                      <a:pt x="120000" y="113437"/>
                      <a:pt x="120000" y="105000"/>
                    </a:cubicBezTo>
                    <a:cubicBezTo>
                      <a:pt x="120000" y="15000"/>
                      <a:pt x="120000" y="15000"/>
                      <a:pt x="120000" y="15000"/>
                    </a:cubicBezTo>
                    <a:cubicBezTo>
                      <a:pt x="120000" y="6562"/>
                      <a:pt x="114900" y="0"/>
                      <a:pt x="109121" y="0"/>
                    </a:cubicBezTo>
                    <a:moveTo>
                      <a:pt x="10878" y="7500"/>
                    </a:moveTo>
                    <a:cubicBezTo>
                      <a:pt x="109121" y="7500"/>
                      <a:pt x="109121" y="7500"/>
                      <a:pt x="109121" y="7500"/>
                    </a:cubicBezTo>
                    <a:cubicBezTo>
                      <a:pt x="109801" y="7500"/>
                      <a:pt x="110141" y="7500"/>
                      <a:pt x="110821" y="7968"/>
                    </a:cubicBezTo>
                    <a:cubicBezTo>
                      <a:pt x="63569" y="73125"/>
                      <a:pt x="63569" y="73125"/>
                      <a:pt x="63569" y="73125"/>
                    </a:cubicBezTo>
                    <a:cubicBezTo>
                      <a:pt x="62549" y="74062"/>
                      <a:pt x="61189" y="75000"/>
                      <a:pt x="59830" y="75000"/>
                    </a:cubicBezTo>
                    <a:cubicBezTo>
                      <a:pt x="58470" y="75000"/>
                      <a:pt x="57110" y="74062"/>
                      <a:pt x="56090" y="73125"/>
                    </a:cubicBezTo>
                    <a:cubicBezTo>
                      <a:pt x="8838" y="7968"/>
                      <a:pt x="8838" y="7968"/>
                      <a:pt x="8838" y="7968"/>
                    </a:cubicBezTo>
                    <a:cubicBezTo>
                      <a:pt x="9518" y="7500"/>
                      <a:pt x="10198" y="7500"/>
                      <a:pt x="10878" y="7500"/>
                    </a:cubicBezTo>
                    <a:moveTo>
                      <a:pt x="5439" y="105000"/>
                    </a:moveTo>
                    <a:cubicBezTo>
                      <a:pt x="5439" y="15000"/>
                      <a:pt x="5439" y="15000"/>
                      <a:pt x="5439" y="15000"/>
                    </a:cubicBezTo>
                    <a:cubicBezTo>
                      <a:pt x="5439" y="14531"/>
                      <a:pt x="5439" y="14062"/>
                      <a:pt x="5439" y="13593"/>
                    </a:cubicBezTo>
                    <a:cubicBezTo>
                      <a:pt x="39093" y="60000"/>
                      <a:pt x="39093" y="60000"/>
                      <a:pt x="39093" y="60000"/>
                    </a:cubicBezTo>
                    <a:cubicBezTo>
                      <a:pt x="5439" y="106406"/>
                      <a:pt x="5439" y="106406"/>
                      <a:pt x="5439" y="106406"/>
                    </a:cubicBezTo>
                    <a:cubicBezTo>
                      <a:pt x="5439" y="105937"/>
                      <a:pt x="5439" y="105468"/>
                      <a:pt x="5439" y="105000"/>
                    </a:cubicBezTo>
                    <a:moveTo>
                      <a:pt x="109121" y="112500"/>
                    </a:moveTo>
                    <a:cubicBezTo>
                      <a:pt x="10878" y="112500"/>
                      <a:pt x="10878" y="112500"/>
                      <a:pt x="10878" y="112500"/>
                    </a:cubicBezTo>
                    <a:cubicBezTo>
                      <a:pt x="10198" y="112500"/>
                      <a:pt x="9518" y="112500"/>
                      <a:pt x="8838" y="112031"/>
                    </a:cubicBezTo>
                    <a:cubicBezTo>
                      <a:pt x="42832" y="65156"/>
                      <a:pt x="42832" y="65156"/>
                      <a:pt x="42832" y="65156"/>
                    </a:cubicBezTo>
                    <a:cubicBezTo>
                      <a:pt x="52351" y="78281"/>
                      <a:pt x="52351" y="78281"/>
                      <a:pt x="52351" y="78281"/>
                    </a:cubicBezTo>
                    <a:cubicBezTo>
                      <a:pt x="54390" y="81093"/>
                      <a:pt x="57110" y="82500"/>
                      <a:pt x="59830" y="82500"/>
                    </a:cubicBezTo>
                    <a:cubicBezTo>
                      <a:pt x="62549" y="82500"/>
                      <a:pt x="65269" y="81093"/>
                      <a:pt x="67308" y="78281"/>
                    </a:cubicBezTo>
                    <a:cubicBezTo>
                      <a:pt x="76827" y="65156"/>
                      <a:pt x="76827" y="65156"/>
                      <a:pt x="76827" y="65156"/>
                    </a:cubicBezTo>
                    <a:cubicBezTo>
                      <a:pt x="110821" y="112031"/>
                      <a:pt x="110821" y="112031"/>
                      <a:pt x="110821" y="112031"/>
                    </a:cubicBezTo>
                    <a:cubicBezTo>
                      <a:pt x="110141" y="112500"/>
                      <a:pt x="109801" y="112500"/>
                      <a:pt x="109121" y="112500"/>
                    </a:cubicBezTo>
                    <a:moveTo>
                      <a:pt x="114560" y="105000"/>
                    </a:moveTo>
                    <a:cubicBezTo>
                      <a:pt x="114560" y="105468"/>
                      <a:pt x="114560" y="105937"/>
                      <a:pt x="114220" y="106406"/>
                    </a:cubicBezTo>
                    <a:cubicBezTo>
                      <a:pt x="80566" y="60000"/>
                      <a:pt x="80566" y="60000"/>
                      <a:pt x="80566" y="60000"/>
                    </a:cubicBezTo>
                    <a:cubicBezTo>
                      <a:pt x="114220" y="13593"/>
                      <a:pt x="114220" y="13593"/>
                      <a:pt x="114220" y="13593"/>
                    </a:cubicBezTo>
                    <a:cubicBezTo>
                      <a:pt x="114560" y="14062"/>
                      <a:pt x="114560" y="14531"/>
                      <a:pt x="114560" y="15000"/>
                    </a:cubicBezTo>
                    <a:lnTo>
                      <a:pt x="114560" y="105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" name="Google Shape;35;p1"/>
            <p:cNvSpPr/>
            <p:nvPr/>
          </p:nvSpPr>
          <p:spPr>
            <a:xfrm>
              <a:off x="4616978" y="3421151"/>
              <a:ext cx="366900" cy="366900"/>
            </a:xfrm>
            <a:prstGeom prst="ellipse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1"/>
            <p:cNvGrpSpPr/>
            <p:nvPr/>
          </p:nvGrpSpPr>
          <p:grpSpPr>
            <a:xfrm>
              <a:off x="4174190" y="3421031"/>
              <a:ext cx="366936" cy="366936"/>
              <a:chOff x="4335521" y="3626632"/>
              <a:chExt cx="473100" cy="473100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4335521" y="3626632"/>
                <a:ext cx="473100" cy="473100"/>
              </a:xfrm>
              <a:prstGeom prst="ellipse">
                <a:avLst/>
              </a:prstGeom>
              <a:noFill/>
              <a:ln w="1270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4440130" y="3726569"/>
                <a:ext cx="2667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320" y="58130"/>
                    </a:moveTo>
                    <a:cubicBezTo>
                      <a:pt x="98243" y="37053"/>
                      <a:pt x="98243" y="37053"/>
                      <a:pt x="98243" y="37053"/>
                    </a:cubicBezTo>
                    <a:cubicBezTo>
                      <a:pt x="98243" y="8158"/>
                      <a:pt x="98243" y="8158"/>
                      <a:pt x="98243" y="8158"/>
                    </a:cubicBezTo>
                    <a:cubicBezTo>
                      <a:pt x="98243" y="6458"/>
                      <a:pt x="96883" y="5439"/>
                      <a:pt x="95524" y="5439"/>
                    </a:cubicBezTo>
                    <a:cubicBezTo>
                      <a:pt x="79206" y="5439"/>
                      <a:pt x="79206" y="5439"/>
                      <a:pt x="79206" y="5439"/>
                    </a:cubicBezTo>
                    <a:cubicBezTo>
                      <a:pt x="77507" y="5439"/>
                      <a:pt x="76487" y="6458"/>
                      <a:pt x="76487" y="8158"/>
                    </a:cubicBezTo>
                    <a:cubicBezTo>
                      <a:pt x="76487" y="15297"/>
                      <a:pt x="76487" y="15297"/>
                      <a:pt x="76487" y="15297"/>
                    </a:cubicBezTo>
                    <a:cubicBezTo>
                      <a:pt x="61869" y="679"/>
                      <a:pt x="61869" y="679"/>
                      <a:pt x="61869" y="679"/>
                    </a:cubicBezTo>
                    <a:cubicBezTo>
                      <a:pt x="61529" y="339"/>
                      <a:pt x="60849" y="0"/>
                      <a:pt x="60169" y="0"/>
                    </a:cubicBezTo>
                    <a:cubicBezTo>
                      <a:pt x="59150" y="0"/>
                      <a:pt x="58470" y="339"/>
                      <a:pt x="58130" y="679"/>
                    </a:cubicBezTo>
                    <a:cubicBezTo>
                      <a:pt x="679" y="58130"/>
                      <a:pt x="679" y="58130"/>
                      <a:pt x="679" y="58130"/>
                    </a:cubicBezTo>
                    <a:cubicBezTo>
                      <a:pt x="339" y="58470"/>
                      <a:pt x="0" y="59150"/>
                      <a:pt x="0" y="59830"/>
                    </a:cubicBezTo>
                    <a:cubicBezTo>
                      <a:pt x="0" y="61529"/>
                      <a:pt x="1019" y="62549"/>
                      <a:pt x="2719" y="62549"/>
                    </a:cubicBezTo>
                    <a:cubicBezTo>
                      <a:pt x="3399" y="62549"/>
                      <a:pt x="4079" y="62549"/>
                      <a:pt x="4759" y="61869"/>
                    </a:cubicBezTo>
                    <a:cubicBezTo>
                      <a:pt x="16317" y="50311"/>
                      <a:pt x="16317" y="50311"/>
                      <a:pt x="16317" y="50311"/>
                    </a:cubicBezTo>
                    <a:cubicBezTo>
                      <a:pt x="16317" y="117280"/>
                      <a:pt x="16317" y="117280"/>
                      <a:pt x="16317" y="117280"/>
                    </a:cubicBezTo>
                    <a:cubicBezTo>
                      <a:pt x="16317" y="118640"/>
                      <a:pt x="17677" y="120000"/>
                      <a:pt x="19036" y="120000"/>
                    </a:cubicBezTo>
                    <a:cubicBezTo>
                      <a:pt x="100963" y="120000"/>
                      <a:pt x="100963" y="120000"/>
                      <a:pt x="100963" y="120000"/>
                    </a:cubicBezTo>
                    <a:cubicBezTo>
                      <a:pt x="102322" y="120000"/>
                      <a:pt x="103682" y="118640"/>
                      <a:pt x="103682" y="117280"/>
                    </a:cubicBezTo>
                    <a:cubicBezTo>
                      <a:pt x="103682" y="50311"/>
                      <a:pt x="103682" y="50311"/>
                      <a:pt x="103682" y="50311"/>
                    </a:cubicBezTo>
                    <a:cubicBezTo>
                      <a:pt x="115240" y="61869"/>
                      <a:pt x="115240" y="61869"/>
                      <a:pt x="115240" y="61869"/>
                    </a:cubicBezTo>
                    <a:cubicBezTo>
                      <a:pt x="115920" y="62549"/>
                      <a:pt x="116600" y="62549"/>
                      <a:pt x="117280" y="62549"/>
                    </a:cubicBezTo>
                    <a:cubicBezTo>
                      <a:pt x="118980" y="62549"/>
                      <a:pt x="120000" y="61529"/>
                      <a:pt x="120000" y="59830"/>
                    </a:cubicBezTo>
                    <a:cubicBezTo>
                      <a:pt x="120000" y="59150"/>
                      <a:pt x="119660" y="58470"/>
                      <a:pt x="119320" y="58130"/>
                    </a:cubicBezTo>
                    <a:moveTo>
                      <a:pt x="81926" y="10878"/>
                    </a:moveTo>
                    <a:cubicBezTo>
                      <a:pt x="92804" y="10878"/>
                      <a:pt x="92804" y="10878"/>
                      <a:pt x="92804" y="10878"/>
                    </a:cubicBezTo>
                    <a:cubicBezTo>
                      <a:pt x="92804" y="31614"/>
                      <a:pt x="92804" y="31614"/>
                      <a:pt x="92804" y="31614"/>
                    </a:cubicBezTo>
                    <a:cubicBezTo>
                      <a:pt x="81926" y="20736"/>
                      <a:pt x="81926" y="20736"/>
                      <a:pt x="81926" y="20736"/>
                    </a:cubicBezTo>
                    <a:lnTo>
                      <a:pt x="81926" y="10878"/>
                    </a:lnTo>
                    <a:close/>
                    <a:moveTo>
                      <a:pt x="43512" y="114560"/>
                    </a:moveTo>
                    <a:cubicBezTo>
                      <a:pt x="21756" y="114560"/>
                      <a:pt x="21756" y="114560"/>
                      <a:pt x="21756" y="114560"/>
                    </a:cubicBezTo>
                    <a:cubicBezTo>
                      <a:pt x="21756" y="109121"/>
                      <a:pt x="21756" y="109121"/>
                      <a:pt x="21756" y="109121"/>
                    </a:cubicBezTo>
                    <a:cubicBezTo>
                      <a:pt x="43512" y="109121"/>
                      <a:pt x="43512" y="109121"/>
                      <a:pt x="43512" y="109121"/>
                    </a:cubicBezTo>
                    <a:lnTo>
                      <a:pt x="43512" y="114560"/>
                    </a:lnTo>
                    <a:close/>
                    <a:moveTo>
                      <a:pt x="71048" y="114560"/>
                    </a:moveTo>
                    <a:cubicBezTo>
                      <a:pt x="48951" y="114560"/>
                      <a:pt x="48951" y="114560"/>
                      <a:pt x="48951" y="114560"/>
                    </a:cubicBezTo>
                    <a:cubicBezTo>
                      <a:pt x="48951" y="70708"/>
                      <a:pt x="48951" y="70708"/>
                      <a:pt x="48951" y="70708"/>
                    </a:cubicBezTo>
                    <a:cubicBezTo>
                      <a:pt x="71048" y="70708"/>
                      <a:pt x="71048" y="70708"/>
                      <a:pt x="71048" y="70708"/>
                    </a:cubicBezTo>
                    <a:lnTo>
                      <a:pt x="71048" y="114560"/>
                    </a:lnTo>
                    <a:close/>
                    <a:moveTo>
                      <a:pt x="98243" y="114560"/>
                    </a:moveTo>
                    <a:cubicBezTo>
                      <a:pt x="76487" y="114560"/>
                      <a:pt x="76487" y="114560"/>
                      <a:pt x="76487" y="114560"/>
                    </a:cubicBezTo>
                    <a:cubicBezTo>
                      <a:pt x="76487" y="109121"/>
                      <a:pt x="76487" y="109121"/>
                      <a:pt x="76487" y="109121"/>
                    </a:cubicBezTo>
                    <a:cubicBezTo>
                      <a:pt x="98243" y="109121"/>
                      <a:pt x="98243" y="109121"/>
                      <a:pt x="98243" y="109121"/>
                    </a:cubicBezTo>
                    <a:lnTo>
                      <a:pt x="98243" y="114560"/>
                    </a:lnTo>
                    <a:close/>
                    <a:moveTo>
                      <a:pt x="98243" y="103682"/>
                    </a:moveTo>
                    <a:cubicBezTo>
                      <a:pt x="76487" y="103682"/>
                      <a:pt x="76487" y="103682"/>
                      <a:pt x="76487" y="103682"/>
                    </a:cubicBezTo>
                    <a:cubicBezTo>
                      <a:pt x="76487" y="67988"/>
                      <a:pt x="76487" y="67988"/>
                      <a:pt x="76487" y="67988"/>
                    </a:cubicBezTo>
                    <a:cubicBezTo>
                      <a:pt x="76487" y="66628"/>
                      <a:pt x="75127" y="65269"/>
                      <a:pt x="73767" y="65269"/>
                    </a:cubicBezTo>
                    <a:cubicBezTo>
                      <a:pt x="46232" y="65269"/>
                      <a:pt x="46232" y="65269"/>
                      <a:pt x="46232" y="65269"/>
                    </a:cubicBezTo>
                    <a:cubicBezTo>
                      <a:pt x="44872" y="65269"/>
                      <a:pt x="43512" y="66628"/>
                      <a:pt x="43512" y="67988"/>
                    </a:cubicBezTo>
                    <a:cubicBezTo>
                      <a:pt x="43512" y="103682"/>
                      <a:pt x="43512" y="103682"/>
                      <a:pt x="43512" y="103682"/>
                    </a:cubicBezTo>
                    <a:cubicBezTo>
                      <a:pt x="21756" y="103682"/>
                      <a:pt x="21756" y="103682"/>
                      <a:pt x="21756" y="103682"/>
                    </a:cubicBezTo>
                    <a:cubicBezTo>
                      <a:pt x="21756" y="44872"/>
                      <a:pt x="21756" y="44872"/>
                      <a:pt x="21756" y="44872"/>
                    </a:cubicBezTo>
                    <a:cubicBezTo>
                      <a:pt x="60169" y="6458"/>
                      <a:pt x="60169" y="6458"/>
                      <a:pt x="60169" y="6458"/>
                    </a:cubicBezTo>
                    <a:cubicBezTo>
                      <a:pt x="98243" y="44872"/>
                      <a:pt x="98243" y="44872"/>
                      <a:pt x="98243" y="44872"/>
                    </a:cubicBezTo>
                    <a:lnTo>
                      <a:pt x="98243" y="103682"/>
                    </a:lnTo>
                    <a:close/>
                    <a:moveTo>
                      <a:pt x="62889" y="98243"/>
                    </a:moveTo>
                    <a:cubicBezTo>
                      <a:pt x="64249" y="98243"/>
                      <a:pt x="65609" y="96883"/>
                      <a:pt x="65609" y="95524"/>
                    </a:cubicBezTo>
                    <a:cubicBezTo>
                      <a:pt x="65609" y="93824"/>
                      <a:pt x="64249" y="92804"/>
                      <a:pt x="62889" y="92804"/>
                    </a:cubicBezTo>
                    <a:cubicBezTo>
                      <a:pt x="61189" y="92804"/>
                      <a:pt x="60169" y="93824"/>
                      <a:pt x="60169" y="95524"/>
                    </a:cubicBezTo>
                    <a:cubicBezTo>
                      <a:pt x="60169" y="96883"/>
                      <a:pt x="61189" y="98243"/>
                      <a:pt x="62889" y="9824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" name="Google Shape;39;p1"/>
            <p:cNvSpPr/>
            <p:nvPr/>
          </p:nvSpPr>
          <p:spPr>
            <a:xfrm>
              <a:off x="4710442" y="3542978"/>
              <a:ext cx="180300" cy="148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304" y="12698"/>
                  </a:moveTo>
                  <a:cubicBezTo>
                    <a:pt x="115826" y="12063"/>
                    <a:pt x="115826" y="10793"/>
                    <a:pt x="116347" y="9523"/>
                  </a:cubicBezTo>
                  <a:cubicBezTo>
                    <a:pt x="116869" y="7619"/>
                    <a:pt x="116347" y="5079"/>
                    <a:pt x="114782" y="3174"/>
                  </a:cubicBezTo>
                  <a:cubicBezTo>
                    <a:pt x="113217" y="1904"/>
                    <a:pt x="111130" y="1269"/>
                    <a:pt x="109043" y="2539"/>
                  </a:cubicBezTo>
                  <a:cubicBezTo>
                    <a:pt x="105913" y="5079"/>
                    <a:pt x="102260" y="6984"/>
                    <a:pt x="98608" y="8253"/>
                  </a:cubicBezTo>
                  <a:cubicBezTo>
                    <a:pt x="93913" y="3174"/>
                    <a:pt x="87652" y="0"/>
                    <a:pt x="80869" y="0"/>
                  </a:cubicBezTo>
                  <a:cubicBezTo>
                    <a:pt x="66260" y="0"/>
                    <a:pt x="53739" y="14603"/>
                    <a:pt x="53739" y="33015"/>
                  </a:cubicBezTo>
                  <a:cubicBezTo>
                    <a:pt x="39130" y="30476"/>
                    <a:pt x="26086" y="20952"/>
                    <a:pt x="16695" y="6984"/>
                  </a:cubicBezTo>
                  <a:cubicBezTo>
                    <a:pt x="15652" y="5714"/>
                    <a:pt x="14086" y="5079"/>
                    <a:pt x="12521" y="5079"/>
                  </a:cubicBezTo>
                  <a:cubicBezTo>
                    <a:pt x="10956" y="5079"/>
                    <a:pt x="9391" y="6349"/>
                    <a:pt x="8869" y="7619"/>
                  </a:cubicBezTo>
                  <a:cubicBezTo>
                    <a:pt x="6260" y="12698"/>
                    <a:pt x="5217" y="19047"/>
                    <a:pt x="5217" y="24761"/>
                  </a:cubicBezTo>
                  <a:cubicBezTo>
                    <a:pt x="5217" y="29841"/>
                    <a:pt x="5739" y="34285"/>
                    <a:pt x="7304" y="38730"/>
                  </a:cubicBezTo>
                  <a:cubicBezTo>
                    <a:pt x="7304" y="38730"/>
                    <a:pt x="7304" y="38730"/>
                    <a:pt x="7304" y="38730"/>
                  </a:cubicBezTo>
                  <a:cubicBezTo>
                    <a:pt x="5739" y="40000"/>
                    <a:pt x="4695" y="41904"/>
                    <a:pt x="4695" y="43809"/>
                  </a:cubicBezTo>
                  <a:cubicBezTo>
                    <a:pt x="4695" y="44444"/>
                    <a:pt x="4695" y="44444"/>
                    <a:pt x="4695" y="44444"/>
                  </a:cubicBezTo>
                  <a:cubicBezTo>
                    <a:pt x="4695" y="53968"/>
                    <a:pt x="7826" y="62222"/>
                    <a:pt x="13565" y="68571"/>
                  </a:cubicBezTo>
                  <a:cubicBezTo>
                    <a:pt x="12521" y="69841"/>
                    <a:pt x="12521" y="71746"/>
                    <a:pt x="13043" y="73015"/>
                  </a:cubicBezTo>
                  <a:cubicBezTo>
                    <a:pt x="15130" y="81904"/>
                    <a:pt x="19826" y="88253"/>
                    <a:pt x="26086" y="92698"/>
                  </a:cubicBezTo>
                  <a:cubicBezTo>
                    <a:pt x="21391" y="95238"/>
                    <a:pt x="16173" y="96507"/>
                    <a:pt x="10434" y="96507"/>
                  </a:cubicBezTo>
                  <a:cubicBezTo>
                    <a:pt x="8869" y="96507"/>
                    <a:pt x="7304" y="95873"/>
                    <a:pt x="5739" y="95873"/>
                  </a:cubicBezTo>
                  <a:cubicBezTo>
                    <a:pt x="3652" y="95873"/>
                    <a:pt x="1565" y="97142"/>
                    <a:pt x="521" y="99682"/>
                  </a:cubicBezTo>
                  <a:cubicBezTo>
                    <a:pt x="0" y="102222"/>
                    <a:pt x="521" y="105396"/>
                    <a:pt x="2608" y="106666"/>
                  </a:cubicBezTo>
                  <a:cubicBezTo>
                    <a:pt x="13565" y="115555"/>
                    <a:pt x="26608" y="120000"/>
                    <a:pt x="39652" y="120000"/>
                  </a:cubicBezTo>
                  <a:cubicBezTo>
                    <a:pt x="82956" y="120000"/>
                    <a:pt x="108521" y="77460"/>
                    <a:pt x="108521" y="36190"/>
                  </a:cubicBezTo>
                  <a:cubicBezTo>
                    <a:pt x="108521" y="36190"/>
                    <a:pt x="108521" y="36190"/>
                    <a:pt x="108521" y="35555"/>
                  </a:cubicBezTo>
                  <a:cubicBezTo>
                    <a:pt x="112173" y="31746"/>
                    <a:pt x="115826" y="27301"/>
                    <a:pt x="118956" y="22222"/>
                  </a:cubicBezTo>
                  <a:cubicBezTo>
                    <a:pt x="120000" y="19682"/>
                    <a:pt x="120000" y="17142"/>
                    <a:pt x="118434" y="14603"/>
                  </a:cubicBezTo>
                  <a:cubicBezTo>
                    <a:pt x="117391" y="13968"/>
                    <a:pt x="116347" y="13333"/>
                    <a:pt x="115304" y="12698"/>
                  </a:cubicBezTo>
                  <a:close/>
                  <a:moveTo>
                    <a:pt x="98608" y="36190"/>
                  </a:moveTo>
                  <a:cubicBezTo>
                    <a:pt x="98608" y="71746"/>
                    <a:pt x="76695" y="107936"/>
                    <a:pt x="39652" y="107936"/>
                  </a:cubicBezTo>
                  <a:cubicBezTo>
                    <a:pt x="34434" y="107936"/>
                    <a:pt x="29739" y="107301"/>
                    <a:pt x="24521" y="106031"/>
                  </a:cubicBezTo>
                  <a:cubicBezTo>
                    <a:pt x="30782" y="103492"/>
                    <a:pt x="36521" y="100317"/>
                    <a:pt x="41739" y="95238"/>
                  </a:cubicBezTo>
                  <a:cubicBezTo>
                    <a:pt x="43304" y="93333"/>
                    <a:pt x="43826" y="90793"/>
                    <a:pt x="43304" y="88888"/>
                  </a:cubicBezTo>
                  <a:cubicBezTo>
                    <a:pt x="42260" y="86349"/>
                    <a:pt x="40695" y="84444"/>
                    <a:pt x="38608" y="84444"/>
                  </a:cubicBezTo>
                  <a:cubicBezTo>
                    <a:pt x="33913" y="84444"/>
                    <a:pt x="29217" y="81904"/>
                    <a:pt x="26086" y="77460"/>
                  </a:cubicBezTo>
                  <a:cubicBezTo>
                    <a:pt x="27130" y="77460"/>
                    <a:pt x="28173" y="76825"/>
                    <a:pt x="28695" y="76825"/>
                  </a:cubicBezTo>
                  <a:cubicBezTo>
                    <a:pt x="31304" y="76190"/>
                    <a:pt x="32869" y="73650"/>
                    <a:pt x="32347" y="71111"/>
                  </a:cubicBezTo>
                  <a:cubicBezTo>
                    <a:pt x="32347" y="67936"/>
                    <a:pt x="30782" y="66031"/>
                    <a:pt x="28695" y="65396"/>
                  </a:cubicBezTo>
                  <a:cubicBezTo>
                    <a:pt x="22956" y="64126"/>
                    <a:pt x="18260" y="59047"/>
                    <a:pt x="16173" y="52698"/>
                  </a:cubicBezTo>
                  <a:cubicBezTo>
                    <a:pt x="17217" y="53333"/>
                    <a:pt x="18260" y="53333"/>
                    <a:pt x="19826" y="53333"/>
                  </a:cubicBezTo>
                  <a:cubicBezTo>
                    <a:pt x="21913" y="53333"/>
                    <a:pt x="24000" y="51428"/>
                    <a:pt x="24521" y="48888"/>
                  </a:cubicBezTo>
                  <a:cubicBezTo>
                    <a:pt x="25043" y="46349"/>
                    <a:pt x="24521" y="43809"/>
                    <a:pt x="22434" y="42539"/>
                  </a:cubicBezTo>
                  <a:cubicBezTo>
                    <a:pt x="17739" y="38730"/>
                    <a:pt x="14608" y="31746"/>
                    <a:pt x="14608" y="24761"/>
                  </a:cubicBezTo>
                  <a:cubicBezTo>
                    <a:pt x="14608" y="24126"/>
                    <a:pt x="14608" y="22857"/>
                    <a:pt x="14608" y="22222"/>
                  </a:cubicBezTo>
                  <a:cubicBezTo>
                    <a:pt x="26608" y="36190"/>
                    <a:pt x="42260" y="44444"/>
                    <a:pt x="58956" y="45079"/>
                  </a:cubicBezTo>
                  <a:cubicBezTo>
                    <a:pt x="60521" y="45714"/>
                    <a:pt x="62086" y="44444"/>
                    <a:pt x="63130" y="43174"/>
                  </a:cubicBezTo>
                  <a:cubicBezTo>
                    <a:pt x="63652" y="41904"/>
                    <a:pt x="64173" y="40000"/>
                    <a:pt x="63652" y="38095"/>
                  </a:cubicBezTo>
                  <a:cubicBezTo>
                    <a:pt x="63652" y="36190"/>
                    <a:pt x="63652" y="34920"/>
                    <a:pt x="63652" y="33015"/>
                  </a:cubicBezTo>
                  <a:cubicBezTo>
                    <a:pt x="63652" y="21587"/>
                    <a:pt x="71478" y="12063"/>
                    <a:pt x="80869" y="12063"/>
                  </a:cubicBezTo>
                  <a:cubicBezTo>
                    <a:pt x="86086" y="12063"/>
                    <a:pt x="90260" y="14603"/>
                    <a:pt x="93913" y="18412"/>
                  </a:cubicBezTo>
                  <a:cubicBezTo>
                    <a:pt x="94956" y="19682"/>
                    <a:pt x="96000" y="20317"/>
                    <a:pt x="97565" y="20317"/>
                  </a:cubicBezTo>
                  <a:cubicBezTo>
                    <a:pt x="97043" y="21587"/>
                    <a:pt x="96521" y="23492"/>
                    <a:pt x="97043" y="24761"/>
                  </a:cubicBezTo>
                  <a:cubicBezTo>
                    <a:pt x="97565" y="26666"/>
                    <a:pt x="98608" y="27936"/>
                    <a:pt x="100173" y="28571"/>
                  </a:cubicBezTo>
                  <a:cubicBezTo>
                    <a:pt x="99130" y="29841"/>
                    <a:pt x="98608" y="31111"/>
                    <a:pt x="98608" y="33015"/>
                  </a:cubicBezTo>
                  <a:cubicBezTo>
                    <a:pt x="98608" y="34285"/>
                    <a:pt x="98608" y="35555"/>
                    <a:pt x="98608" y="36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44155" y="419306"/>
            <a:ext cx="795528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Demo -  Test NG  XML and Parallel Test Execution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44155" y="1546412"/>
            <a:ext cx="8364070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&lt;!DOCTYPE suite SYSTEM "http://testng.org/testng-1.0.dtd"&gt;</a:t>
            </a:r>
          </a:p>
          <a:p>
            <a:r>
              <a:rPr lang="en-US" dirty="0"/>
              <a:t>&lt;suite name="Parallel test suite" </a:t>
            </a:r>
            <a:r>
              <a:rPr lang="en-US" dirty="0">
                <a:solidFill>
                  <a:srgbClr val="FFFF00"/>
                </a:solidFill>
              </a:rPr>
              <a:t>parallel="methods" </a:t>
            </a:r>
            <a:r>
              <a:rPr lang="en-US" dirty="0"/>
              <a:t>thread-count="2"&gt;</a:t>
            </a:r>
          </a:p>
          <a:p>
            <a:r>
              <a:rPr lang="en-US" dirty="0"/>
              <a:t>  &lt;test name="Regression 1"&gt;</a:t>
            </a:r>
          </a:p>
          <a:p>
            <a:r>
              <a:rPr lang="en-US" dirty="0"/>
              <a:t>    &lt;classes&gt;</a:t>
            </a:r>
          </a:p>
          <a:p>
            <a:r>
              <a:rPr lang="en-US" dirty="0"/>
              <a:t>      &lt;class name="</a:t>
            </a:r>
            <a:r>
              <a:rPr lang="en-US" dirty="0" err="1"/>
              <a:t>com.parallel.TestParallelOne</a:t>
            </a:r>
            <a:r>
              <a:rPr lang="en-US" dirty="0"/>
              <a:t>"/&gt;</a:t>
            </a:r>
          </a:p>
          <a:p>
            <a:r>
              <a:rPr lang="en-US" dirty="0"/>
              <a:t>    &lt;/classes&gt;</a:t>
            </a:r>
          </a:p>
          <a:p>
            <a:r>
              <a:rPr lang="en-US" dirty="0"/>
              <a:t>  &lt;/test&gt;</a:t>
            </a:r>
          </a:p>
          <a:p>
            <a:r>
              <a:rPr lang="en-US" dirty="0"/>
              <a:t>&lt;/suite&gt;</a:t>
            </a:r>
          </a:p>
        </p:txBody>
      </p:sp>
    </p:spTree>
    <p:extLst>
      <p:ext uri="{BB962C8B-B14F-4D97-AF65-F5344CB8AC3E}">
        <p14:creationId xmlns:p14="http://schemas.microsoft.com/office/powerpoint/2010/main" xmlns="" val="16287442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44155" y="419306"/>
            <a:ext cx="795528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Demo -  Test NG  XML and </a:t>
            </a:r>
            <a:r>
              <a:rPr lang="en-US" dirty="0" err="1" smtClean="0"/>
              <a:t>GroupTest</a:t>
            </a:r>
            <a:r>
              <a:rPr lang="en-US" dirty="0" smtClean="0"/>
              <a:t> Execution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354037" y="1102659"/>
            <a:ext cx="3628598" cy="3323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&lt;suite name="Sample Suite"&gt;</a:t>
            </a:r>
          </a:p>
          <a:p>
            <a:r>
              <a:rPr lang="en-US" dirty="0"/>
              <a:t>  &lt;test name="testing"&gt;</a:t>
            </a:r>
          </a:p>
          <a:p>
            <a:r>
              <a:rPr lang="en-US" dirty="0"/>
              <a:t>  </a:t>
            </a:r>
            <a:r>
              <a:rPr lang="en-US" dirty="0" smtClean="0">
                <a:solidFill>
                  <a:srgbClr val="FFFF00"/>
                </a:solidFill>
              </a:rPr>
              <a:t>&lt;</a:t>
            </a:r>
            <a:r>
              <a:rPr lang="en-US" dirty="0">
                <a:solidFill>
                  <a:srgbClr val="FFFF00"/>
                </a:solidFill>
              </a:rPr>
              <a:t>groups&gt;</a:t>
            </a:r>
          </a:p>
          <a:p>
            <a:r>
              <a:rPr lang="en-US" dirty="0"/>
              <a:t>      &lt;run&gt;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FF00"/>
                </a:solidFill>
              </a:rPr>
              <a:t>&lt;include name</a:t>
            </a:r>
            <a:r>
              <a:rPr lang="en-US" dirty="0"/>
              <a:t>="Regression"/&gt;</a:t>
            </a:r>
          </a:p>
          <a:p>
            <a:r>
              <a:rPr lang="en-US" dirty="0"/>
              <a:t>      &lt;/run&gt;</a:t>
            </a:r>
          </a:p>
          <a:p>
            <a:r>
              <a:rPr lang="en-US" dirty="0">
                <a:solidFill>
                  <a:srgbClr val="FFFF00"/>
                </a:solidFill>
              </a:rPr>
              <a:t>    &lt;/groups&gt;</a:t>
            </a:r>
          </a:p>
          <a:p>
            <a:r>
              <a:rPr lang="en-US" dirty="0"/>
              <a:t>    &lt;classes&gt;</a:t>
            </a:r>
          </a:p>
          <a:p>
            <a:r>
              <a:rPr lang="en-US" dirty="0"/>
              <a:t>       &lt;class name="</a:t>
            </a:r>
            <a:r>
              <a:rPr lang="en-US" dirty="0" err="1"/>
              <a:t>com.example.group.groupExamples</a:t>
            </a:r>
            <a:r>
              <a:rPr lang="en-US" dirty="0"/>
              <a:t>" /&gt;</a:t>
            </a:r>
          </a:p>
          <a:p>
            <a:r>
              <a:rPr lang="en-US" dirty="0"/>
              <a:t>    &lt;/classes&gt;</a:t>
            </a:r>
          </a:p>
          <a:p>
            <a:r>
              <a:rPr lang="en-US" dirty="0"/>
              <a:t>  &lt;/test&gt;</a:t>
            </a:r>
          </a:p>
          <a:p>
            <a:r>
              <a:rPr lang="en-US" dirty="0"/>
              <a:t>&lt;/suite&gt;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342" y="1102659"/>
            <a:ext cx="4148551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@Test</a:t>
            </a:r>
            <a:r>
              <a:rPr lang="en-US" dirty="0">
                <a:solidFill>
                  <a:srgbClr val="FFFF00"/>
                </a:solidFill>
              </a:rPr>
              <a:t>(groups="Regression")</a:t>
            </a:r>
          </a:p>
          <a:p>
            <a:r>
              <a:rPr lang="en-US" dirty="0"/>
              <a:t>	public void </a:t>
            </a:r>
            <a:r>
              <a:rPr lang="en-US" dirty="0" err="1"/>
              <a:t>testCaseOne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Im</a:t>
            </a:r>
            <a:r>
              <a:rPr lang="en-US" dirty="0"/>
              <a:t> in </a:t>
            </a:r>
            <a:r>
              <a:rPr lang="en-US" dirty="0" err="1"/>
              <a:t>testCaseOne</a:t>
            </a:r>
            <a:r>
              <a:rPr lang="en-US" dirty="0"/>
              <a:t> - And in Regression Group");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@Test</a:t>
            </a:r>
            <a:r>
              <a:rPr lang="en-US" dirty="0">
                <a:solidFill>
                  <a:srgbClr val="FFFF00"/>
                </a:solidFill>
              </a:rPr>
              <a:t>(groups="Regression")</a:t>
            </a:r>
          </a:p>
          <a:p>
            <a:r>
              <a:rPr lang="en-US" dirty="0"/>
              <a:t>	public void </a:t>
            </a:r>
            <a:r>
              <a:rPr lang="en-US" dirty="0" err="1"/>
              <a:t>testCaseTwo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Im</a:t>
            </a:r>
            <a:r>
              <a:rPr lang="en-US" dirty="0"/>
              <a:t> in </a:t>
            </a:r>
            <a:r>
              <a:rPr lang="en-US" dirty="0" err="1"/>
              <a:t>testCaseTwo</a:t>
            </a:r>
            <a:r>
              <a:rPr lang="en-US" dirty="0"/>
              <a:t> - And in Regression Group");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@Test</a:t>
            </a:r>
            <a:r>
              <a:rPr lang="en-US" dirty="0">
                <a:solidFill>
                  <a:srgbClr val="FFFF00"/>
                </a:solidFill>
              </a:rPr>
              <a:t>(groups="Smoke")</a:t>
            </a:r>
          </a:p>
          <a:p>
            <a:r>
              <a:rPr lang="en-US" dirty="0"/>
              <a:t>	public void </a:t>
            </a:r>
            <a:r>
              <a:rPr lang="en-US" dirty="0" err="1"/>
              <a:t>testCaseThree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Im</a:t>
            </a:r>
            <a:r>
              <a:rPr lang="en-US" dirty="0"/>
              <a:t> in </a:t>
            </a:r>
            <a:r>
              <a:rPr lang="en-US" dirty="0" err="1"/>
              <a:t>testCaseThree</a:t>
            </a:r>
            <a:r>
              <a:rPr lang="en-US" dirty="0"/>
              <a:t> - And in Smoke Group");</a:t>
            </a:r>
          </a:p>
          <a:p>
            <a:r>
              <a:rPr lang="en-US" dirty="0"/>
              <a:t>	}</a:t>
            </a:r>
          </a:p>
        </p:txBody>
      </p:sp>
      <p:sp>
        <p:nvSpPr>
          <p:cNvPr id="6" name="Curved Down Arrow 5"/>
          <p:cNvSpPr/>
          <p:nvPr/>
        </p:nvSpPr>
        <p:spPr>
          <a:xfrm>
            <a:off x="3697941" y="1438836"/>
            <a:ext cx="2059508" cy="981635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90834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874212" y="2210699"/>
            <a:ext cx="7514798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How to take Screenshot in selenium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052044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553438" y="432753"/>
            <a:ext cx="7514798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err="1" smtClean="0"/>
              <a:t>TakeScreenshot</a:t>
            </a:r>
            <a:r>
              <a:rPr lang="en-US" dirty="0" smtClean="0"/>
              <a:t> Class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30708" y="1304365"/>
            <a:ext cx="8200598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FF00"/>
                </a:solidFill>
              </a:rPr>
              <a:t>TakesScreenshot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scrShot</a:t>
            </a:r>
            <a:r>
              <a:rPr lang="en-US" sz="1800" dirty="0">
                <a:solidFill>
                  <a:srgbClr val="FFFF00"/>
                </a:solidFill>
              </a:rPr>
              <a:t> =((</a:t>
            </a:r>
            <a:r>
              <a:rPr lang="en-US" sz="1800" dirty="0" err="1">
                <a:solidFill>
                  <a:srgbClr val="FFFF00"/>
                </a:solidFill>
              </a:rPr>
              <a:t>TakesScreenshot</a:t>
            </a:r>
            <a:r>
              <a:rPr lang="en-US" sz="1800" dirty="0">
                <a:solidFill>
                  <a:srgbClr val="FFFF00"/>
                </a:solidFill>
              </a:rPr>
              <a:t>)driver);</a:t>
            </a:r>
          </a:p>
          <a:p>
            <a:r>
              <a:rPr lang="en-US" sz="1800" dirty="0"/>
              <a:t>//Call </a:t>
            </a:r>
            <a:r>
              <a:rPr lang="en-US" sz="1800" dirty="0" err="1"/>
              <a:t>getScreenshotAs</a:t>
            </a:r>
            <a:r>
              <a:rPr lang="en-US" sz="1800" dirty="0"/>
              <a:t> method to create image file</a:t>
            </a:r>
          </a:p>
          <a:p>
            <a:r>
              <a:rPr lang="en-US" sz="1800" dirty="0">
                <a:solidFill>
                  <a:srgbClr val="FFFF00"/>
                </a:solidFill>
              </a:rPr>
              <a:t>File </a:t>
            </a:r>
            <a:r>
              <a:rPr lang="en-US" sz="1800" dirty="0" err="1">
                <a:solidFill>
                  <a:srgbClr val="FFFF00"/>
                </a:solidFill>
              </a:rPr>
              <a:t>SrcFile</a:t>
            </a:r>
            <a:r>
              <a:rPr lang="en-US" sz="1800" dirty="0">
                <a:solidFill>
                  <a:srgbClr val="FFFF00"/>
                </a:solidFill>
              </a:rPr>
              <a:t>=</a:t>
            </a:r>
            <a:r>
              <a:rPr lang="en-US" sz="1800" dirty="0" err="1">
                <a:solidFill>
                  <a:srgbClr val="FFFF00"/>
                </a:solidFill>
              </a:rPr>
              <a:t>scrShot.getScreenshotAs</a:t>
            </a:r>
            <a:r>
              <a:rPr lang="en-US" sz="1800" dirty="0">
                <a:solidFill>
                  <a:srgbClr val="FFFF00"/>
                </a:solidFill>
              </a:rPr>
              <a:t>(</a:t>
            </a:r>
            <a:r>
              <a:rPr lang="en-US" sz="1800" dirty="0" err="1">
                <a:solidFill>
                  <a:srgbClr val="FFFF00"/>
                </a:solidFill>
              </a:rPr>
              <a:t>OutputType.FILE</a:t>
            </a:r>
            <a:r>
              <a:rPr lang="en-US" sz="1800" dirty="0">
                <a:solidFill>
                  <a:srgbClr val="FFFF00"/>
                </a:solidFill>
              </a:rPr>
              <a:t>);</a:t>
            </a:r>
          </a:p>
          <a:p>
            <a:r>
              <a:rPr lang="en-US" sz="1800" dirty="0"/>
              <a:t>//Move image file to new destination</a:t>
            </a:r>
          </a:p>
          <a:p>
            <a:r>
              <a:rPr lang="en-US" sz="1800" dirty="0">
                <a:solidFill>
                  <a:srgbClr val="FFFF00"/>
                </a:solidFill>
              </a:rPr>
              <a:t>File </a:t>
            </a:r>
            <a:r>
              <a:rPr lang="en-US" sz="1800" dirty="0" err="1">
                <a:solidFill>
                  <a:srgbClr val="FFFF00"/>
                </a:solidFill>
              </a:rPr>
              <a:t>DestFile</a:t>
            </a:r>
            <a:r>
              <a:rPr lang="en-US" sz="1800" dirty="0">
                <a:solidFill>
                  <a:srgbClr val="FFFF00"/>
                </a:solidFill>
              </a:rPr>
              <a:t>=new File(</a:t>
            </a:r>
            <a:r>
              <a:rPr lang="en-US" sz="1800" dirty="0" err="1">
                <a:solidFill>
                  <a:srgbClr val="FFFF00"/>
                </a:solidFill>
              </a:rPr>
              <a:t>fileWithPath</a:t>
            </a:r>
            <a:r>
              <a:rPr lang="en-US" sz="1800" dirty="0">
                <a:solidFill>
                  <a:srgbClr val="FFFF00"/>
                </a:solidFill>
              </a:rPr>
              <a:t>);</a:t>
            </a:r>
          </a:p>
          <a:p>
            <a:r>
              <a:rPr lang="en-US" sz="1800" dirty="0"/>
              <a:t>//Copy file at destination</a:t>
            </a:r>
          </a:p>
          <a:p>
            <a:r>
              <a:rPr lang="en-US" sz="1800" dirty="0" err="1" smtClean="0">
                <a:solidFill>
                  <a:srgbClr val="FFFF00"/>
                </a:solidFill>
              </a:rPr>
              <a:t>Files.copyFile</a:t>
            </a:r>
            <a:r>
              <a:rPr lang="en-US" sz="1800" dirty="0" smtClean="0">
                <a:solidFill>
                  <a:srgbClr val="FFFF00"/>
                </a:solidFill>
              </a:rPr>
              <a:t>(</a:t>
            </a:r>
            <a:r>
              <a:rPr lang="en-US" sz="1800" dirty="0" err="1" smtClean="0">
                <a:solidFill>
                  <a:srgbClr val="FFFF00"/>
                </a:solidFill>
              </a:rPr>
              <a:t>SrcFile</a:t>
            </a:r>
            <a:r>
              <a:rPr lang="en-US" sz="1800" dirty="0">
                <a:solidFill>
                  <a:srgbClr val="FFFF00"/>
                </a:solidFill>
              </a:rPr>
              <a:t>, </a:t>
            </a:r>
            <a:r>
              <a:rPr lang="en-US" sz="1800" dirty="0" err="1">
                <a:solidFill>
                  <a:srgbClr val="FFFF00"/>
                </a:solidFill>
              </a:rPr>
              <a:t>DestFile</a:t>
            </a:r>
            <a:r>
              <a:rPr lang="en-US" sz="1800" dirty="0">
                <a:solidFill>
                  <a:srgbClr val="FFFF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6442294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553438" y="432753"/>
            <a:ext cx="7514798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Log4J – Configuration  Steps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30306" y="1317812"/>
            <a:ext cx="6347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Download and add Log 4J Jar File and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add to project external library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Create .Properties file under Project path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Add Logging configurations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514036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553438" y="432753"/>
            <a:ext cx="7514798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Demo - Log4J – Logging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30306" y="1317812"/>
            <a:ext cx="8497563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PropertyConfigurator.configure</a:t>
            </a:r>
            <a:r>
              <a:rPr lang="en-US" sz="2000" dirty="0">
                <a:solidFill>
                  <a:srgbClr val="FFFF00"/>
                </a:solidFill>
              </a:rPr>
              <a:t>("log4j.properties</a:t>
            </a:r>
            <a:r>
              <a:rPr lang="en-US" sz="2000" dirty="0" smtClean="0">
                <a:solidFill>
                  <a:srgbClr val="FFFF00"/>
                </a:solidFill>
              </a:rPr>
              <a:t>");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Logger </a:t>
            </a:r>
            <a:r>
              <a:rPr lang="en-US" sz="2000" dirty="0">
                <a:solidFill>
                  <a:srgbClr val="FFFF00"/>
                </a:solidFill>
              </a:rPr>
              <a:t>log = </a:t>
            </a:r>
            <a:r>
              <a:rPr lang="en-US" sz="2000" dirty="0" err="1">
                <a:solidFill>
                  <a:srgbClr val="FFFF00"/>
                </a:solidFill>
              </a:rPr>
              <a:t>Logger.getLogger</a:t>
            </a:r>
            <a:r>
              <a:rPr lang="en-US" sz="2000" dirty="0">
                <a:solidFill>
                  <a:srgbClr val="FFFF00"/>
                </a:solidFill>
              </a:rPr>
              <a:t>("</a:t>
            </a:r>
            <a:r>
              <a:rPr lang="en-US" sz="2000" dirty="0" err="1">
                <a:solidFill>
                  <a:srgbClr val="FFFF00"/>
                </a:solidFill>
              </a:rPr>
              <a:t>devpinoyLogger</a:t>
            </a:r>
            <a:r>
              <a:rPr lang="en-US" sz="2000" dirty="0" smtClean="0">
                <a:solidFill>
                  <a:srgbClr val="FFFF00"/>
                </a:solidFill>
              </a:rPr>
              <a:t>");</a:t>
            </a:r>
            <a:r>
              <a:rPr lang="en-US" sz="2000" dirty="0">
                <a:solidFill>
                  <a:srgbClr val="FFFF00"/>
                </a:solidFill>
              </a:rPr>
              <a:t/>
            </a:r>
            <a:br>
              <a:rPr lang="en-US" sz="2000" dirty="0">
                <a:solidFill>
                  <a:srgbClr val="FFFF00"/>
                </a:solidFill>
              </a:rPr>
            </a:br>
            <a:endParaRPr lang="en-US" sz="2000" dirty="0" smtClean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err="1" smtClean="0">
                <a:solidFill>
                  <a:srgbClr val="FFFF00"/>
                </a:solidFill>
              </a:rPr>
              <a:t>log.debug</a:t>
            </a:r>
            <a:r>
              <a:rPr lang="en-US" sz="2000" dirty="0">
                <a:solidFill>
                  <a:srgbClr val="FFFF00"/>
                </a:solidFill>
              </a:rPr>
              <a:t>("opening </a:t>
            </a:r>
            <a:r>
              <a:rPr lang="en-US" sz="2000" dirty="0" err="1">
                <a:solidFill>
                  <a:srgbClr val="FFFF00"/>
                </a:solidFill>
              </a:rPr>
              <a:t>webiste</a:t>
            </a:r>
            <a:r>
              <a:rPr lang="en-US" sz="2000" dirty="0">
                <a:solidFill>
                  <a:srgbClr val="FFFF00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xmlns="" val="42730842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1263533" y="2488191"/>
            <a:ext cx="795528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Maven build tool Introduction 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pic>
        <p:nvPicPr>
          <p:cNvPr id="7170" name="Picture 2" descr="maven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2257" y="1343865"/>
            <a:ext cx="28575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805825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44155" y="419306"/>
            <a:ext cx="795528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Maven – Build Tool 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10988" y="1371600"/>
            <a:ext cx="6131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Maven is a powerful </a:t>
            </a:r>
            <a:r>
              <a:rPr lang="en-US" i="1" dirty="0"/>
              <a:t>project management tool</a:t>
            </a:r>
            <a:r>
              <a:rPr lang="en-US" dirty="0"/>
              <a:t> that is based on POM (project object model).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is used for projects build, dependency and documentation.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4223562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44155" y="419306"/>
            <a:ext cx="795528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Maven – Lifecycle 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pic>
        <p:nvPicPr>
          <p:cNvPr id="5" name="Picture 2" descr="Image result for maven life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581" y="1188262"/>
            <a:ext cx="6341637" cy="342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075445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44155" y="419306"/>
            <a:ext cx="795528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sz="2400" dirty="0" smtClean="0"/>
              <a:t>Demo – Install Maven plugin from Eclipse Market Place </a:t>
            </a:r>
            <a:endParaRPr sz="2400"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133792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/>
          <p:nvPr/>
        </p:nvSpPr>
        <p:spPr>
          <a:xfrm>
            <a:off x="3960271" y="1177245"/>
            <a:ext cx="338327" cy="2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1147712" y="2896192"/>
            <a:ext cx="1925321" cy="21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Lato"/>
              <a:buNone/>
            </a:pPr>
            <a:r>
              <a:rPr lang="en-US" sz="1200" b="1" i="0" u="none" strike="noStrike" cap="none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Sandip Akolkar</a:t>
            </a:r>
            <a:endParaRPr dirty="0"/>
          </a:p>
        </p:txBody>
      </p:sp>
      <p:sp>
        <p:nvSpPr>
          <p:cNvPr id="46" name="Google Shape;46;p2"/>
          <p:cNvSpPr txBox="1"/>
          <p:nvPr/>
        </p:nvSpPr>
        <p:spPr>
          <a:xfrm>
            <a:off x="1168732" y="3131303"/>
            <a:ext cx="1925321" cy="17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"/>
              <a:buFont typeface="Lato"/>
              <a:buNone/>
            </a:pPr>
            <a:r>
              <a:rPr lang="en-US" sz="1000" b="0" i="0" u="none" strike="noStrike" cap="none" dirty="0" smtClean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Project Manager - Testing</a:t>
            </a:r>
            <a:endParaRPr dirty="0"/>
          </a:p>
        </p:txBody>
      </p:sp>
      <p:sp>
        <p:nvSpPr>
          <p:cNvPr id="47" name="Google Shape;47;p2"/>
          <p:cNvSpPr txBox="1"/>
          <p:nvPr/>
        </p:nvSpPr>
        <p:spPr>
          <a:xfrm>
            <a:off x="3960274" y="1829056"/>
            <a:ext cx="4521573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r>
              <a:rPr lang="en-US" sz="950" b="0" i="0" u="none" strike="noStrike" cap="none" dirty="0" smtClean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I am Sandip Akolkar  working with MNC as Project Manager Testing , I have around 12+ years of Experience in IT industry in Manual , Automation , and Performance Testing .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r>
              <a:rPr lang="en-US" sz="950" b="0" i="0" u="none" strike="noStrike" cap="none" dirty="0" smtClean="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I  have good Exposure in  Automation using Core Java + Selenium , Mobile Automation using Appium Tool , API Testing  using SOAP UI and POSTMAN and Rest Assured , Angular UI Automation using Protractor and performance Testing using Jmeter Tool etc.</a:t>
            </a:r>
          </a:p>
        </p:txBody>
      </p:sp>
      <p:sp>
        <p:nvSpPr>
          <p:cNvPr id="48" name="Google Shape;48;p2"/>
          <p:cNvSpPr txBox="1"/>
          <p:nvPr/>
        </p:nvSpPr>
        <p:spPr>
          <a:xfrm>
            <a:off x="3960269" y="1580679"/>
            <a:ext cx="4151940" cy="21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Lato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Little About Me:</a:t>
            </a:r>
            <a:endParaRPr dirty="0"/>
          </a:p>
        </p:txBody>
      </p:sp>
      <p:sp>
        <p:nvSpPr>
          <p:cNvPr id="49" name="Google Shape;49;p2"/>
          <p:cNvSpPr txBox="1"/>
          <p:nvPr/>
        </p:nvSpPr>
        <p:spPr>
          <a:xfrm>
            <a:off x="3943350" y="689737"/>
            <a:ext cx="416886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Lato"/>
              <a:buNone/>
            </a:pPr>
            <a:r>
              <a:rPr lang="en-US" sz="27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Hi, </a:t>
            </a:r>
            <a:r>
              <a:rPr lang="en-US" sz="2700" b="1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Every One!</a:t>
            </a:r>
            <a:endParaRPr dirty="0"/>
          </a:p>
        </p:txBody>
      </p:sp>
      <p:sp>
        <p:nvSpPr>
          <p:cNvPr id="50" name="Google Shape;50;p2"/>
          <p:cNvSpPr/>
          <p:nvPr/>
        </p:nvSpPr>
        <p:spPr>
          <a:xfrm>
            <a:off x="1179095" y="748495"/>
            <a:ext cx="1862554" cy="1862554"/>
          </a:xfrm>
          <a:prstGeom prst="ellipse">
            <a:avLst/>
          </a:prstGeom>
          <a:noFill/>
          <a:ln w="19050" cap="flat" cmpd="sng">
            <a:solidFill>
              <a:srgbClr val="D8D8D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 rot="10800000">
            <a:off x="2028216" y="2709391"/>
            <a:ext cx="164314" cy="8437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1218866" y="785741"/>
            <a:ext cx="1783010" cy="178301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1452144" y="1623145"/>
            <a:ext cx="1316455" cy="15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93B1"/>
              </a:buClr>
              <a:buSzPts val="250"/>
              <a:buFont typeface="Lato"/>
              <a:buNone/>
            </a:pPr>
            <a:r>
              <a:rPr lang="en-US" sz="1000" b="0" i="1" u="none" strike="noStrike" cap="none" dirty="0">
                <a:solidFill>
                  <a:srgbClr val="8193B1"/>
                </a:solidFill>
                <a:latin typeface="Lato"/>
                <a:ea typeface="Lato"/>
                <a:cs typeface="Lato"/>
                <a:sym typeface="Lato"/>
              </a:rPr>
              <a:t>Picture Place Holder</a:t>
            </a:r>
            <a:endParaRPr dirty="0"/>
          </a:p>
        </p:txBody>
      </p:sp>
      <p:grpSp>
        <p:nvGrpSpPr>
          <p:cNvPr id="54" name="Google Shape;54;p2"/>
          <p:cNvGrpSpPr/>
          <p:nvPr/>
        </p:nvGrpSpPr>
        <p:grpSpPr>
          <a:xfrm>
            <a:off x="3960271" y="3166907"/>
            <a:ext cx="473100" cy="473100"/>
            <a:chOff x="3764821" y="4107282"/>
            <a:chExt cx="473100" cy="473100"/>
          </a:xfrm>
        </p:grpSpPr>
        <p:sp>
          <p:nvSpPr>
            <p:cNvPr id="55" name="Google Shape;55;p2"/>
            <p:cNvSpPr/>
            <p:nvPr/>
          </p:nvSpPr>
          <p:spPr>
            <a:xfrm>
              <a:off x="3875176" y="4236612"/>
              <a:ext cx="2523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8328" y="48951"/>
                  </a:moveTo>
                  <a:cubicBezTo>
                    <a:pt x="95524" y="48951"/>
                    <a:pt x="95524" y="48951"/>
                    <a:pt x="95524" y="48951"/>
                  </a:cubicBezTo>
                  <a:cubicBezTo>
                    <a:pt x="97223" y="48951"/>
                    <a:pt x="98243" y="47932"/>
                    <a:pt x="98243" y="46232"/>
                  </a:cubicBezTo>
                  <a:cubicBezTo>
                    <a:pt x="98243" y="44872"/>
                    <a:pt x="97223" y="43512"/>
                    <a:pt x="95524" y="43512"/>
                  </a:cubicBezTo>
                  <a:cubicBezTo>
                    <a:pt x="68328" y="43512"/>
                    <a:pt x="68328" y="43512"/>
                    <a:pt x="68328" y="43512"/>
                  </a:cubicBezTo>
                  <a:cubicBezTo>
                    <a:pt x="66628" y="43512"/>
                    <a:pt x="65609" y="44872"/>
                    <a:pt x="65609" y="46232"/>
                  </a:cubicBezTo>
                  <a:cubicBezTo>
                    <a:pt x="65609" y="47932"/>
                    <a:pt x="66628" y="48951"/>
                    <a:pt x="68328" y="48951"/>
                  </a:cubicBezTo>
                  <a:moveTo>
                    <a:pt x="68328" y="38073"/>
                  </a:moveTo>
                  <a:cubicBezTo>
                    <a:pt x="84645" y="38073"/>
                    <a:pt x="84645" y="38073"/>
                    <a:pt x="84645" y="38073"/>
                  </a:cubicBezTo>
                  <a:cubicBezTo>
                    <a:pt x="86345" y="38073"/>
                    <a:pt x="87365" y="36713"/>
                    <a:pt x="87365" y="35354"/>
                  </a:cubicBezTo>
                  <a:cubicBezTo>
                    <a:pt x="87365" y="33994"/>
                    <a:pt x="86345" y="32634"/>
                    <a:pt x="84645" y="32634"/>
                  </a:cubicBezTo>
                  <a:cubicBezTo>
                    <a:pt x="68328" y="32634"/>
                    <a:pt x="68328" y="32634"/>
                    <a:pt x="68328" y="32634"/>
                  </a:cubicBezTo>
                  <a:cubicBezTo>
                    <a:pt x="66628" y="32634"/>
                    <a:pt x="65609" y="33994"/>
                    <a:pt x="65609" y="35354"/>
                  </a:cubicBezTo>
                  <a:cubicBezTo>
                    <a:pt x="65609" y="36713"/>
                    <a:pt x="66628" y="38073"/>
                    <a:pt x="68328" y="38073"/>
                  </a:cubicBezTo>
                  <a:moveTo>
                    <a:pt x="68328" y="59830"/>
                  </a:moveTo>
                  <a:cubicBezTo>
                    <a:pt x="79206" y="59830"/>
                    <a:pt x="79206" y="59830"/>
                    <a:pt x="79206" y="59830"/>
                  </a:cubicBezTo>
                  <a:cubicBezTo>
                    <a:pt x="80566" y="59830"/>
                    <a:pt x="81926" y="58810"/>
                    <a:pt x="81926" y="57110"/>
                  </a:cubicBezTo>
                  <a:cubicBezTo>
                    <a:pt x="81926" y="55750"/>
                    <a:pt x="80566" y="54390"/>
                    <a:pt x="79206" y="54390"/>
                  </a:cubicBezTo>
                  <a:cubicBezTo>
                    <a:pt x="68328" y="54390"/>
                    <a:pt x="68328" y="54390"/>
                    <a:pt x="68328" y="54390"/>
                  </a:cubicBezTo>
                  <a:cubicBezTo>
                    <a:pt x="66628" y="54390"/>
                    <a:pt x="65609" y="55750"/>
                    <a:pt x="65609" y="57110"/>
                  </a:cubicBezTo>
                  <a:cubicBezTo>
                    <a:pt x="65609" y="58810"/>
                    <a:pt x="66628" y="59830"/>
                    <a:pt x="68328" y="59830"/>
                  </a:cubicBezTo>
                  <a:moveTo>
                    <a:pt x="27535" y="70708"/>
                  </a:moveTo>
                  <a:cubicBezTo>
                    <a:pt x="49291" y="70708"/>
                    <a:pt x="49291" y="70708"/>
                    <a:pt x="49291" y="70708"/>
                  </a:cubicBezTo>
                  <a:cubicBezTo>
                    <a:pt x="52351" y="70708"/>
                    <a:pt x="54730" y="68328"/>
                    <a:pt x="54730" y="65269"/>
                  </a:cubicBezTo>
                  <a:cubicBezTo>
                    <a:pt x="54730" y="38073"/>
                    <a:pt x="54730" y="38073"/>
                    <a:pt x="54730" y="38073"/>
                  </a:cubicBezTo>
                  <a:cubicBezTo>
                    <a:pt x="54730" y="35014"/>
                    <a:pt x="52351" y="32634"/>
                    <a:pt x="49291" y="32634"/>
                  </a:cubicBezTo>
                  <a:cubicBezTo>
                    <a:pt x="27535" y="32634"/>
                    <a:pt x="27535" y="32634"/>
                    <a:pt x="27535" y="32634"/>
                  </a:cubicBezTo>
                  <a:cubicBezTo>
                    <a:pt x="24475" y="32634"/>
                    <a:pt x="21756" y="35014"/>
                    <a:pt x="21756" y="38073"/>
                  </a:cubicBezTo>
                  <a:cubicBezTo>
                    <a:pt x="21756" y="65269"/>
                    <a:pt x="21756" y="65269"/>
                    <a:pt x="21756" y="65269"/>
                  </a:cubicBezTo>
                  <a:cubicBezTo>
                    <a:pt x="21756" y="68328"/>
                    <a:pt x="24475" y="70708"/>
                    <a:pt x="27535" y="70708"/>
                  </a:cubicBezTo>
                  <a:moveTo>
                    <a:pt x="27535" y="38073"/>
                  </a:moveTo>
                  <a:cubicBezTo>
                    <a:pt x="49291" y="38073"/>
                    <a:pt x="49291" y="38073"/>
                    <a:pt x="49291" y="38073"/>
                  </a:cubicBezTo>
                  <a:cubicBezTo>
                    <a:pt x="49291" y="65269"/>
                    <a:pt x="49291" y="65269"/>
                    <a:pt x="49291" y="65269"/>
                  </a:cubicBezTo>
                  <a:cubicBezTo>
                    <a:pt x="27535" y="65269"/>
                    <a:pt x="27535" y="65269"/>
                    <a:pt x="27535" y="65269"/>
                  </a:cubicBezTo>
                  <a:lnTo>
                    <a:pt x="27535" y="38073"/>
                  </a:lnTo>
                  <a:close/>
                  <a:moveTo>
                    <a:pt x="68328" y="70708"/>
                  </a:moveTo>
                  <a:cubicBezTo>
                    <a:pt x="95524" y="70708"/>
                    <a:pt x="95524" y="70708"/>
                    <a:pt x="95524" y="70708"/>
                  </a:cubicBezTo>
                  <a:cubicBezTo>
                    <a:pt x="97223" y="70708"/>
                    <a:pt x="98243" y="69688"/>
                    <a:pt x="98243" y="67988"/>
                  </a:cubicBezTo>
                  <a:cubicBezTo>
                    <a:pt x="98243" y="66628"/>
                    <a:pt x="97223" y="65269"/>
                    <a:pt x="95524" y="65269"/>
                  </a:cubicBezTo>
                  <a:cubicBezTo>
                    <a:pt x="68328" y="65269"/>
                    <a:pt x="68328" y="65269"/>
                    <a:pt x="68328" y="65269"/>
                  </a:cubicBezTo>
                  <a:cubicBezTo>
                    <a:pt x="66628" y="65269"/>
                    <a:pt x="65609" y="66628"/>
                    <a:pt x="65609" y="67988"/>
                  </a:cubicBezTo>
                  <a:cubicBezTo>
                    <a:pt x="65609" y="69688"/>
                    <a:pt x="66628" y="70708"/>
                    <a:pt x="68328" y="70708"/>
                  </a:cubicBezTo>
                  <a:moveTo>
                    <a:pt x="114560" y="5439"/>
                  </a:moveTo>
                  <a:cubicBezTo>
                    <a:pt x="65609" y="5439"/>
                    <a:pt x="65609" y="5439"/>
                    <a:pt x="65609" y="5439"/>
                  </a:cubicBezTo>
                  <a:cubicBezTo>
                    <a:pt x="65609" y="2379"/>
                    <a:pt x="63229" y="0"/>
                    <a:pt x="60169" y="0"/>
                  </a:cubicBezTo>
                  <a:cubicBezTo>
                    <a:pt x="57110" y="0"/>
                    <a:pt x="54730" y="2379"/>
                    <a:pt x="54730" y="5439"/>
                  </a:cubicBezTo>
                  <a:cubicBezTo>
                    <a:pt x="5439" y="5439"/>
                    <a:pt x="5439" y="5439"/>
                    <a:pt x="5439" y="5439"/>
                  </a:cubicBezTo>
                  <a:cubicBezTo>
                    <a:pt x="2379" y="5439"/>
                    <a:pt x="0" y="7818"/>
                    <a:pt x="0" y="10878"/>
                  </a:cubicBezTo>
                  <a:cubicBezTo>
                    <a:pt x="0" y="16317"/>
                    <a:pt x="0" y="16317"/>
                    <a:pt x="0" y="16317"/>
                  </a:cubicBezTo>
                  <a:cubicBezTo>
                    <a:pt x="0" y="19376"/>
                    <a:pt x="2379" y="21756"/>
                    <a:pt x="5439" y="21756"/>
                  </a:cubicBezTo>
                  <a:cubicBezTo>
                    <a:pt x="5439" y="87365"/>
                    <a:pt x="5439" y="87365"/>
                    <a:pt x="5439" y="87365"/>
                  </a:cubicBezTo>
                  <a:cubicBezTo>
                    <a:pt x="5439" y="90084"/>
                    <a:pt x="7818" y="92804"/>
                    <a:pt x="10878" y="92804"/>
                  </a:cubicBezTo>
                  <a:cubicBezTo>
                    <a:pt x="57450" y="92804"/>
                    <a:pt x="57450" y="92804"/>
                    <a:pt x="57450" y="92804"/>
                  </a:cubicBezTo>
                  <a:cubicBezTo>
                    <a:pt x="57450" y="99603"/>
                    <a:pt x="57450" y="99603"/>
                    <a:pt x="57450" y="99603"/>
                  </a:cubicBezTo>
                  <a:cubicBezTo>
                    <a:pt x="41813" y="115240"/>
                    <a:pt x="41813" y="115240"/>
                    <a:pt x="41813" y="115240"/>
                  </a:cubicBezTo>
                  <a:cubicBezTo>
                    <a:pt x="41473" y="115920"/>
                    <a:pt x="41133" y="116600"/>
                    <a:pt x="41133" y="117280"/>
                  </a:cubicBezTo>
                  <a:cubicBezTo>
                    <a:pt x="41133" y="118640"/>
                    <a:pt x="42152" y="120000"/>
                    <a:pt x="43852" y="120000"/>
                  </a:cubicBezTo>
                  <a:cubicBezTo>
                    <a:pt x="44532" y="120000"/>
                    <a:pt x="45212" y="119660"/>
                    <a:pt x="45552" y="119320"/>
                  </a:cubicBezTo>
                  <a:cubicBezTo>
                    <a:pt x="60169" y="104702"/>
                    <a:pt x="60169" y="104702"/>
                    <a:pt x="60169" y="104702"/>
                  </a:cubicBezTo>
                  <a:cubicBezTo>
                    <a:pt x="74447" y="119320"/>
                    <a:pt x="74447" y="119320"/>
                    <a:pt x="74447" y="119320"/>
                  </a:cubicBezTo>
                  <a:cubicBezTo>
                    <a:pt x="75127" y="119660"/>
                    <a:pt x="75807" y="120000"/>
                    <a:pt x="76487" y="120000"/>
                  </a:cubicBezTo>
                  <a:cubicBezTo>
                    <a:pt x="77847" y="120000"/>
                    <a:pt x="79206" y="118640"/>
                    <a:pt x="79206" y="117280"/>
                  </a:cubicBezTo>
                  <a:cubicBezTo>
                    <a:pt x="79206" y="116600"/>
                    <a:pt x="78866" y="115920"/>
                    <a:pt x="78526" y="115240"/>
                  </a:cubicBezTo>
                  <a:cubicBezTo>
                    <a:pt x="62889" y="99603"/>
                    <a:pt x="62889" y="99603"/>
                    <a:pt x="62889" y="99603"/>
                  </a:cubicBezTo>
                  <a:cubicBezTo>
                    <a:pt x="62889" y="92804"/>
                    <a:pt x="62889" y="92804"/>
                    <a:pt x="62889" y="92804"/>
                  </a:cubicBezTo>
                  <a:cubicBezTo>
                    <a:pt x="109121" y="92804"/>
                    <a:pt x="109121" y="92804"/>
                    <a:pt x="109121" y="92804"/>
                  </a:cubicBezTo>
                  <a:cubicBezTo>
                    <a:pt x="112181" y="92804"/>
                    <a:pt x="114560" y="90084"/>
                    <a:pt x="114560" y="87365"/>
                  </a:cubicBezTo>
                  <a:cubicBezTo>
                    <a:pt x="114560" y="21756"/>
                    <a:pt x="114560" y="21756"/>
                    <a:pt x="114560" y="21756"/>
                  </a:cubicBezTo>
                  <a:cubicBezTo>
                    <a:pt x="117620" y="21756"/>
                    <a:pt x="120000" y="19376"/>
                    <a:pt x="120000" y="16317"/>
                  </a:cubicBezTo>
                  <a:cubicBezTo>
                    <a:pt x="120000" y="10878"/>
                    <a:pt x="120000" y="10878"/>
                    <a:pt x="120000" y="10878"/>
                  </a:cubicBezTo>
                  <a:cubicBezTo>
                    <a:pt x="120000" y="7818"/>
                    <a:pt x="117620" y="5439"/>
                    <a:pt x="114560" y="5439"/>
                  </a:cubicBezTo>
                  <a:moveTo>
                    <a:pt x="109121" y="87365"/>
                  </a:moveTo>
                  <a:cubicBezTo>
                    <a:pt x="10878" y="87365"/>
                    <a:pt x="10878" y="87365"/>
                    <a:pt x="10878" y="87365"/>
                  </a:cubicBezTo>
                  <a:cubicBezTo>
                    <a:pt x="10878" y="21756"/>
                    <a:pt x="10878" y="21756"/>
                    <a:pt x="10878" y="21756"/>
                  </a:cubicBezTo>
                  <a:cubicBezTo>
                    <a:pt x="109121" y="21756"/>
                    <a:pt x="109121" y="21756"/>
                    <a:pt x="109121" y="21756"/>
                  </a:cubicBezTo>
                  <a:lnTo>
                    <a:pt x="109121" y="87365"/>
                  </a:lnTo>
                  <a:close/>
                  <a:moveTo>
                    <a:pt x="114560" y="16317"/>
                  </a:moveTo>
                  <a:cubicBezTo>
                    <a:pt x="5439" y="16317"/>
                    <a:pt x="5439" y="16317"/>
                    <a:pt x="5439" y="16317"/>
                  </a:cubicBezTo>
                  <a:cubicBezTo>
                    <a:pt x="5439" y="10878"/>
                    <a:pt x="5439" y="10878"/>
                    <a:pt x="5439" y="10878"/>
                  </a:cubicBezTo>
                  <a:cubicBezTo>
                    <a:pt x="114560" y="10878"/>
                    <a:pt x="114560" y="10878"/>
                    <a:pt x="114560" y="10878"/>
                  </a:cubicBezTo>
                  <a:lnTo>
                    <a:pt x="114560" y="163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4821" y="4107282"/>
              <a:ext cx="473100" cy="473100"/>
            </a:xfrm>
            <a:prstGeom prst="ellipse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4530971" y="3166907"/>
            <a:ext cx="473100" cy="473100"/>
            <a:chOff x="4335521" y="4107282"/>
            <a:chExt cx="473100" cy="473100"/>
          </a:xfrm>
        </p:grpSpPr>
        <p:sp>
          <p:nvSpPr>
            <p:cNvPr id="58" name="Google Shape;58;p2"/>
            <p:cNvSpPr/>
            <p:nvPr/>
          </p:nvSpPr>
          <p:spPr>
            <a:xfrm>
              <a:off x="4432766" y="4247651"/>
              <a:ext cx="278400" cy="20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3618"/>
                  </a:moveTo>
                  <a:cubicBezTo>
                    <a:pt x="120000" y="32217"/>
                    <a:pt x="119660" y="30817"/>
                    <a:pt x="118640" y="30350"/>
                  </a:cubicBezTo>
                  <a:cubicBezTo>
                    <a:pt x="118640" y="30350"/>
                    <a:pt x="118640" y="30350"/>
                    <a:pt x="118640" y="30350"/>
                  </a:cubicBezTo>
                  <a:cubicBezTo>
                    <a:pt x="118640" y="30350"/>
                    <a:pt x="118640" y="30350"/>
                    <a:pt x="118640" y="30350"/>
                  </a:cubicBezTo>
                  <a:cubicBezTo>
                    <a:pt x="118640" y="30350"/>
                    <a:pt x="118300" y="30350"/>
                    <a:pt x="118300" y="30350"/>
                  </a:cubicBezTo>
                  <a:cubicBezTo>
                    <a:pt x="61189" y="466"/>
                    <a:pt x="61189" y="466"/>
                    <a:pt x="61189" y="466"/>
                  </a:cubicBezTo>
                  <a:cubicBezTo>
                    <a:pt x="61189" y="466"/>
                    <a:pt x="61189" y="466"/>
                    <a:pt x="61189" y="466"/>
                  </a:cubicBezTo>
                  <a:cubicBezTo>
                    <a:pt x="60849" y="0"/>
                    <a:pt x="60509" y="0"/>
                    <a:pt x="60169" y="0"/>
                  </a:cubicBezTo>
                  <a:cubicBezTo>
                    <a:pt x="59830" y="0"/>
                    <a:pt x="59150" y="0"/>
                    <a:pt x="58810" y="466"/>
                  </a:cubicBezTo>
                  <a:cubicBezTo>
                    <a:pt x="58810" y="466"/>
                    <a:pt x="58810" y="466"/>
                    <a:pt x="58810" y="466"/>
                  </a:cubicBezTo>
                  <a:cubicBezTo>
                    <a:pt x="1699" y="30350"/>
                    <a:pt x="1699" y="30350"/>
                    <a:pt x="1699" y="30350"/>
                  </a:cubicBezTo>
                  <a:cubicBezTo>
                    <a:pt x="1699" y="30350"/>
                    <a:pt x="1699" y="30350"/>
                    <a:pt x="1699" y="30350"/>
                  </a:cubicBezTo>
                  <a:cubicBezTo>
                    <a:pt x="1699" y="30350"/>
                    <a:pt x="1699" y="30350"/>
                    <a:pt x="1699" y="30350"/>
                  </a:cubicBezTo>
                  <a:cubicBezTo>
                    <a:pt x="1699" y="30350"/>
                    <a:pt x="1699" y="30350"/>
                    <a:pt x="1699" y="30350"/>
                  </a:cubicBezTo>
                  <a:cubicBezTo>
                    <a:pt x="679" y="30817"/>
                    <a:pt x="0" y="32217"/>
                    <a:pt x="0" y="33618"/>
                  </a:cubicBezTo>
                  <a:cubicBezTo>
                    <a:pt x="0" y="35019"/>
                    <a:pt x="679" y="36420"/>
                    <a:pt x="1699" y="36887"/>
                  </a:cubicBezTo>
                  <a:cubicBezTo>
                    <a:pt x="1699" y="36887"/>
                    <a:pt x="1699" y="36887"/>
                    <a:pt x="1699" y="36887"/>
                  </a:cubicBezTo>
                  <a:cubicBezTo>
                    <a:pt x="1699" y="36887"/>
                    <a:pt x="1699" y="36887"/>
                    <a:pt x="1699" y="36887"/>
                  </a:cubicBezTo>
                  <a:cubicBezTo>
                    <a:pt x="1699" y="36887"/>
                    <a:pt x="1699" y="37354"/>
                    <a:pt x="1699" y="37354"/>
                  </a:cubicBezTo>
                  <a:cubicBezTo>
                    <a:pt x="6798" y="39688"/>
                    <a:pt x="6798" y="39688"/>
                    <a:pt x="6798" y="39688"/>
                  </a:cubicBezTo>
                  <a:cubicBezTo>
                    <a:pt x="3399" y="75642"/>
                    <a:pt x="3399" y="75642"/>
                    <a:pt x="3399" y="75642"/>
                  </a:cubicBezTo>
                  <a:cubicBezTo>
                    <a:pt x="1359" y="76575"/>
                    <a:pt x="0" y="79377"/>
                    <a:pt x="0" y="82178"/>
                  </a:cubicBezTo>
                  <a:cubicBezTo>
                    <a:pt x="0" y="86381"/>
                    <a:pt x="2379" y="90116"/>
                    <a:pt x="5439" y="90116"/>
                  </a:cubicBezTo>
                  <a:cubicBezTo>
                    <a:pt x="8498" y="90116"/>
                    <a:pt x="10878" y="86381"/>
                    <a:pt x="10878" y="82178"/>
                  </a:cubicBezTo>
                  <a:cubicBezTo>
                    <a:pt x="10878" y="79844"/>
                    <a:pt x="10198" y="77976"/>
                    <a:pt x="8838" y="76575"/>
                  </a:cubicBezTo>
                  <a:cubicBezTo>
                    <a:pt x="12237" y="42490"/>
                    <a:pt x="12237" y="42490"/>
                    <a:pt x="12237" y="42490"/>
                  </a:cubicBezTo>
                  <a:cubicBezTo>
                    <a:pt x="21416" y="47159"/>
                    <a:pt x="21416" y="47159"/>
                    <a:pt x="21416" y="47159"/>
                  </a:cubicBezTo>
                  <a:cubicBezTo>
                    <a:pt x="16317" y="100856"/>
                    <a:pt x="16317" y="100856"/>
                    <a:pt x="16317" y="100856"/>
                  </a:cubicBezTo>
                  <a:cubicBezTo>
                    <a:pt x="16657" y="100856"/>
                    <a:pt x="16657" y="100856"/>
                    <a:pt x="16657" y="100856"/>
                  </a:cubicBezTo>
                  <a:cubicBezTo>
                    <a:pt x="16657" y="100856"/>
                    <a:pt x="16317" y="100856"/>
                    <a:pt x="16317" y="101322"/>
                  </a:cubicBezTo>
                  <a:cubicBezTo>
                    <a:pt x="16317" y="103190"/>
                    <a:pt x="17677" y="105058"/>
                    <a:pt x="19036" y="105058"/>
                  </a:cubicBezTo>
                  <a:cubicBezTo>
                    <a:pt x="19376" y="105058"/>
                    <a:pt x="19716" y="104591"/>
                    <a:pt x="19716" y="104591"/>
                  </a:cubicBezTo>
                  <a:cubicBezTo>
                    <a:pt x="19716" y="104591"/>
                    <a:pt x="19716" y="104591"/>
                    <a:pt x="19716" y="104591"/>
                  </a:cubicBezTo>
                  <a:cubicBezTo>
                    <a:pt x="40453" y="97587"/>
                    <a:pt x="40453" y="97587"/>
                    <a:pt x="40453" y="97587"/>
                  </a:cubicBezTo>
                  <a:cubicBezTo>
                    <a:pt x="58470" y="119066"/>
                    <a:pt x="58470" y="119066"/>
                    <a:pt x="58470" y="119066"/>
                  </a:cubicBezTo>
                  <a:cubicBezTo>
                    <a:pt x="58470" y="119066"/>
                    <a:pt x="58470" y="119066"/>
                    <a:pt x="58470" y="119066"/>
                  </a:cubicBezTo>
                  <a:cubicBezTo>
                    <a:pt x="58810" y="119533"/>
                    <a:pt x="59490" y="120000"/>
                    <a:pt x="60169" y="120000"/>
                  </a:cubicBezTo>
                  <a:cubicBezTo>
                    <a:pt x="60509" y="120000"/>
                    <a:pt x="61189" y="119533"/>
                    <a:pt x="61529" y="119066"/>
                  </a:cubicBezTo>
                  <a:cubicBezTo>
                    <a:pt x="61529" y="119066"/>
                    <a:pt x="61529" y="119066"/>
                    <a:pt x="61529" y="119066"/>
                  </a:cubicBezTo>
                  <a:cubicBezTo>
                    <a:pt x="82606" y="97587"/>
                    <a:pt x="82606" y="97587"/>
                    <a:pt x="82606" y="97587"/>
                  </a:cubicBezTo>
                  <a:cubicBezTo>
                    <a:pt x="103342" y="104591"/>
                    <a:pt x="103342" y="104591"/>
                    <a:pt x="103342" y="104591"/>
                  </a:cubicBezTo>
                  <a:cubicBezTo>
                    <a:pt x="103342" y="104591"/>
                    <a:pt x="103342" y="104591"/>
                    <a:pt x="103342" y="104591"/>
                  </a:cubicBezTo>
                  <a:cubicBezTo>
                    <a:pt x="103342" y="104591"/>
                    <a:pt x="103682" y="105058"/>
                    <a:pt x="103682" y="105058"/>
                  </a:cubicBezTo>
                  <a:cubicBezTo>
                    <a:pt x="105382" y="105058"/>
                    <a:pt x="106402" y="103190"/>
                    <a:pt x="106402" y="101322"/>
                  </a:cubicBezTo>
                  <a:cubicBezTo>
                    <a:pt x="106402" y="100856"/>
                    <a:pt x="106402" y="100856"/>
                    <a:pt x="106402" y="100389"/>
                  </a:cubicBezTo>
                  <a:cubicBezTo>
                    <a:pt x="106402" y="100389"/>
                    <a:pt x="106402" y="100389"/>
                    <a:pt x="106402" y="100389"/>
                  </a:cubicBezTo>
                  <a:cubicBezTo>
                    <a:pt x="99263" y="47159"/>
                    <a:pt x="99263" y="47159"/>
                    <a:pt x="99263" y="47159"/>
                  </a:cubicBezTo>
                  <a:cubicBezTo>
                    <a:pt x="118300" y="37354"/>
                    <a:pt x="118300" y="37354"/>
                    <a:pt x="118300" y="37354"/>
                  </a:cubicBezTo>
                  <a:cubicBezTo>
                    <a:pt x="118300" y="37354"/>
                    <a:pt x="118640" y="36887"/>
                    <a:pt x="118640" y="36887"/>
                  </a:cubicBezTo>
                  <a:cubicBezTo>
                    <a:pt x="118640" y="36887"/>
                    <a:pt x="118640" y="36887"/>
                    <a:pt x="118640" y="36887"/>
                  </a:cubicBezTo>
                  <a:cubicBezTo>
                    <a:pt x="118640" y="36887"/>
                    <a:pt x="118640" y="36887"/>
                    <a:pt x="118640" y="36887"/>
                  </a:cubicBezTo>
                  <a:cubicBezTo>
                    <a:pt x="119660" y="36420"/>
                    <a:pt x="120000" y="35019"/>
                    <a:pt x="120000" y="33618"/>
                  </a:cubicBezTo>
                  <a:moveTo>
                    <a:pt x="100283" y="96186"/>
                  </a:moveTo>
                  <a:cubicBezTo>
                    <a:pt x="82606" y="90116"/>
                    <a:pt x="82606" y="90116"/>
                    <a:pt x="82606" y="90116"/>
                  </a:cubicBezTo>
                  <a:cubicBezTo>
                    <a:pt x="82606" y="90116"/>
                    <a:pt x="82606" y="90116"/>
                    <a:pt x="82606" y="90116"/>
                  </a:cubicBezTo>
                  <a:cubicBezTo>
                    <a:pt x="82266" y="90116"/>
                    <a:pt x="82266" y="90116"/>
                    <a:pt x="81926" y="90116"/>
                  </a:cubicBezTo>
                  <a:cubicBezTo>
                    <a:pt x="81246" y="90116"/>
                    <a:pt x="80906" y="90116"/>
                    <a:pt x="80566" y="90583"/>
                  </a:cubicBezTo>
                  <a:cubicBezTo>
                    <a:pt x="80566" y="90583"/>
                    <a:pt x="80566" y="90583"/>
                    <a:pt x="80566" y="90583"/>
                  </a:cubicBezTo>
                  <a:cubicBezTo>
                    <a:pt x="60169" y="111128"/>
                    <a:pt x="60169" y="111128"/>
                    <a:pt x="60169" y="111128"/>
                  </a:cubicBezTo>
                  <a:cubicBezTo>
                    <a:pt x="42492" y="90583"/>
                    <a:pt x="42492" y="90583"/>
                    <a:pt x="42492" y="90583"/>
                  </a:cubicBezTo>
                  <a:cubicBezTo>
                    <a:pt x="42492" y="90583"/>
                    <a:pt x="42492" y="90583"/>
                    <a:pt x="42492" y="90583"/>
                  </a:cubicBezTo>
                  <a:cubicBezTo>
                    <a:pt x="42152" y="90116"/>
                    <a:pt x="41473" y="90116"/>
                    <a:pt x="41133" y="90116"/>
                  </a:cubicBezTo>
                  <a:cubicBezTo>
                    <a:pt x="40793" y="90116"/>
                    <a:pt x="40453" y="90116"/>
                    <a:pt x="40453" y="90116"/>
                  </a:cubicBezTo>
                  <a:cubicBezTo>
                    <a:pt x="40453" y="90116"/>
                    <a:pt x="40453" y="90116"/>
                    <a:pt x="40453" y="90116"/>
                  </a:cubicBezTo>
                  <a:cubicBezTo>
                    <a:pt x="22436" y="96186"/>
                    <a:pt x="22436" y="96186"/>
                    <a:pt x="22436" y="96186"/>
                  </a:cubicBezTo>
                  <a:cubicBezTo>
                    <a:pt x="26515" y="49961"/>
                    <a:pt x="26515" y="49961"/>
                    <a:pt x="26515" y="49961"/>
                  </a:cubicBezTo>
                  <a:cubicBezTo>
                    <a:pt x="58810" y="67237"/>
                    <a:pt x="58810" y="67237"/>
                    <a:pt x="58810" y="67237"/>
                  </a:cubicBezTo>
                  <a:cubicBezTo>
                    <a:pt x="58810" y="67237"/>
                    <a:pt x="58810" y="67237"/>
                    <a:pt x="58810" y="67237"/>
                  </a:cubicBezTo>
                  <a:cubicBezTo>
                    <a:pt x="59150" y="67237"/>
                    <a:pt x="59830" y="67237"/>
                    <a:pt x="60169" y="67237"/>
                  </a:cubicBezTo>
                  <a:cubicBezTo>
                    <a:pt x="60509" y="67237"/>
                    <a:pt x="60849" y="67237"/>
                    <a:pt x="61189" y="67237"/>
                  </a:cubicBezTo>
                  <a:cubicBezTo>
                    <a:pt x="61189" y="67237"/>
                    <a:pt x="61189" y="67237"/>
                    <a:pt x="61189" y="67237"/>
                  </a:cubicBezTo>
                  <a:cubicBezTo>
                    <a:pt x="94164" y="49961"/>
                    <a:pt x="94164" y="49961"/>
                    <a:pt x="94164" y="49961"/>
                  </a:cubicBezTo>
                  <a:lnTo>
                    <a:pt x="100283" y="96186"/>
                  </a:lnTo>
                  <a:close/>
                  <a:moveTo>
                    <a:pt x="60169" y="59766"/>
                  </a:moveTo>
                  <a:cubicBezTo>
                    <a:pt x="10538" y="33618"/>
                    <a:pt x="10538" y="33618"/>
                    <a:pt x="10538" y="33618"/>
                  </a:cubicBezTo>
                  <a:cubicBezTo>
                    <a:pt x="60169" y="7470"/>
                    <a:pt x="60169" y="7470"/>
                    <a:pt x="60169" y="7470"/>
                  </a:cubicBezTo>
                  <a:cubicBezTo>
                    <a:pt x="109801" y="33618"/>
                    <a:pt x="109801" y="33618"/>
                    <a:pt x="109801" y="33618"/>
                  </a:cubicBezTo>
                  <a:lnTo>
                    <a:pt x="60169" y="5976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335521" y="4107282"/>
              <a:ext cx="473100" cy="473100"/>
            </a:xfrm>
            <a:prstGeom prst="ellipse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5101673" y="3166907"/>
            <a:ext cx="473100" cy="473100"/>
            <a:chOff x="4906223" y="4107282"/>
            <a:chExt cx="473100" cy="473100"/>
          </a:xfrm>
        </p:grpSpPr>
        <p:sp>
          <p:nvSpPr>
            <p:cNvPr id="61" name="Google Shape;61;p2"/>
            <p:cNvSpPr/>
            <p:nvPr/>
          </p:nvSpPr>
          <p:spPr>
            <a:xfrm>
              <a:off x="5025250" y="4232130"/>
              <a:ext cx="234900" cy="22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022" y="1019"/>
                  </a:moveTo>
                  <a:cubicBezTo>
                    <a:pt x="115359" y="339"/>
                    <a:pt x="114033" y="0"/>
                    <a:pt x="111712" y="0"/>
                  </a:cubicBezTo>
                  <a:cubicBezTo>
                    <a:pt x="100773" y="0"/>
                    <a:pt x="71270" y="8498"/>
                    <a:pt x="55690" y="24475"/>
                  </a:cubicBezTo>
                  <a:cubicBezTo>
                    <a:pt x="51712" y="28215"/>
                    <a:pt x="39447" y="39773"/>
                    <a:pt x="36795" y="43852"/>
                  </a:cubicBezTo>
                  <a:cubicBezTo>
                    <a:pt x="27513" y="46232"/>
                    <a:pt x="14254" y="51671"/>
                    <a:pt x="6629" y="59150"/>
                  </a:cubicBezTo>
                  <a:cubicBezTo>
                    <a:pt x="6629" y="59150"/>
                    <a:pt x="15911" y="59150"/>
                    <a:pt x="26850" y="66628"/>
                  </a:cubicBezTo>
                  <a:cubicBezTo>
                    <a:pt x="25193" y="73427"/>
                    <a:pt x="27182" y="80566"/>
                    <a:pt x="32817" y="86345"/>
                  </a:cubicBezTo>
                  <a:cubicBezTo>
                    <a:pt x="37458" y="90764"/>
                    <a:pt x="42430" y="93144"/>
                    <a:pt x="47734" y="93144"/>
                  </a:cubicBezTo>
                  <a:cubicBezTo>
                    <a:pt x="49392" y="93144"/>
                    <a:pt x="50718" y="92804"/>
                    <a:pt x="52044" y="92464"/>
                  </a:cubicBezTo>
                  <a:cubicBezTo>
                    <a:pt x="59337" y="104022"/>
                    <a:pt x="59337" y="113201"/>
                    <a:pt x="59337" y="113201"/>
                  </a:cubicBezTo>
                  <a:cubicBezTo>
                    <a:pt x="66961" y="105722"/>
                    <a:pt x="71933" y="91784"/>
                    <a:pt x="74254" y="82266"/>
                  </a:cubicBezTo>
                  <a:cubicBezTo>
                    <a:pt x="78232" y="79546"/>
                    <a:pt x="89502" y="66968"/>
                    <a:pt x="93149" y="63229"/>
                  </a:cubicBezTo>
                  <a:cubicBezTo>
                    <a:pt x="112044" y="43852"/>
                    <a:pt x="120000" y="4759"/>
                    <a:pt x="116022" y="1019"/>
                  </a:cubicBezTo>
                  <a:moveTo>
                    <a:pt x="69281" y="80906"/>
                  </a:moveTo>
                  <a:cubicBezTo>
                    <a:pt x="67292" y="88385"/>
                    <a:pt x="64640" y="94844"/>
                    <a:pt x="61988" y="100283"/>
                  </a:cubicBezTo>
                  <a:cubicBezTo>
                    <a:pt x="60662" y="96883"/>
                    <a:pt x="59005" y="93484"/>
                    <a:pt x="56685" y="89405"/>
                  </a:cubicBezTo>
                  <a:cubicBezTo>
                    <a:pt x="55690" y="88045"/>
                    <a:pt x="54033" y="87025"/>
                    <a:pt x="52044" y="87025"/>
                  </a:cubicBezTo>
                  <a:cubicBezTo>
                    <a:pt x="51712" y="87025"/>
                    <a:pt x="51381" y="87025"/>
                    <a:pt x="51049" y="87025"/>
                  </a:cubicBezTo>
                  <a:cubicBezTo>
                    <a:pt x="49723" y="87365"/>
                    <a:pt x="48729" y="87705"/>
                    <a:pt x="47734" y="87705"/>
                  </a:cubicBezTo>
                  <a:cubicBezTo>
                    <a:pt x="43756" y="87705"/>
                    <a:pt x="40110" y="85665"/>
                    <a:pt x="36795" y="82266"/>
                  </a:cubicBezTo>
                  <a:cubicBezTo>
                    <a:pt x="32486" y="78186"/>
                    <a:pt x="30828" y="72747"/>
                    <a:pt x="32154" y="67988"/>
                  </a:cubicBezTo>
                  <a:cubicBezTo>
                    <a:pt x="32486" y="65609"/>
                    <a:pt x="31823" y="63229"/>
                    <a:pt x="29834" y="61869"/>
                  </a:cubicBezTo>
                  <a:cubicBezTo>
                    <a:pt x="26187" y="59490"/>
                    <a:pt x="22541" y="57790"/>
                    <a:pt x="19226" y="56770"/>
                  </a:cubicBezTo>
                  <a:cubicBezTo>
                    <a:pt x="24530" y="53711"/>
                    <a:pt x="31160" y="50991"/>
                    <a:pt x="38121" y="48951"/>
                  </a:cubicBezTo>
                  <a:cubicBezTo>
                    <a:pt x="38453" y="48951"/>
                    <a:pt x="38453" y="48951"/>
                    <a:pt x="38453" y="48951"/>
                  </a:cubicBezTo>
                  <a:cubicBezTo>
                    <a:pt x="69281" y="80566"/>
                    <a:pt x="69281" y="80566"/>
                    <a:pt x="69281" y="80566"/>
                  </a:cubicBezTo>
                  <a:cubicBezTo>
                    <a:pt x="69281" y="80566"/>
                    <a:pt x="69281" y="80906"/>
                    <a:pt x="69281" y="80906"/>
                  </a:cubicBezTo>
                  <a:moveTo>
                    <a:pt x="89502" y="59150"/>
                  </a:moveTo>
                  <a:cubicBezTo>
                    <a:pt x="88508" y="60169"/>
                    <a:pt x="86850" y="62209"/>
                    <a:pt x="84861" y="64249"/>
                  </a:cubicBezTo>
                  <a:cubicBezTo>
                    <a:pt x="81215" y="67988"/>
                    <a:pt x="76243" y="73427"/>
                    <a:pt x="72928" y="76487"/>
                  </a:cubicBezTo>
                  <a:cubicBezTo>
                    <a:pt x="42430" y="45212"/>
                    <a:pt x="42430" y="45212"/>
                    <a:pt x="42430" y="45212"/>
                  </a:cubicBezTo>
                  <a:cubicBezTo>
                    <a:pt x="45414" y="42152"/>
                    <a:pt x="51049" y="36713"/>
                    <a:pt x="54364" y="32974"/>
                  </a:cubicBezTo>
                  <a:cubicBezTo>
                    <a:pt x="56685" y="31274"/>
                    <a:pt x="58342" y="29575"/>
                    <a:pt x="59337" y="28215"/>
                  </a:cubicBezTo>
                  <a:cubicBezTo>
                    <a:pt x="73591" y="13597"/>
                    <a:pt x="101436" y="5439"/>
                    <a:pt x="111712" y="5439"/>
                  </a:cubicBezTo>
                  <a:cubicBezTo>
                    <a:pt x="111712" y="14277"/>
                    <a:pt x="104419" y="43852"/>
                    <a:pt x="89502" y="59150"/>
                  </a:cubicBezTo>
                  <a:moveTo>
                    <a:pt x="20552" y="66968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51712" y="98923"/>
                    <a:pt x="51712" y="98923"/>
                    <a:pt x="51712" y="98923"/>
                  </a:cubicBezTo>
                  <a:cubicBezTo>
                    <a:pt x="50718" y="98923"/>
                    <a:pt x="49723" y="98923"/>
                    <a:pt x="49060" y="98923"/>
                  </a:cubicBezTo>
                  <a:cubicBezTo>
                    <a:pt x="33149" y="98923"/>
                    <a:pt x="18895" y="83286"/>
                    <a:pt x="20552" y="66968"/>
                  </a:cubicBezTo>
                  <a:moveTo>
                    <a:pt x="9613" y="110141"/>
                  </a:moveTo>
                  <a:cubicBezTo>
                    <a:pt x="19226" y="85665"/>
                    <a:pt x="19226" y="85665"/>
                    <a:pt x="19226" y="85665"/>
                  </a:cubicBezTo>
                  <a:cubicBezTo>
                    <a:pt x="20552" y="88045"/>
                    <a:pt x="22209" y="90424"/>
                    <a:pt x="23867" y="92464"/>
                  </a:cubicBezTo>
                  <a:cubicBezTo>
                    <a:pt x="26850" y="95864"/>
                    <a:pt x="30165" y="98583"/>
                    <a:pt x="33480" y="100283"/>
                  </a:cubicBezTo>
                  <a:lnTo>
                    <a:pt x="9613" y="110141"/>
                  </a:lnTo>
                  <a:close/>
                  <a:moveTo>
                    <a:pt x="55690" y="43512"/>
                  </a:moveTo>
                  <a:cubicBezTo>
                    <a:pt x="54364" y="43512"/>
                    <a:pt x="53038" y="44872"/>
                    <a:pt x="53038" y="46232"/>
                  </a:cubicBezTo>
                  <a:cubicBezTo>
                    <a:pt x="53038" y="47932"/>
                    <a:pt x="54364" y="49291"/>
                    <a:pt x="55690" y="49291"/>
                  </a:cubicBezTo>
                  <a:cubicBezTo>
                    <a:pt x="57348" y="49291"/>
                    <a:pt x="58342" y="47932"/>
                    <a:pt x="58342" y="46232"/>
                  </a:cubicBezTo>
                  <a:cubicBezTo>
                    <a:pt x="58342" y="44872"/>
                    <a:pt x="57348" y="43512"/>
                    <a:pt x="55690" y="43512"/>
                  </a:cubicBezTo>
                  <a:moveTo>
                    <a:pt x="71933" y="65609"/>
                  </a:moveTo>
                  <a:cubicBezTo>
                    <a:pt x="73259" y="65609"/>
                    <a:pt x="74585" y="64249"/>
                    <a:pt x="74585" y="62889"/>
                  </a:cubicBezTo>
                  <a:cubicBezTo>
                    <a:pt x="74585" y="61189"/>
                    <a:pt x="73259" y="60169"/>
                    <a:pt x="71933" y="60169"/>
                  </a:cubicBezTo>
                  <a:cubicBezTo>
                    <a:pt x="70276" y="60169"/>
                    <a:pt x="69281" y="61189"/>
                    <a:pt x="69281" y="62889"/>
                  </a:cubicBezTo>
                  <a:cubicBezTo>
                    <a:pt x="69281" y="64249"/>
                    <a:pt x="70276" y="65609"/>
                    <a:pt x="71933" y="65609"/>
                  </a:cubicBezTo>
                  <a:moveTo>
                    <a:pt x="87845" y="38073"/>
                  </a:moveTo>
                  <a:cubicBezTo>
                    <a:pt x="92154" y="38073"/>
                    <a:pt x="95801" y="34674"/>
                    <a:pt x="95801" y="29915"/>
                  </a:cubicBezTo>
                  <a:cubicBezTo>
                    <a:pt x="95801" y="25495"/>
                    <a:pt x="92154" y="21756"/>
                    <a:pt x="87845" y="21756"/>
                  </a:cubicBezTo>
                  <a:cubicBezTo>
                    <a:pt x="83204" y="21756"/>
                    <a:pt x="79889" y="25495"/>
                    <a:pt x="79889" y="29915"/>
                  </a:cubicBezTo>
                  <a:cubicBezTo>
                    <a:pt x="79889" y="34674"/>
                    <a:pt x="83204" y="38073"/>
                    <a:pt x="87845" y="38073"/>
                  </a:cubicBezTo>
                  <a:moveTo>
                    <a:pt x="87845" y="27195"/>
                  </a:moveTo>
                  <a:cubicBezTo>
                    <a:pt x="89171" y="27195"/>
                    <a:pt x="90497" y="28555"/>
                    <a:pt x="90497" y="29915"/>
                  </a:cubicBezTo>
                  <a:cubicBezTo>
                    <a:pt x="90497" y="31614"/>
                    <a:pt x="89171" y="32634"/>
                    <a:pt x="87845" y="32634"/>
                  </a:cubicBezTo>
                  <a:cubicBezTo>
                    <a:pt x="86187" y="32634"/>
                    <a:pt x="85193" y="31614"/>
                    <a:pt x="85193" y="29915"/>
                  </a:cubicBezTo>
                  <a:cubicBezTo>
                    <a:pt x="85193" y="28555"/>
                    <a:pt x="86187" y="27195"/>
                    <a:pt x="87845" y="27195"/>
                  </a:cubicBezTo>
                  <a:moveTo>
                    <a:pt x="63977" y="57450"/>
                  </a:moveTo>
                  <a:cubicBezTo>
                    <a:pt x="65303" y="57450"/>
                    <a:pt x="66629" y="56090"/>
                    <a:pt x="66629" y="54730"/>
                  </a:cubicBezTo>
                  <a:cubicBezTo>
                    <a:pt x="66629" y="53031"/>
                    <a:pt x="65303" y="52011"/>
                    <a:pt x="63977" y="52011"/>
                  </a:cubicBezTo>
                  <a:cubicBezTo>
                    <a:pt x="62320" y="52011"/>
                    <a:pt x="61325" y="53031"/>
                    <a:pt x="61325" y="54730"/>
                  </a:cubicBezTo>
                  <a:cubicBezTo>
                    <a:pt x="61325" y="56090"/>
                    <a:pt x="62320" y="57450"/>
                    <a:pt x="63977" y="574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6223" y="4107282"/>
              <a:ext cx="473100" cy="473100"/>
            </a:xfrm>
            <a:prstGeom prst="ellipse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44155" y="419306"/>
            <a:ext cx="795528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Automation Framework – Introduction 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44155" y="1250577"/>
            <a:ext cx="8711586" cy="258532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Framework can be defined as a set of guidelines which when followed produce beneficial results.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coding </a:t>
            </a:r>
            <a:r>
              <a:rPr lang="en-US" sz="1800" dirty="0"/>
              <a:t>standards , test-data handling , object repository treatment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Advantages</a:t>
            </a:r>
            <a:r>
              <a:rPr lang="en-US" sz="1800" dirty="0"/>
              <a:t>:</a:t>
            </a:r>
          </a:p>
          <a:p>
            <a:pPr marL="285750" lvl="2" indent="-285750" algn="ctr">
              <a:buFont typeface="Wingdings" panose="05000000000000000000" pitchFamily="2" charset="2"/>
              <a:buChar char="ü"/>
            </a:pPr>
            <a:r>
              <a:rPr lang="en-US" sz="1800" dirty="0"/>
              <a:t>Increase code re-usage</a:t>
            </a:r>
          </a:p>
          <a:p>
            <a:pPr marL="285750" lvl="2" indent="-285750" algn="ctr">
              <a:buFont typeface="Wingdings" panose="05000000000000000000" pitchFamily="2" charset="2"/>
              <a:buChar char="ü"/>
            </a:pPr>
            <a:r>
              <a:rPr lang="en-US" sz="1800" dirty="0"/>
              <a:t>Reduced script maintenance cost</a:t>
            </a:r>
          </a:p>
          <a:p>
            <a:pPr marL="285750" lvl="2" indent="-285750" algn="ctr">
              <a:buFont typeface="Wingdings" panose="05000000000000000000" pitchFamily="2" charset="2"/>
              <a:buChar char="ü"/>
            </a:pPr>
            <a:r>
              <a:rPr lang="en-US" sz="1800" dirty="0"/>
              <a:t>Higher portability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4045897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8829" y="400704"/>
            <a:ext cx="752299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Automation Framework introduction 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pic>
        <p:nvPicPr>
          <p:cNvPr id="25602" name="Picture 2" descr="Image result for automation framework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070" y="1033421"/>
            <a:ext cx="6245224" cy="391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39688322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8829" y="400704"/>
            <a:ext cx="752299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Automation Framework introduction 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233580581"/>
              </p:ext>
            </p:extLst>
          </p:nvPr>
        </p:nvGraphicFramePr>
        <p:xfrm>
          <a:off x="165846" y="1264023"/>
          <a:ext cx="8978153" cy="334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1346282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8829" y="400704"/>
            <a:ext cx="752299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Data Driver Automation Framework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98829" y="887506"/>
            <a:ext cx="84014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hlinkClick r:id="rId3"/>
            </a:endParaRPr>
          </a:p>
          <a:p>
            <a:r>
              <a:rPr lang="en-US" b="1" u="sng" dirty="0" smtClean="0"/>
              <a:t>Setup:</a:t>
            </a:r>
            <a:endParaRPr lang="en-US" b="1" u="sng" dirty="0"/>
          </a:p>
          <a:p>
            <a:endParaRPr lang="en-US" b="1" u="sng" dirty="0" smtClean="0">
              <a:hlinkClick r:id="rId3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hlinkClick r:id="rId3"/>
              </a:rPr>
              <a:t>Test </a:t>
            </a:r>
            <a:r>
              <a:rPr lang="en-US" dirty="0">
                <a:hlinkClick r:id="rId3"/>
              </a:rPr>
              <a:t>Case </a:t>
            </a:r>
            <a:r>
              <a:rPr lang="en-US" dirty="0"/>
              <a:t>logic resides in Test </a:t>
            </a:r>
            <a:r>
              <a:rPr lang="en-US" dirty="0" smtClean="0"/>
              <a:t>Scripts E.g. In </a:t>
            </a:r>
            <a:r>
              <a:rPr lang="en-US" dirty="0" err="1" smtClean="0"/>
              <a:t>TestNG</a:t>
            </a:r>
            <a:r>
              <a:rPr lang="en-US" dirty="0" smtClean="0"/>
              <a:t> Class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Data is separated and kept outside the Test </a:t>
            </a:r>
            <a:r>
              <a:rPr lang="en-US" dirty="0" smtClean="0"/>
              <a:t>Scripts – E.g. in Excel or Class or Database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b="1" u="sng" dirty="0" smtClean="0"/>
              <a:t>Advantages:</a:t>
            </a:r>
          </a:p>
          <a:p>
            <a:endParaRPr lang="en-US" dirty="0"/>
          </a:p>
          <a:p>
            <a:r>
              <a:rPr lang="en-US" dirty="0"/>
              <a:t>Changes to the Test Scripts do not affect the Test Data</a:t>
            </a:r>
          </a:p>
          <a:p>
            <a:r>
              <a:rPr lang="en-US" dirty="0"/>
              <a:t>Test Cases can be executed with multiple Sets of Data</a:t>
            </a:r>
          </a:p>
          <a:p>
            <a:r>
              <a:rPr lang="en-US" dirty="0"/>
              <a:t>A Variety of Test Scenarios can be executed by just varying the Test Data in the External Data File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Disadvantages:</a:t>
            </a:r>
          </a:p>
          <a:p>
            <a:endParaRPr lang="en-US" b="1" u="sng" dirty="0"/>
          </a:p>
          <a:p>
            <a:r>
              <a:rPr lang="en-US" dirty="0"/>
              <a:t>More time is needed to plan and prepare both Test Scripts and Test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03008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8829" y="400704"/>
            <a:ext cx="752299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Keyword Driven Automation Framework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98829" y="887506"/>
            <a:ext cx="8401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hlinkClick r:id="rId3"/>
            </a:endParaRPr>
          </a:p>
          <a:p>
            <a:r>
              <a:rPr lang="en-US" b="1" u="sng" dirty="0" smtClean="0"/>
              <a:t>Setup:</a:t>
            </a:r>
            <a:endParaRPr lang="en-US" b="1" u="sng" dirty="0"/>
          </a:p>
          <a:p>
            <a:endParaRPr lang="en-US" b="1" u="sng" dirty="0" smtClean="0">
              <a:hlinkClick r:id="rId3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3 basic components of a Keyword Driven Framework viz. Keyword , Application Map , Component Function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3 basic components of a Keyword Driven Framework viz. Keyword , Application Map , Component Function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Component function will read below tables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4780560"/>
              </p:ext>
            </p:extLst>
          </p:nvPr>
        </p:nvGraphicFramePr>
        <p:xfrm>
          <a:off x="298829" y="2827318"/>
          <a:ext cx="7934453" cy="1690895"/>
        </p:xfrm>
        <a:graphic>
          <a:graphicData uri="http://schemas.openxmlformats.org/drawingml/2006/table">
            <a:tbl>
              <a:tblPr>
                <a:tableStyleId>{6BB8BF20-FC4F-4C88-BC5F-B00154BB0029}</a:tableStyleId>
              </a:tblPr>
              <a:tblGrid>
                <a:gridCol w="3355645">
                  <a:extLst>
                    <a:ext uri="{9D8B030D-6E8A-4147-A177-3AD203B41FA5}">
                      <a16:colId xmlns:a16="http://schemas.microsoft.com/office/drawing/2014/main" xmlns="" val="1126826142"/>
                    </a:ext>
                  </a:extLst>
                </a:gridCol>
                <a:gridCol w="1907166">
                  <a:extLst>
                    <a:ext uri="{9D8B030D-6E8A-4147-A177-3AD203B41FA5}">
                      <a16:colId xmlns:a16="http://schemas.microsoft.com/office/drawing/2014/main" xmlns="" val="294588389"/>
                    </a:ext>
                  </a:extLst>
                </a:gridCol>
                <a:gridCol w="2671642">
                  <a:extLst>
                    <a:ext uri="{9D8B030D-6E8A-4147-A177-3AD203B41FA5}">
                      <a16:colId xmlns:a16="http://schemas.microsoft.com/office/drawing/2014/main" xmlns="" val="767317878"/>
                    </a:ext>
                  </a:extLst>
                </a:gridCol>
              </a:tblGrid>
              <a:tr h="210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Object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Argument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8744387"/>
                  </a:ext>
                </a:extLst>
              </a:tr>
              <a:tr h="210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(APPLICATION MAP)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(KEYWORD)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55339281"/>
                  </a:ext>
                </a:extLst>
              </a:tr>
              <a:tr h="210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WebEdit</a:t>
                      </a:r>
                      <a:r>
                        <a:rPr lang="en-US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UserName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linkClick r:id="rId4"/>
                        </a:rPr>
                        <a:t>abc@yahoo.com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38232802"/>
                  </a:ext>
                </a:extLst>
              </a:tr>
              <a:tr h="210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WebEdit(Password)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29663022"/>
                  </a:ext>
                </a:extLst>
              </a:tr>
              <a:tr h="427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WebButton(OK)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Click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45748586"/>
                  </a:ext>
                </a:extLst>
              </a:tr>
              <a:tr h="21060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47400419"/>
                  </a:ext>
                </a:extLst>
              </a:tr>
              <a:tr h="210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Window(Yahoo Mail)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Verify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Loads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616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5854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8829" y="400704"/>
            <a:ext cx="752299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Keyword Driven Automation Framework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98829" y="887506"/>
            <a:ext cx="840141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hlinkClick r:id="rId3"/>
            </a:endParaRPr>
          </a:p>
          <a:p>
            <a:r>
              <a:rPr lang="en-US" sz="1600" b="1" u="sng" dirty="0" smtClean="0"/>
              <a:t>Advantages </a:t>
            </a:r>
            <a:endParaRPr lang="en-US" sz="1600" b="1" u="sng" dirty="0"/>
          </a:p>
          <a:p>
            <a:endParaRPr lang="en-US" sz="1600" b="1" u="sng" dirty="0" smtClean="0">
              <a:hlinkClick r:id="rId3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Provides high code re-usability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Test Tool Independent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Independent of Application Under Test, the same script works for AUT (with some limitations)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Tests can be designed with or without </a:t>
            </a:r>
            <a:r>
              <a:rPr lang="en-US" sz="1600" dirty="0" smtClean="0"/>
              <a:t>AUT</a:t>
            </a:r>
          </a:p>
          <a:p>
            <a:endParaRPr lang="en-US" sz="1600" dirty="0" smtClean="0"/>
          </a:p>
          <a:p>
            <a:r>
              <a:rPr lang="en-US" sz="1600" b="1" u="sng" dirty="0" smtClean="0"/>
              <a:t>Disadvantages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/>
              <a:t>Initial </a:t>
            </a:r>
            <a:r>
              <a:rPr lang="en-US" sz="1600" dirty="0"/>
              <a:t>investment being pretty high, the benefits of this can only be realized if the application is considerably big and the test scripts are to be maintained for quite a few years.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High Automation expertise is required to create the Keyword Driven Framework.</a:t>
            </a:r>
          </a:p>
          <a:p>
            <a:endParaRPr lang="en-US" sz="1600" dirty="0"/>
          </a:p>
          <a:p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678026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8829" y="400704"/>
            <a:ext cx="752299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BDD  Automation Framework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98829" y="887506"/>
            <a:ext cx="840141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hlinkClick r:id="rId3"/>
            </a:endParaRPr>
          </a:p>
          <a:p>
            <a:endParaRPr lang="en-US" b="1" u="sng" dirty="0" smtClean="0">
              <a:hlinkClick r:id="rId3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Shifting </a:t>
            </a:r>
            <a:r>
              <a:rPr lang="en-US" sz="1800" dirty="0"/>
              <a:t>from thinking in “tests” to thinking in “behavior”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Collaboration between Business stakeholders, Business Analysts, QA Team and developers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Ubiquitous language, it is easy to describe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Driven by Business Value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Extends Test Driven Development (TDD) by utilizing natural language that non technical stakeholders can understand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BDD frameworks such as Cucumber or </a:t>
            </a:r>
            <a:r>
              <a:rPr lang="en-US" sz="1800" dirty="0" err="1"/>
              <a:t>JBehave</a:t>
            </a:r>
            <a:r>
              <a:rPr lang="en-US" sz="1800" dirty="0"/>
              <a:t> are an enabler, acting a “bridge” between Business &amp; Technical Language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5778864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8829" y="400704"/>
            <a:ext cx="752299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Hybrid   Automation Framework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98829" y="887506"/>
            <a:ext cx="84014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hlinkClick r:id="rId3"/>
            </a:endParaRPr>
          </a:p>
          <a:p>
            <a:endParaRPr lang="en-US" b="1" u="sng" dirty="0" smtClean="0">
              <a:hlinkClick r:id="rId3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Combination of all types of Frameworks </a:t>
            </a:r>
          </a:p>
        </p:txBody>
      </p:sp>
    </p:spTree>
    <p:extLst>
      <p:ext uri="{BB962C8B-B14F-4D97-AF65-F5344CB8AC3E}">
        <p14:creationId xmlns:p14="http://schemas.microsoft.com/office/powerpoint/2010/main" xmlns="" val="1390286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1624968" y="2113634"/>
            <a:ext cx="6213032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Cucumber Introduction 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891179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508862" y="459646"/>
            <a:ext cx="6213032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Cucumber  Introduction 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715816750"/>
              </p:ext>
            </p:extLst>
          </p:nvPr>
        </p:nvGraphicFramePr>
        <p:xfrm>
          <a:off x="-121024" y="1789013"/>
          <a:ext cx="5230905" cy="248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98140" y="1061762"/>
            <a:ext cx="3603813" cy="16004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Feature: </a:t>
            </a:r>
            <a:r>
              <a:rPr lang="en-US" dirty="0"/>
              <a:t>Eating too many cucumbers may not be good for you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>
                <a:solidFill>
                  <a:srgbClr val="FFFF00"/>
                </a:solidFill>
              </a:rPr>
              <a:t>Scenario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/>
              <a:t>Eating a few is no problem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Given </a:t>
            </a:r>
            <a:r>
              <a:rPr lang="en-US" dirty="0"/>
              <a:t>Alice is hungry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When</a:t>
            </a:r>
            <a:r>
              <a:rPr lang="en-US" dirty="0"/>
              <a:t> she eats 3 cucumbers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Then</a:t>
            </a:r>
            <a:r>
              <a:rPr lang="en-US" dirty="0"/>
              <a:t> she will be full</a:t>
            </a:r>
          </a:p>
        </p:txBody>
      </p:sp>
    </p:spTree>
    <p:extLst>
      <p:ext uri="{BB962C8B-B14F-4D97-AF65-F5344CB8AC3E}">
        <p14:creationId xmlns:p14="http://schemas.microsoft.com/office/powerpoint/2010/main" xmlns="" val="5371300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1400293" y="2195554"/>
            <a:ext cx="752299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Test NG Framework Introduction for Selenium beginners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pic>
        <p:nvPicPr>
          <p:cNvPr id="8194" name="Picture 2" descr="Image result for testng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0106" y="1184581"/>
            <a:ext cx="3359003" cy="10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039650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508862" y="459646"/>
            <a:ext cx="6213032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What is </a:t>
            </a:r>
            <a:r>
              <a:rPr lang="en-US" dirty="0" smtClean="0"/>
              <a:t>Gherkin ?</a:t>
            </a:r>
            <a:endParaRPr lang="en-US"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55494" y="1268319"/>
            <a:ext cx="861956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Gherkin is a set of grammar rules that makes plain text structured enough for Cucumber to </a:t>
            </a:r>
            <a:r>
              <a:rPr lang="en-US" sz="1800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Gherkin documents are stored in .feature text </a:t>
            </a:r>
            <a:r>
              <a:rPr lang="en-US" sz="1800" dirty="0" smtClean="0"/>
              <a:t>files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Primary Keywords: </a:t>
            </a:r>
          </a:p>
          <a:p>
            <a:endParaRPr lang="en-US" dirty="0"/>
          </a:p>
          <a:p>
            <a:r>
              <a:rPr lang="en-US" dirty="0"/>
              <a:t>Feature</a:t>
            </a:r>
          </a:p>
          <a:p>
            <a:r>
              <a:rPr lang="en-US" dirty="0"/>
              <a:t>Rule (as of Gherkin 6)</a:t>
            </a:r>
          </a:p>
          <a:p>
            <a:r>
              <a:rPr lang="en-US" dirty="0"/>
              <a:t>Example (or Scenario)</a:t>
            </a:r>
          </a:p>
          <a:p>
            <a:r>
              <a:rPr lang="en-US" dirty="0"/>
              <a:t>Given, When, Then, And, But (steps)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Scenario Outline (or Scenario Template)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xmlns="" val="28610173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147919" y="476563"/>
            <a:ext cx="6213032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Gherkin keywords introduction </a:t>
            </a:r>
            <a:endParaRPr lang="en-US"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1263533" y="3730532"/>
            <a:ext cx="6935902" cy="8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8"/>
              <a:buFont typeface="Lato"/>
              <a:buNone/>
            </a:pP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8162800"/>
              </p:ext>
            </p:extLst>
          </p:nvPr>
        </p:nvGraphicFramePr>
        <p:xfrm>
          <a:off x="147919" y="1264023"/>
          <a:ext cx="8377516" cy="3065931"/>
        </p:xfrm>
        <a:graphic>
          <a:graphicData uri="http://schemas.openxmlformats.org/drawingml/2006/table">
            <a:tbl>
              <a:tblPr>
                <a:tableStyleId>{6BB8BF20-FC4F-4C88-BC5F-B00154BB0029}</a:tableStyleId>
              </a:tblPr>
              <a:tblGrid>
                <a:gridCol w="2465153">
                  <a:extLst>
                    <a:ext uri="{9D8B030D-6E8A-4147-A177-3AD203B41FA5}">
                      <a16:colId xmlns:a16="http://schemas.microsoft.com/office/drawing/2014/main" xmlns="" val="867591448"/>
                    </a:ext>
                  </a:extLst>
                </a:gridCol>
                <a:gridCol w="5912363">
                  <a:extLst>
                    <a:ext uri="{9D8B030D-6E8A-4147-A177-3AD203B41FA5}">
                      <a16:colId xmlns:a16="http://schemas.microsoft.com/office/drawing/2014/main" xmlns="" val="378014737"/>
                    </a:ext>
                  </a:extLst>
                </a:gridCol>
              </a:tblGrid>
              <a:tr h="340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Keyword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Usage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5146858"/>
                  </a:ext>
                </a:extLst>
              </a:tr>
              <a:tr h="340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Feature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Main Feature Title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46682961"/>
                  </a:ext>
                </a:extLst>
              </a:tr>
              <a:tr h="340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Scenario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Scenario Title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36578934"/>
                  </a:ext>
                </a:extLst>
              </a:tr>
              <a:tr h="340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Examples: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Pipe separated </a:t>
                      </a:r>
                      <a:r>
                        <a:rPr lang="en-US" sz="1800" u="none" strike="noStrike" dirty="0">
                          <a:effectLst/>
                        </a:rPr>
                        <a:t>Data Table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17239027"/>
                  </a:ext>
                </a:extLst>
              </a:tr>
              <a:tr h="340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Scenario </a:t>
                      </a:r>
                      <a:r>
                        <a:rPr lang="en-US" sz="1800" u="none" strike="noStrike" dirty="0">
                          <a:effectLst/>
                        </a:rPr>
                        <a:t>Outline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Scenario Title  with parameters and Examples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15950718"/>
                  </a:ext>
                </a:extLst>
              </a:tr>
              <a:tr h="340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Given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Precondition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95681082"/>
                  </a:ext>
                </a:extLst>
              </a:tr>
              <a:tr h="340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When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Action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2696955"/>
                  </a:ext>
                </a:extLst>
              </a:tr>
              <a:tr h="340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Then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Verification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83527356"/>
                  </a:ext>
                </a:extLst>
              </a:tr>
              <a:tr h="340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Multiple Given , When and </a:t>
                      </a:r>
                      <a:r>
                        <a:rPr lang="en-US" sz="1800" u="none" strike="noStrike" dirty="0" smtClean="0">
                          <a:effectLst/>
                        </a:rPr>
                        <a:t>Then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72600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17428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147918" y="476563"/>
            <a:ext cx="7543799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Scenario and Scenario Outline Difference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918" y="1599645"/>
            <a:ext cx="412152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Feature: </a:t>
            </a:r>
            <a:r>
              <a:rPr lang="en-US" sz="1600" dirty="0"/>
              <a:t>Eating too many cucumbers may not be good for you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smtClean="0">
                <a:solidFill>
                  <a:srgbClr val="FFFF00"/>
                </a:solidFill>
              </a:rPr>
              <a:t>Scenario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en-US" sz="1600" dirty="0"/>
              <a:t>Eating a few is no problem</a:t>
            </a:r>
          </a:p>
          <a:p>
            <a:r>
              <a:rPr lang="en-US" sz="1600" dirty="0"/>
              <a:t>    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Given </a:t>
            </a:r>
            <a:r>
              <a:rPr lang="en-US" sz="1600" dirty="0"/>
              <a:t>Alice is hungry 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When</a:t>
            </a:r>
            <a:r>
              <a:rPr lang="en-US" sz="1600" dirty="0"/>
              <a:t> she eats 3 cucumbers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B0F0"/>
                </a:solidFill>
              </a:rPr>
              <a:t>Then</a:t>
            </a:r>
            <a:r>
              <a:rPr lang="en-US" sz="1600" dirty="0"/>
              <a:t> she will be </a:t>
            </a:r>
            <a:r>
              <a:rPr lang="en-US" sz="1600" dirty="0" smtClean="0"/>
              <a:t>full</a:t>
            </a:r>
          </a:p>
          <a:p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988859" y="1353423"/>
            <a:ext cx="3993776" cy="2800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Feature: </a:t>
            </a:r>
            <a:r>
              <a:rPr lang="en-US" sz="1600" dirty="0"/>
              <a:t>Eating too many cucumbers may not be good for you</a:t>
            </a:r>
          </a:p>
          <a:p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Scenario </a:t>
            </a:r>
            <a:r>
              <a:rPr lang="en-US" sz="1600" dirty="0">
                <a:solidFill>
                  <a:srgbClr val="FFFF00"/>
                </a:solidFill>
              </a:rPr>
              <a:t>Outline: </a:t>
            </a:r>
            <a:r>
              <a:rPr lang="en-US" sz="1600" dirty="0"/>
              <a:t>eating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FF0000"/>
                </a:solidFill>
              </a:rPr>
              <a:t>Given</a:t>
            </a:r>
            <a:r>
              <a:rPr lang="en-US" sz="1600" dirty="0"/>
              <a:t> there are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&lt;start&gt; </a:t>
            </a:r>
            <a:r>
              <a:rPr lang="en-US" sz="1600" dirty="0"/>
              <a:t>cucumbers</a:t>
            </a:r>
          </a:p>
          <a:p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 When </a:t>
            </a:r>
            <a:r>
              <a:rPr lang="en-US" sz="1600" dirty="0"/>
              <a:t>I eat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&lt;eat&gt; </a:t>
            </a:r>
            <a:r>
              <a:rPr lang="en-US" sz="1600" dirty="0"/>
              <a:t>cucumbers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Then</a:t>
            </a:r>
            <a:r>
              <a:rPr lang="en-US" sz="1600" dirty="0"/>
              <a:t> I should have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&lt;left&gt; </a:t>
            </a:r>
            <a:r>
              <a:rPr lang="en-US" sz="1600" dirty="0" smtClean="0"/>
              <a:t>cucumbers</a:t>
            </a:r>
            <a:endParaRPr lang="en-US" sz="1600" dirty="0"/>
          </a:p>
          <a:p>
            <a:r>
              <a:rPr lang="en-US" sz="1600" dirty="0">
                <a:solidFill>
                  <a:srgbClr val="FFFF00"/>
                </a:solidFill>
              </a:rPr>
              <a:t>  Examples: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| start | eat | left </a:t>
            </a:r>
            <a:r>
              <a:rPr lang="en-US" sz="1600" dirty="0"/>
              <a:t>|</a:t>
            </a:r>
          </a:p>
          <a:p>
            <a:r>
              <a:rPr lang="en-US" sz="1600" dirty="0"/>
              <a:t>    |    12 |   5 |    7 |</a:t>
            </a:r>
          </a:p>
          <a:p>
            <a:r>
              <a:rPr lang="en-US" sz="1600" dirty="0"/>
              <a:t>    |    20 |   5 |   15 |</a:t>
            </a:r>
          </a:p>
        </p:txBody>
      </p:sp>
    </p:spTree>
    <p:extLst>
      <p:ext uri="{BB962C8B-B14F-4D97-AF65-F5344CB8AC3E}">
        <p14:creationId xmlns:p14="http://schemas.microsoft.com/office/powerpoint/2010/main" xmlns="" val="25976252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147918" y="315198"/>
            <a:ext cx="8095129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 smtClean="0"/>
              <a:t>Demo - Install Cucumber and Setup cucumber Maven Project with Selenium 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59288026"/>
              </p:ext>
            </p:extLst>
          </p:nvPr>
        </p:nvGraphicFramePr>
        <p:xfrm>
          <a:off x="147918" y="1317811"/>
          <a:ext cx="8767483" cy="3267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6906649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E1CBB7-92FF-4475-A064-4D26891173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06E1CBB7-92FF-4475-A064-4D26891173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B63034-8166-4B03-B7C3-17BE8AFEB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graphicEl>
                                              <a:dgm id="{B7B63034-8166-4B03-B7C3-17BE8AFEB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48DB44-0F0E-484C-B4E1-A29B09729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graphicEl>
                                              <a:dgm id="{EB48DB44-0F0E-484C-B4E1-A29B09729F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8371DD-E408-4458-96E7-1B57A724C2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graphicEl>
                                              <a:dgm id="{AC8371DD-E408-4458-96E7-1B57A724C2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DDBE93-1034-464B-8BD6-5E4CBFCDF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graphicEl>
                                              <a:dgm id="{07DDBE93-1034-464B-8BD6-5E4CBFCDF6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613E30-3C05-49AD-83EE-56F3C081F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graphicEl>
                                              <a:dgm id="{85613E30-3C05-49AD-83EE-56F3C081F2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D42569-995B-4E04-AEA2-5F89AEA5F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graphicEl>
                                              <a:dgm id="{32D42569-995B-4E04-AEA2-5F89AEA5F1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9BCB1D-C432-4CE9-80F0-BB69423C1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FF9BCB1D-C432-4CE9-80F0-BB69423C1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4785AD-5027-498B-9F63-C000435184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graphicEl>
                                              <a:dgm id="{894785AD-5027-498B-9F63-C000435184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51E66B-1F9E-4201-A023-78ED50933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>
                                            <p:graphicEl>
                                              <a:dgm id="{D551E66B-1F9E-4201-A023-78ED509333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7D383A-8A2C-45CF-9E6D-1A2FB0CAA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graphicEl>
                                              <a:dgm id="{957D383A-8A2C-45CF-9E6D-1A2FB0CAA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AA8DE2-38CD-4959-A584-219D6F3B65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graphicEl>
                                              <a:dgm id="{DBAA8DE2-38CD-4959-A584-219D6F3B65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C01EAA-DF73-4A01-8B13-285570AB2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>
                                            <p:graphicEl>
                                              <a:dgm id="{89C01EAA-DF73-4A01-8B13-285570AB2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A5EC53-C647-4F9C-ABDC-473C9F0A8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">
                                            <p:graphicEl>
                                              <a:dgm id="{9BA5EC53-C647-4F9C-ABDC-473C9F0A80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D9AF13-B407-4F5F-A1A0-44F7F5495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graphicEl>
                                              <a:dgm id="{38D9AF13-B407-4F5F-A1A0-44F7F5495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99035B-EB20-422D-AD55-81660662A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graphicEl>
                                              <a:dgm id="{8699035B-EB20-422D-AD55-81660662A4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CC8E49-FC9B-40EC-AEDB-9FEED54E39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">
                                            <p:graphicEl>
                                              <a:dgm id="{B3CC8E49-FC9B-40EC-AEDB-9FEED54E39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2110DB-2F27-4675-8A6D-0139E20C9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">
                                            <p:graphicEl>
                                              <a:dgm id="{F92110DB-2F27-4675-8A6D-0139E20C90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2994CC-4E94-49EF-B87C-A73DDE333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">
                                            <p:graphicEl>
                                              <a:dgm id="{F92994CC-4E94-49EF-B87C-A73DDE333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157F6F-D401-4821-8366-E8BA16FE8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">
                                            <p:graphicEl>
                                              <a:dgm id="{40157F6F-D401-4821-8366-E8BA16FE8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F4E72F-6454-4792-8F16-F054650177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">
                                            <p:graphicEl>
                                              <a:dgm id="{46F4E72F-6454-4792-8F16-F054650177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FD5527-A85A-45B8-A735-15EE496FD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">
                                            <p:graphicEl>
                                              <a:dgm id="{B8FD5527-A85A-45B8-A735-15EE496FD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B8916C-60D1-492D-85C1-5BEF42EE9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">
                                            <p:graphicEl>
                                              <a:dgm id="{44B8916C-60D1-492D-85C1-5BEF42EE9C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147918" y="315198"/>
            <a:ext cx="8095129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 smtClean="0"/>
              <a:t>Demo – Configure Runner Class to Run Feature Files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168365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147918" y="315198"/>
            <a:ext cx="8095129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 smtClean="0"/>
              <a:t>Demo – Run the  Maven Install and Generate Glue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207484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147918" y="315198"/>
            <a:ext cx="8095129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 smtClean="0"/>
              <a:t>Demo – Add Selenium Steps in Glue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53973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147918" y="315198"/>
            <a:ext cx="8095129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 smtClean="0"/>
              <a:t>Demo – Run Maven Project  and verify the Reports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76110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111189" y="2937375"/>
            <a:ext cx="6938682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Jenkins introduction </a:t>
            </a:r>
            <a:endParaRPr lang="en-US" dirty="0"/>
          </a:p>
        </p:txBody>
      </p:sp>
      <p:pic>
        <p:nvPicPr>
          <p:cNvPr id="23554" name="Picture 2" descr="Image result for jenkins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3211" y="8068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350625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403412" y="443952"/>
            <a:ext cx="6938682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What is Jenkins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942" y="1358153"/>
            <a:ext cx="7974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Jenkins is a software that allows continuous integration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Continuous Integration is a development practice that requires developers to integrate code into a shared repository at regular intervals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Continuous integration requires the developers to have frequent builds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The common practice is that whenever a code commit occurs, a build should be triggered.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Jenkins will be installed on a server where the central build will take place</a:t>
            </a:r>
          </a:p>
        </p:txBody>
      </p:sp>
    </p:spTree>
    <p:extLst>
      <p:ext uri="{BB962C8B-B14F-4D97-AF65-F5344CB8AC3E}">
        <p14:creationId xmlns:p14="http://schemas.microsoft.com/office/powerpoint/2010/main" xmlns="" val="31587929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44155" y="419306"/>
            <a:ext cx="795528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Why Test NG </a:t>
            </a:r>
            <a:endParaRPr dirty="0"/>
          </a:p>
        </p:txBody>
      </p:sp>
      <p:pic>
        <p:nvPicPr>
          <p:cNvPr id="1026" name="Picture 2" descr="Image result for Test 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154" y="1237129"/>
            <a:ext cx="7218963" cy="3108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23757951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403412" y="443952"/>
            <a:ext cx="6938682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How Jenkins works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272118913"/>
              </p:ext>
            </p:extLst>
          </p:nvPr>
        </p:nvGraphicFramePr>
        <p:xfrm>
          <a:off x="282388" y="1116106"/>
          <a:ext cx="8713694" cy="3294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2325131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403412" y="443952"/>
            <a:ext cx="6938682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Demo - Download Jenkins and start Jenkins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55145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403411" y="443952"/>
            <a:ext cx="8377518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Demo  - Install  Maven and Cucumber </a:t>
            </a:r>
            <a:r>
              <a:rPr lang="en-US" dirty="0" err="1" smtClean="0"/>
              <a:t>jenkin</a:t>
            </a:r>
            <a:r>
              <a:rPr lang="en-US" dirty="0" smtClean="0"/>
              <a:t>  Plugins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38500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82387" y="524634"/>
            <a:ext cx="8525436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 smtClean="0"/>
              <a:t>Demo  - Configure our cucumber test Project and run from Jenkins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450695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3" name="Google Shape;7263;p15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>
              <a:alpha val="8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4" name="Google Shape;7264;p155"/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5" name="Google Shape;7265;p155"/>
          <p:cNvSpPr txBox="1"/>
          <p:nvPr/>
        </p:nvSpPr>
        <p:spPr>
          <a:xfrm>
            <a:off x="1600200" y="1149712"/>
            <a:ext cx="5943599" cy="52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Lato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Thanks For Watching!</a:t>
            </a:r>
            <a:endParaRPr dirty="0"/>
          </a:p>
        </p:txBody>
      </p:sp>
      <p:sp>
        <p:nvSpPr>
          <p:cNvPr id="7266" name="Google Shape;7266;p155"/>
          <p:cNvSpPr/>
          <p:nvPr/>
        </p:nvSpPr>
        <p:spPr>
          <a:xfrm>
            <a:off x="4343400" y="2142940"/>
            <a:ext cx="457200" cy="1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7" name="Google Shape;7267;p155"/>
          <p:cNvSpPr txBox="1"/>
          <p:nvPr/>
        </p:nvSpPr>
        <p:spPr>
          <a:xfrm>
            <a:off x="1600200" y="1775813"/>
            <a:ext cx="5943599" cy="21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Lato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Don’t forget to tell your ideas </a:t>
            </a:r>
            <a:r>
              <a:rPr lang="en-US" sz="1400" b="0" i="0" u="none" strike="noStrike" cap="none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 questions about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presentation and share it with us!</a:t>
            </a:r>
            <a:endParaRPr dirty="0"/>
          </a:p>
        </p:txBody>
      </p:sp>
      <p:sp>
        <p:nvSpPr>
          <p:cNvPr id="7268" name="Google Shape;7268;p155"/>
          <p:cNvSpPr/>
          <p:nvPr/>
        </p:nvSpPr>
        <p:spPr>
          <a:xfrm>
            <a:off x="1243012" y="1010123"/>
            <a:ext cx="6657975" cy="1342967"/>
          </a:xfrm>
          <a:prstGeom prst="rect">
            <a:avLst/>
          </a:prstGeom>
          <a:noFill/>
          <a:ln w="152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69" name="Google Shape;7269;p155"/>
          <p:cNvGrpSpPr/>
          <p:nvPr/>
        </p:nvGrpSpPr>
        <p:grpSpPr>
          <a:xfrm>
            <a:off x="4031455" y="3080371"/>
            <a:ext cx="1081088" cy="265647"/>
            <a:chOff x="4031455" y="3080371"/>
            <a:chExt cx="1081088" cy="265647"/>
          </a:xfrm>
        </p:grpSpPr>
        <p:sp>
          <p:nvSpPr>
            <p:cNvPr id="7270" name="Google Shape;7270;p155"/>
            <p:cNvSpPr/>
            <p:nvPr/>
          </p:nvSpPr>
          <p:spPr>
            <a:xfrm>
              <a:off x="4031455" y="3080371"/>
              <a:ext cx="1081088" cy="26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1" name="Google Shape;7271;p155"/>
            <p:cNvSpPr txBox="1"/>
            <p:nvPr/>
          </p:nvSpPr>
          <p:spPr>
            <a:xfrm>
              <a:off x="4062412" y="3116299"/>
              <a:ext cx="1019176" cy="179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Contact us:</a:t>
              </a:r>
              <a:endParaRPr dirty="0"/>
            </a:p>
          </p:txBody>
        </p:sp>
      </p:grpSp>
      <p:grpSp>
        <p:nvGrpSpPr>
          <p:cNvPr id="7272" name="Google Shape;7272;p155"/>
          <p:cNvGrpSpPr/>
          <p:nvPr/>
        </p:nvGrpSpPr>
        <p:grpSpPr>
          <a:xfrm>
            <a:off x="3945925" y="3679690"/>
            <a:ext cx="366840" cy="366841"/>
            <a:chOff x="3764821" y="3626632"/>
            <a:chExt cx="472957" cy="472957"/>
          </a:xfrm>
        </p:grpSpPr>
        <p:sp>
          <p:nvSpPr>
            <p:cNvPr id="7273" name="Google Shape;7273;p155"/>
            <p:cNvSpPr/>
            <p:nvPr/>
          </p:nvSpPr>
          <p:spPr>
            <a:xfrm>
              <a:off x="3764821" y="3626632"/>
              <a:ext cx="472957" cy="472957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4" name="Google Shape;7274;p155"/>
            <p:cNvSpPr/>
            <p:nvPr/>
          </p:nvSpPr>
          <p:spPr>
            <a:xfrm>
              <a:off x="3874433" y="3760717"/>
              <a:ext cx="253728" cy="1849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121" y="0"/>
                  </a:moveTo>
                  <a:cubicBezTo>
                    <a:pt x="10878" y="0"/>
                    <a:pt x="10878" y="0"/>
                    <a:pt x="10878" y="0"/>
                  </a:cubicBezTo>
                  <a:cubicBezTo>
                    <a:pt x="4759" y="0"/>
                    <a:pt x="0" y="6562"/>
                    <a:pt x="0" y="15000"/>
                  </a:cubicBezTo>
                  <a:cubicBezTo>
                    <a:pt x="0" y="105000"/>
                    <a:pt x="0" y="105000"/>
                    <a:pt x="0" y="105000"/>
                  </a:cubicBezTo>
                  <a:cubicBezTo>
                    <a:pt x="0" y="113437"/>
                    <a:pt x="4759" y="120000"/>
                    <a:pt x="10878" y="120000"/>
                  </a:cubicBezTo>
                  <a:cubicBezTo>
                    <a:pt x="109121" y="120000"/>
                    <a:pt x="109121" y="120000"/>
                    <a:pt x="109121" y="120000"/>
                  </a:cubicBezTo>
                  <a:cubicBezTo>
                    <a:pt x="114900" y="120000"/>
                    <a:pt x="120000" y="113437"/>
                    <a:pt x="120000" y="105000"/>
                  </a:cubicBezTo>
                  <a:cubicBezTo>
                    <a:pt x="120000" y="15000"/>
                    <a:pt x="120000" y="15000"/>
                    <a:pt x="120000" y="15000"/>
                  </a:cubicBezTo>
                  <a:cubicBezTo>
                    <a:pt x="120000" y="6562"/>
                    <a:pt x="114900" y="0"/>
                    <a:pt x="109121" y="0"/>
                  </a:cubicBezTo>
                  <a:moveTo>
                    <a:pt x="10878" y="7500"/>
                  </a:moveTo>
                  <a:cubicBezTo>
                    <a:pt x="109121" y="7500"/>
                    <a:pt x="109121" y="7500"/>
                    <a:pt x="109121" y="7500"/>
                  </a:cubicBezTo>
                  <a:cubicBezTo>
                    <a:pt x="109801" y="7500"/>
                    <a:pt x="110141" y="7500"/>
                    <a:pt x="110821" y="7968"/>
                  </a:cubicBezTo>
                  <a:cubicBezTo>
                    <a:pt x="63569" y="73125"/>
                    <a:pt x="63569" y="73125"/>
                    <a:pt x="63569" y="73125"/>
                  </a:cubicBezTo>
                  <a:cubicBezTo>
                    <a:pt x="62549" y="74062"/>
                    <a:pt x="61189" y="75000"/>
                    <a:pt x="59830" y="75000"/>
                  </a:cubicBezTo>
                  <a:cubicBezTo>
                    <a:pt x="58470" y="75000"/>
                    <a:pt x="57110" y="74062"/>
                    <a:pt x="56090" y="73125"/>
                  </a:cubicBezTo>
                  <a:cubicBezTo>
                    <a:pt x="8838" y="7968"/>
                    <a:pt x="8838" y="7968"/>
                    <a:pt x="8838" y="7968"/>
                  </a:cubicBezTo>
                  <a:cubicBezTo>
                    <a:pt x="9518" y="7500"/>
                    <a:pt x="10198" y="7500"/>
                    <a:pt x="10878" y="7500"/>
                  </a:cubicBezTo>
                  <a:moveTo>
                    <a:pt x="5439" y="105000"/>
                  </a:moveTo>
                  <a:cubicBezTo>
                    <a:pt x="5439" y="15000"/>
                    <a:pt x="5439" y="15000"/>
                    <a:pt x="5439" y="15000"/>
                  </a:cubicBezTo>
                  <a:cubicBezTo>
                    <a:pt x="5439" y="14531"/>
                    <a:pt x="5439" y="14062"/>
                    <a:pt x="5439" y="13593"/>
                  </a:cubicBezTo>
                  <a:cubicBezTo>
                    <a:pt x="39093" y="60000"/>
                    <a:pt x="39093" y="60000"/>
                    <a:pt x="39093" y="60000"/>
                  </a:cubicBezTo>
                  <a:cubicBezTo>
                    <a:pt x="5439" y="106406"/>
                    <a:pt x="5439" y="106406"/>
                    <a:pt x="5439" y="106406"/>
                  </a:cubicBezTo>
                  <a:cubicBezTo>
                    <a:pt x="5439" y="105937"/>
                    <a:pt x="5439" y="105468"/>
                    <a:pt x="5439" y="105000"/>
                  </a:cubicBezTo>
                  <a:moveTo>
                    <a:pt x="109121" y="112500"/>
                  </a:moveTo>
                  <a:cubicBezTo>
                    <a:pt x="10878" y="112500"/>
                    <a:pt x="10878" y="112500"/>
                    <a:pt x="10878" y="112500"/>
                  </a:cubicBezTo>
                  <a:cubicBezTo>
                    <a:pt x="10198" y="112500"/>
                    <a:pt x="9518" y="112500"/>
                    <a:pt x="8838" y="112031"/>
                  </a:cubicBezTo>
                  <a:cubicBezTo>
                    <a:pt x="42832" y="65156"/>
                    <a:pt x="42832" y="65156"/>
                    <a:pt x="42832" y="65156"/>
                  </a:cubicBezTo>
                  <a:cubicBezTo>
                    <a:pt x="52351" y="78281"/>
                    <a:pt x="52351" y="78281"/>
                    <a:pt x="52351" y="78281"/>
                  </a:cubicBezTo>
                  <a:cubicBezTo>
                    <a:pt x="54390" y="81093"/>
                    <a:pt x="57110" y="82500"/>
                    <a:pt x="59830" y="82500"/>
                  </a:cubicBezTo>
                  <a:cubicBezTo>
                    <a:pt x="62549" y="82500"/>
                    <a:pt x="65269" y="81093"/>
                    <a:pt x="67308" y="78281"/>
                  </a:cubicBezTo>
                  <a:cubicBezTo>
                    <a:pt x="76827" y="65156"/>
                    <a:pt x="76827" y="65156"/>
                    <a:pt x="76827" y="65156"/>
                  </a:cubicBezTo>
                  <a:cubicBezTo>
                    <a:pt x="110821" y="112031"/>
                    <a:pt x="110821" y="112031"/>
                    <a:pt x="110821" y="112031"/>
                  </a:cubicBezTo>
                  <a:cubicBezTo>
                    <a:pt x="110141" y="112500"/>
                    <a:pt x="109801" y="112500"/>
                    <a:pt x="109121" y="112500"/>
                  </a:cubicBezTo>
                  <a:moveTo>
                    <a:pt x="114560" y="105000"/>
                  </a:moveTo>
                  <a:cubicBezTo>
                    <a:pt x="114560" y="105468"/>
                    <a:pt x="114560" y="105937"/>
                    <a:pt x="114220" y="106406"/>
                  </a:cubicBezTo>
                  <a:cubicBezTo>
                    <a:pt x="80566" y="60000"/>
                    <a:pt x="80566" y="60000"/>
                    <a:pt x="80566" y="60000"/>
                  </a:cubicBezTo>
                  <a:cubicBezTo>
                    <a:pt x="114220" y="13593"/>
                    <a:pt x="114220" y="13593"/>
                    <a:pt x="114220" y="13593"/>
                  </a:cubicBezTo>
                  <a:cubicBezTo>
                    <a:pt x="114560" y="14062"/>
                    <a:pt x="114560" y="14531"/>
                    <a:pt x="114560" y="15000"/>
                  </a:cubicBezTo>
                  <a:lnTo>
                    <a:pt x="114560" y="105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5" name="Google Shape;7275;p155"/>
          <p:cNvGrpSpPr/>
          <p:nvPr/>
        </p:nvGrpSpPr>
        <p:grpSpPr>
          <a:xfrm>
            <a:off x="4831234" y="3679690"/>
            <a:ext cx="366840" cy="366841"/>
            <a:chOff x="4906223" y="3626632"/>
            <a:chExt cx="472957" cy="472957"/>
          </a:xfrm>
        </p:grpSpPr>
        <p:sp>
          <p:nvSpPr>
            <p:cNvPr id="7276" name="Google Shape;7276;p155"/>
            <p:cNvSpPr/>
            <p:nvPr/>
          </p:nvSpPr>
          <p:spPr>
            <a:xfrm>
              <a:off x="4906223" y="3626632"/>
              <a:ext cx="472957" cy="472957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7" name="Google Shape;7277;p155"/>
            <p:cNvSpPr/>
            <p:nvPr/>
          </p:nvSpPr>
          <p:spPr>
            <a:xfrm>
              <a:off x="5038305" y="3732955"/>
              <a:ext cx="188540" cy="2603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233" y="0"/>
                  </a:moveTo>
                  <a:cubicBezTo>
                    <a:pt x="27081" y="0"/>
                    <a:pt x="0" y="19376"/>
                    <a:pt x="0" y="43512"/>
                  </a:cubicBezTo>
                  <a:cubicBezTo>
                    <a:pt x="0" y="79206"/>
                    <a:pt x="60233" y="120000"/>
                    <a:pt x="60233" y="120000"/>
                  </a:cubicBezTo>
                  <a:cubicBezTo>
                    <a:pt x="60233" y="120000"/>
                    <a:pt x="120000" y="79206"/>
                    <a:pt x="120000" y="43512"/>
                  </a:cubicBezTo>
                  <a:cubicBezTo>
                    <a:pt x="120000" y="19376"/>
                    <a:pt x="92918" y="0"/>
                    <a:pt x="60233" y="0"/>
                  </a:cubicBezTo>
                  <a:moveTo>
                    <a:pt x="60233" y="111841"/>
                  </a:moveTo>
                  <a:cubicBezTo>
                    <a:pt x="60233" y="111841"/>
                    <a:pt x="7470" y="76487"/>
                    <a:pt x="7470" y="43512"/>
                  </a:cubicBezTo>
                  <a:cubicBezTo>
                    <a:pt x="7470" y="22436"/>
                    <a:pt x="30817" y="5439"/>
                    <a:pt x="60233" y="5439"/>
                  </a:cubicBezTo>
                  <a:cubicBezTo>
                    <a:pt x="89182" y="5439"/>
                    <a:pt x="112529" y="22436"/>
                    <a:pt x="112529" y="43512"/>
                  </a:cubicBezTo>
                  <a:cubicBezTo>
                    <a:pt x="112529" y="76487"/>
                    <a:pt x="60233" y="111841"/>
                    <a:pt x="60233" y="111841"/>
                  </a:cubicBezTo>
                  <a:moveTo>
                    <a:pt x="60233" y="21756"/>
                  </a:moveTo>
                  <a:cubicBezTo>
                    <a:pt x="43424" y="21756"/>
                    <a:pt x="29883" y="31614"/>
                    <a:pt x="29883" y="43512"/>
                  </a:cubicBezTo>
                  <a:cubicBezTo>
                    <a:pt x="29883" y="55750"/>
                    <a:pt x="43424" y="65609"/>
                    <a:pt x="60233" y="65609"/>
                  </a:cubicBezTo>
                  <a:cubicBezTo>
                    <a:pt x="76575" y="65609"/>
                    <a:pt x="90116" y="55750"/>
                    <a:pt x="90116" y="43512"/>
                  </a:cubicBezTo>
                  <a:cubicBezTo>
                    <a:pt x="90116" y="31614"/>
                    <a:pt x="76575" y="21756"/>
                    <a:pt x="60233" y="21756"/>
                  </a:cubicBezTo>
                  <a:moveTo>
                    <a:pt x="60233" y="60169"/>
                  </a:moveTo>
                  <a:cubicBezTo>
                    <a:pt x="47626" y="60169"/>
                    <a:pt x="37354" y="52691"/>
                    <a:pt x="37354" y="43512"/>
                  </a:cubicBezTo>
                  <a:cubicBezTo>
                    <a:pt x="37354" y="34674"/>
                    <a:pt x="47626" y="27195"/>
                    <a:pt x="60233" y="27195"/>
                  </a:cubicBezTo>
                  <a:cubicBezTo>
                    <a:pt x="72373" y="27195"/>
                    <a:pt x="82645" y="34674"/>
                    <a:pt x="82645" y="43512"/>
                  </a:cubicBezTo>
                  <a:cubicBezTo>
                    <a:pt x="82645" y="52691"/>
                    <a:pt x="72373" y="60169"/>
                    <a:pt x="60233" y="6016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8" name="Google Shape;7278;p155"/>
          <p:cNvGrpSpPr/>
          <p:nvPr/>
        </p:nvGrpSpPr>
        <p:grpSpPr>
          <a:xfrm>
            <a:off x="4388579" y="3679690"/>
            <a:ext cx="366840" cy="366841"/>
            <a:chOff x="4335521" y="3626632"/>
            <a:chExt cx="472957" cy="472957"/>
          </a:xfrm>
        </p:grpSpPr>
        <p:sp>
          <p:nvSpPr>
            <p:cNvPr id="7279" name="Google Shape;7279;p155"/>
            <p:cNvSpPr/>
            <p:nvPr/>
          </p:nvSpPr>
          <p:spPr>
            <a:xfrm>
              <a:off x="4335521" y="3626632"/>
              <a:ext cx="472957" cy="472957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0" name="Google Shape;7280;p155"/>
            <p:cNvSpPr/>
            <p:nvPr/>
          </p:nvSpPr>
          <p:spPr>
            <a:xfrm>
              <a:off x="4440130" y="3726569"/>
              <a:ext cx="266701" cy="2667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20" y="58130"/>
                  </a:moveTo>
                  <a:cubicBezTo>
                    <a:pt x="98243" y="37053"/>
                    <a:pt x="98243" y="37053"/>
                    <a:pt x="98243" y="37053"/>
                  </a:cubicBezTo>
                  <a:cubicBezTo>
                    <a:pt x="98243" y="8158"/>
                    <a:pt x="98243" y="8158"/>
                    <a:pt x="98243" y="8158"/>
                  </a:cubicBezTo>
                  <a:cubicBezTo>
                    <a:pt x="98243" y="6458"/>
                    <a:pt x="96883" y="5439"/>
                    <a:pt x="95524" y="5439"/>
                  </a:cubicBezTo>
                  <a:cubicBezTo>
                    <a:pt x="79206" y="5439"/>
                    <a:pt x="79206" y="5439"/>
                    <a:pt x="79206" y="5439"/>
                  </a:cubicBezTo>
                  <a:cubicBezTo>
                    <a:pt x="77507" y="5439"/>
                    <a:pt x="76487" y="6458"/>
                    <a:pt x="76487" y="8158"/>
                  </a:cubicBezTo>
                  <a:cubicBezTo>
                    <a:pt x="76487" y="15297"/>
                    <a:pt x="76487" y="15297"/>
                    <a:pt x="76487" y="15297"/>
                  </a:cubicBezTo>
                  <a:cubicBezTo>
                    <a:pt x="61869" y="679"/>
                    <a:pt x="61869" y="679"/>
                    <a:pt x="61869" y="679"/>
                  </a:cubicBezTo>
                  <a:cubicBezTo>
                    <a:pt x="61529" y="339"/>
                    <a:pt x="60849" y="0"/>
                    <a:pt x="60169" y="0"/>
                  </a:cubicBezTo>
                  <a:cubicBezTo>
                    <a:pt x="59150" y="0"/>
                    <a:pt x="58470" y="339"/>
                    <a:pt x="58130" y="679"/>
                  </a:cubicBezTo>
                  <a:cubicBezTo>
                    <a:pt x="679" y="58130"/>
                    <a:pt x="679" y="58130"/>
                    <a:pt x="679" y="58130"/>
                  </a:cubicBezTo>
                  <a:cubicBezTo>
                    <a:pt x="339" y="58470"/>
                    <a:pt x="0" y="59150"/>
                    <a:pt x="0" y="59830"/>
                  </a:cubicBezTo>
                  <a:cubicBezTo>
                    <a:pt x="0" y="61529"/>
                    <a:pt x="1019" y="62549"/>
                    <a:pt x="2719" y="62549"/>
                  </a:cubicBezTo>
                  <a:cubicBezTo>
                    <a:pt x="3399" y="62549"/>
                    <a:pt x="4079" y="62549"/>
                    <a:pt x="4759" y="61869"/>
                  </a:cubicBezTo>
                  <a:cubicBezTo>
                    <a:pt x="16317" y="50311"/>
                    <a:pt x="16317" y="50311"/>
                    <a:pt x="16317" y="50311"/>
                  </a:cubicBezTo>
                  <a:cubicBezTo>
                    <a:pt x="16317" y="117280"/>
                    <a:pt x="16317" y="117280"/>
                    <a:pt x="16317" y="117280"/>
                  </a:cubicBezTo>
                  <a:cubicBezTo>
                    <a:pt x="16317" y="118640"/>
                    <a:pt x="17677" y="120000"/>
                    <a:pt x="19036" y="120000"/>
                  </a:cubicBezTo>
                  <a:cubicBezTo>
                    <a:pt x="100963" y="120000"/>
                    <a:pt x="100963" y="120000"/>
                    <a:pt x="100963" y="120000"/>
                  </a:cubicBezTo>
                  <a:cubicBezTo>
                    <a:pt x="102322" y="120000"/>
                    <a:pt x="103682" y="118640"/>
                    <a:pt x="103682" y="117280"/>
                  </a:cubicBezTo>
                  <a:cubicBezTo>
                    <a:pt x="103682" y="50311"/>
                    <a:pt x="103682" y="50311"/>
                    <a:pt x="103682" y="50311"/>
                  </a:cubicBezTo>
                  <a:cubicBezTo>
                    <a:pt x="115240" y="61869"/>
                    <a:pt x="115240" y="61869"/>
                    <a:pt x="115240" y="61869"/>
                  </a:cubicBezTo>
                  <a:cubicBezTo>
                    <a:pt x="115920" y="62549"/>
                    <a:pt x="116600" y="62549"/>
                    <a:pt x="117280" y="62549"/>
                  </a:cubicBezTo>
                  <a:cubicBezTo>
                    <a:pt x="118980" y="62549"/>
                    <a:pt x="120000" y="61529"/>
                    <a:pt x="120000" y="59830"/>
                  </a:cubicBezTo>
                  <a:cubicBezTo>
                    <a:pt x="120000" y="59150"/>
                    <a:pt x="119660" y="58470"/>
                    <a:pt x="119320" y="58130"/>
                  </a:cubicBezTo>
                  <a:moveTo>
                    <a:pt x="81926" y="10878"/>
                  </a:moveTo>
                  <a:cubicBezTo>
                    <a:pt x="92804" y="10878"/>
                    <a:pt x="92804" y="10878"/>
                    <a:pt x="92804" y="10878"/>
                  </a:cubicBezTo>
                  <a:cubicBezTo>
                    <a:pt x="92804" y="31614"/>
                    <a:pt x="92804" y="31614"/>
                    <a:pt x="92804" y="31614"/>
                  </a:cubicBezTo>
                  <a:cubicBezTo>
                    <a:pt x="81926" y="20736"/>
                    <a:pt x="81926" y="20736"/>
                    <a:pt x="81926" y="20736"/>
                  </a:cubicBezTo>
                  <a:lnTo>
                    <a:pt x="81926" y="10878"/>
                  </a:lnTo>
                  <a:close/>
                  <a:moveTo>
                    <a:pt x="43512" y="114560"/>
                  </a:moveTo>
                  <a:cubicBezTo>
                    <a:pt x="21756" y="114560"/>
                    <a:pt x="21756" y="114560"/>
                    <a:pt x="21756" y="114560"/>
                  </a:cubicBezTo>
                  <a:cubicBezTo>
                    <a:pt x="21756" y="109121"/>
                    <a:pt x="21756" y="109121"/>
                    <a:pt x="21756" y="109121"/>
                  </a:cubicBezTo>
                  <a:cubicBezTo>
                    <a:pt x="43512" y="109121"/>
                    <a:pt x="43512" y="109121"/>
                    <a:pt x="43512" y="109121"/>
                  </a:cubicBezTo>
                  <a:lnTo>
                    <a:pt x="43512" y="114560"/>
                  </a:lnTo>
                  <a:close/>
                  <a:moveTo>
                    <a:pt x="71048" y="114560"/>
                  </a:moveTo>
                  <a:cubicBezTo>
                    <a:pt x="48951" y="114560"/>
                    <a:pt x="48951" y="114560"/>
                    <a:pt x="48951" y="114560"/>
                  </a:cubicBezTo>
                  <a:cubicBezTo>
                    <a:pt x="48951" y="70708"/>
                    <a:pt x="48951" y="70708"/>
                    <a:pt x="48951" y="70708"/>
                  </a:cubicBezTo>
                  <a:cubicBezTo>
                    <a:pt x="71048" y="70708"/>
                    <a:pt x="71048" y="70708"/>
                    <a:pt x="71048" y="70708"/>
                  </a:cubicBezTo>
                  <a:lnTo>
                    <a:pt x="71048" y="114560"/>
                  </a:lnTo>
                  <a:close/>
                  <a:moveTo>
                    <a:pt x="98243" y="114560"/>
                  </a:moveTo>
                  <a:cubicBezTo>
                    <a:pt x="76487" y="114560"/>
                    <a:pt x="76487" y="114560"/>
                    <a:pt x="76487" y="114560"/>
                  </a:cubicBezTo>
                  <a:cubicBezTo>
                    <a:pt x="76487" y="109121"/>
                    <a:pt x="76487" y="109121"/>
                    <a:pt x="76487" y="109121"/>
                  </a:cubicBezTo>
                  <a:cubicBezTo>
                    <a:pt x="98243" y="109121"/>
                    <a:pt x="98243" y="109121"/>
                    <a:pt x="98243" y="109121"/>
                  </a:cubicBezTo>
                  <a:lnTo>
                    <a:pt x="98243" y="114560"/>
                  </a:lnTo>
                  <a:close/>
                  <a:moveTo>
                    <a:pt x="98243" y="103682"/>
                  </a:moveTo>
                  <a:cubicBezTo>
                    <a:pt x="76487" y="103682"/>
                    <a:pt x="76487" y="103682"/>
                    <a:pt x="76487" y="103682"/>
                  </a:cubicBezTo>
                  <a:cubicBezTo>
                    <a:pt x="76487" y="67988"/>
                    <a:pt x="76487" y="67988"/>
                    <a:pt x="76487" y="67988"/>
                  </a:cubicBezTo>
                  <a:cubicBezTo>
                    <a:pt x="76487" y="66628"/>
                    <a:pt x="75127" y="65269"/>
                    <a:pt x="73767" y="65269"/>
                  </a:cubicBezTo>
                  <a:cubicBezTo>
                    <a:pt x="46232" y="65269"/>
                    <a:pt x="46232" y="65269"/>
                    <a:pt x="46232" y="65269"/>
                  </a:cubicBezTo>
                  <a:cubicBezTo>
                    <a:pt x="44872" y="65269"/>
                    <a:pt x="43512" y="66628"/>
                    <a:pt x="43512" y="67988"/>
                  </a:cubicBezTo>
                  <a:cubicBezTo>
                    <a:pt x="43512" y="103682"/>
                    <a:pt x="43512" y="103682"/>
                    <a:pt x="43512" y="103682"/>
                  </a:cubicBezTo>
                  <a:cubicBezTo>
                    <a:pt x="21756" y="103682"/>
                    <a:pt x="21756" y="103682"/>
                    <a:pt x="21756" y="103682"/>
                  </a:cubicBezTo>
                  <a:cubicBezTo>
                    <a:pt x="21756" y="44872"/>
                    <a:pt x="21756" y="44872"/>
                    <a:pt x="21756" y="44872"/>
                  </a:cubicBezTo>
                  <a:cubicBezTo>
                    <a:pt x="60169" y="6458"/>
                    <a:pt x="60169" y="6458"/>
                    <a:pt x="60169" y="6458"/>
                  </a:cubicBezTo>
                  <a:cubicBezTo>
                    <a:pt x="98243" y="44872"/>
                    <a:pt x="98243" y="44872"/>
                    <a:pt x="98243" y="44872"/>
                  </a:cubicBezTo>
                  <a:lnTo>
                    <a:pt x="98243" y="103682"/>
                  </a:lnTo>
                  <a:close/>
                  <a:moveTo>
                    <a:pt x="62889" y="98243"/>
                  </a:moveTo>
                  <a:cubicBezTo>
                    <a:pt x="64249" y="98243"/>
                    <a:pt x="65609" y="96883"/>
                    <a:pt x="65609" y="95524"/>
                  </a:cubicBezTo>
                  <a:cubicBezTo>
                    <a:pt x="65609" y="93824"/>
                    <a:pt x="64249" y="92804"/>
                    <a:pt x="62889" y="92804"/>
                  </a:cubicBezTo>
                  <a:cubicBezTo>
                    <a:pt x="61189" y="92804"/>
                    <a:pt x="60169" y="93824"/>
                    <a:pt x="60169" y="95524"/>
                  </a:cubicBezTo>
                  <a:cubicBezTo>
                    <a:pt x="60169" y="96883"/>
                    <a:pt x="61189" y="98243"/>
                    <a:pt x="62889" y="9824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81" name="Google Shape;7281;p155"/>
          <p:cNvSpPr txBox="1"/>
          <p:nvPr/>
        </p:nvSpPr>
        <p:spPr>
          <a:xfrm>
            <a:off x="2674558" y="4201333"/>
            <a:ext cx="3794883" cy="50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Lato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Lorem-email@domain.com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Lato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www.lorem-website.com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Lato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Street, Lorem Avenue, LA, United States</a:t>
            </a:r>
            <a:endParaRPr dirty="0"/>
          </a:p>
        </p:txBody>
      </p:sp>
      <p:sp>
        <p:nvSpPr>
          <p:cNvPr id="7282" name="Google Shape;7282;p155"/>
          <p:cNvSpPr txBox="1"/>
          <p:nvPr/>
        </p:nvSpPr>
        <p:spPr>
          <a:xfrm>
            <a:off x="7230643" y="457985"/>
            <a:ext cx="1316455" cy="15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93B1"/>
              </a:buClr>
              <a:buSzPts val="250"/>
              <a:buFont typeface="Lato"/>
              <a:buNone/>
            </a:pPr>
            <a:r>
              <a:rPr lang="en-US" sz="1000" b="0" i="1" u="none" strike="noStrike" cap="none" dirty="0">
                <a:solidFill>
                  <a:srgbClr val="8193B1"/>
                </a:solidFill>
                <a:latin typeface="Lato"/>
                <a:ea typeface="Lato"/>
                <a:cs typeface="Lato"/>
                <a:sym typeface="Lato"/>
              </a:rPr>
              <a:t>Picture Place Holder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44155" y="419306"/>
            <a:ext cx="795528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Why Test NG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42318" y="1385048"/>
            <a:ext cx="7758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To </a:t>
            </a:r>
            <a:r>
              <a:rPr lang="en-US" sz="1800" dirty="0"/>
              <a:t>Run test cases in the order which we </a:t>
            </a:r>
            <a:r>
              <a:rPr lang="en-US" sz="1800" dirty="0" smtClean="0"/>
              <a:t>provide ( Priority , alphabetical etc.)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We </a:t>
            </a:r>
            <a:r>
              <a:rPr lang="en-US" sz="1800" dirty="0"/>
              <a:t>can run classes without using Main </a:t>
            </a:r>
            <a:r>
              <a:rPr lang="en-US" sz="1800" dirty="0" smtClean="0"/>
              <a:t>method and using annotations 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To </a:t>
            </a:r>
            <a:r>
              <a:rPr lang="en-US" sz="1800" dirty="0"/>
              <a:t>generate reports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We </a:t>
            </a:r>
            <a:r>
              <a:rPr lang="en-US" sz="1800" dirty="0"/>
              <a:t>can Parameterize Tests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Group </a:t>
            </a:r>
            <a:r>
              <a:rPr lang="en-US" sz="1800" dirty="0"/>
              <a:t>tests and execute only specific group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Implement </a:t>
            </a:r>
            <a:r>
              <a:rPr lang="en-US" sz="1800" dirty="0"/>
              <a:t>logging using </a:t>
            </a:r>
            <a:r>
              <a:rPr lang="en-US" sz="1800" dirty="0" err="1"/>
              <a:t>TestNG</a:t>
            </a:r>
            <a:r>
              <a:rPr lang="en-US" sz="1800" dirty="0"/>
              <a:t> Listeners</a:t>
            </a:r>
          </a:p>
        </p:txBody>
      </p:sp>
    </p:spTree>
    <p:extLst>
      <p:ext uri="{BB962C8B-B14F-4D97-AF65-F5344CB8AC3E}">
        <p14:creationId xmlns:p14="http://schemas.microsoft.com/office/powerpoint/2010/main" xmlns="" val="377663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44155" y="419306"/>
            <a:ext cx="795528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Demo - Test NG  Down load and  Install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712322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44155" y="419306"/>
            <a:ext cx="795528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Demo –Imp </a:t>
            </a:r>
            <a:r>
              <a:rPr lang="en-US" dirty="0" err="1" smtClean="0"/>
              <a:t>TestNG</a:t>
            </a:r>
            <a:r>
              <a:rPr lang="en-US" dirty="0" smtClean="0"/>
              <a:t> Annotations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62045629"/>
              </p:ext>
            </p:extLst>
          </p:nvPr>
        </p:nvGraphicFramePr>
        <p:xfrm>
          <a:off x="244155" y="1257300"/>
          <a:ext cx="8271195" cy="3341590"/>
        </p:xfrm>
        <a:graphic>
          <a:graphicData uri="http://schemas.openxmlformats.org/drawingml/2006/table">
            <a:tbl>
              <a:tblPr>
                <a:tableStyleId>{6BB8BF20-FC4F-4C88-BC5F-B00154BB0029}</a:tableStyleId>
              </a:tblPr>
              <a:tblGrid>
                <a:gridCol w="957987">
                  <a:extLst>
                    <a:ext uri="{9D8B030D-6E8A-4147-A177-3AD203B41FA5}">
                      <a16:colId xmlns:a16="http://schemas.microsoft.com/office/drawing/2014/main" xmlns="" val="3122629118"/>
                    </a:ext>
                  </a:extLst>
                </a:gridCol>
                <a:gridCol w="7313208">
                  <a:extLst>
                    <a:ext uri="{9D8B030D-6E8A-4147-A177-3AD203B41FA5}">
                      <a16:colId xmlns:a16="http://schemas.microsoft.com/office/drawing/2014/main" xmlns="" val="3999429016"/>
                    </a:ext>
                  </a:extLst>
                </a:gridCol>
              </a:tblGrid>
              <a:tr h="2072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ANNOTATION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DESCRIPTION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8342355"/>
                  </a:ext>
                </a:extLst>
              </a:tr>
              <a:tr h="34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@BeforeSuite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The annotated method will be executed before any tests declared inside a TestNG suite.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extLst>
                  <a:ext uri="{0D108BD9-81ED-4DB2-BD59-A6C34878D82A}">
                    <a16:rowId xmlns:a16="http://schemas.microsoft.com/office/drawing/2014/main" xmlns="" val="2791512684"/>
                  </a:ext>
                </a:extLst>
              </a:tr>
              <a:tr h="34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@AfterSuite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The annotated method will be executed after any tests declared inside a </a:t>
                      </a:r>
                      <a:r>
                        <a:rPr lang="en-US" sz="900" u="none" strike="noStrike" dirty="0" err="1">
                          <a:effectLst/>
                        </a:rPr>
                        <a:t>TestNG</a:t>
                      </a:r>
                      <a:r>
                        <a:rPr lang="en-US" sz="900" u="none" strike="noStrike" dirty="0">
                          <a:effectLst/>
                        </a:rPr>
                        <a:t> suite.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extLst>
                  <a:ext uri="{0D108BD9-81ED-4DB2-BD59-A6C34878D82A}">
                    <a16:rowId xmlns:a16="http://schemas.microsoft.com/office/drawing/2014/main" xmlns="" val="2073292456"/>
                  </a:ext>
                </a:extLst>
              </a:tr>
              <a:tr h="34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@BeforeTest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The annotated methods will be executed </a:t>
                      </a:r>
                      <a:r>
                        <a:rPr lang="en-US" sz="900" u="none" strike="noStrike">
                          <a:effectLst/>
                        </a:rPr>
                        <a:t>before </a:t>
                      </a:r>
                      <a:r>
                        <a:rPr lang="en-US" sz="900" u="none" strike="noStrike" smtClean="0">
                          <a:effectLst/>
                        </a:rPr>
                        <a:t>ALL TESTS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extLst>
                  <a:ext uri="{0D108BD9-81ED-4DB2-BD59-A6C34878D82A}">
                    <a16:rowId xmlns:a16="http://schemas.microsoft.com/office/drawing/2014/main" xmlns="" val="3607657409"/>
                  </a:ext>
                </a:extLst>
              </a:tr>
              <a:tr h="34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@AfterTest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The annotated methods will be executed after </a:t>
                      </a:r>
                      <a:r>
                        <a:rPr lang="en-US" sz="900" u="none" strike="noStrike" dirty="0" smtClean="0">
                          <a:effectLst/>
                        </a:rPr>
                        <a:t>ALL TEST CASES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extLst>
                  <a:ext uri="{0D108BD9-81ED-4DB2-BD59-A6C34878D82A}">
                    <a16:rowId xmlns:a16="http://schemas.microsoft.com/office/drawing/2014/main" xmlns="" val="937373406"/>
                  </a:ext>
                </a:extLst>
              </a:tr>
              <a:tr h="34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@BeforeClass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BeforeClass</a:t>
                      </a:r>
                      <a:r>
                        <a:rPr lang="en-US" sz="900" u="none" strike="noStrike" dirty="0">
                          <a:effectLst/>
                        </a:rPr>
                        <a:t> annotated method is executed before any of the test method of a test class.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extLst>
                  <a:ext uri="{0D108BD9-81ED-4DB2-BD59-A6C34878D82A}">
                    <a16:rowId xmlns:a16="http://schemas.microsoft.com/office/drawing/2014/main" xmlns="" val="1661096833"/>
                  </a:ext>
                </a:extLst>
              </a:tr>
              <a:tr h="34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@AfterClass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AfterClass annotated method is executed after the execution of every test methods of a test class are executed.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extLst>
                  <a:ext uri="{0D108BD9-81ED-4DB2-BD59-A6C34878D82A}">
                    <a16:rowId xmlns:a16="http://schemas.microsoft.com/office/drawing/2014/main" xmlns="" val="2350826483"/>
                  </a:ext>
                </a:extLst>
              </a:tr>
              <a:tr h="34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@BeforeMethod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These annotated methods are executed before the execution of each test method.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extLst>
                  <a:ext uri="{0D108BD9-81ED-4DB2-BD59-A6C34878D82A}">
                    <a16:rowId xmlns:a16="http://schemas.microsoft.com/office/drawing/2014/main" xmlns="" val="161454811"/>
                  </a:ext>
                </a:extLst>
              </a:tr>
              <a:tr h="34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@AfterMethod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These annotated methods are executed after the execution of each test method.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extLst>
                  <a:ext uri="{0D108BD9-81ED-4DB2-BD59-A6C34878D82A}">
                    <a16:rowId xmlns:a16="http://schemas.microsoft.com/office/drawing/2014/main" xmlns="" val="733719507"/>
                  </a:ext>
                </a:extLst>
              </a:tr>
              <a:tr h="34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@Test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Marks a class or a method as a test method. If used at class level, all the public methods of a class will be considered as a test method.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65269" marB="65269" anchor="b"/>
                </a:tc>
                <a:extLst>
                  <a:ext uri="{0D108BD9-81ED-4DB2-BD59-A6C34878D82A}">
                    <a16:rowId xmlns:a16="http://schemas.microsoft.com/office/drawing/2014/main" xmlns="" val="258661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383059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1188720" y="1978580"/>
            <a:ext cx="6630063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Demo –</a:t>
            </a:r>
            <a:r>
              <a:rPr lang="en-US" dirty="0" err="1" smtClean="0"/>
              <a:t>Seleium</a:t>
            </a:r>
            <a:r>
              <a:rPr lang="en-US" dirty="0" smtClean="0"/>
              <a:t> + Test 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820559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44155" y="419306"/>
            <a:ext cx="7955280" cy="36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rPr lang="en-US" dirty="0" smtClean="0"/>
              <a:t>Demo –Imp </a:t>
            </a:r>
            <a:r>
              <a:rPr lang="en-US" dirty="0" err="1" smtClean="0"/>
              <a:t>TestNG</a:t>
            </a:r>
            <a:r>
              <a:rPr lang="en-US" dirty="0" smtClean="0"/>
              <a:t> Reports</a:t>
            </a:r>
            <a:endParaRPr dirty="0"/>
          </a:p>
        </p:txBody>
      </p:sp>
      <p:pic>
        <p:nvPicPr>
          <p:cNvPr id="3074" name="Picture 2" descr="Image result for TestNg Repo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155" y="1318891"/>
            <a:ext cx="8045076" cy="31724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22742985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02-Public Google Slides">
      <a:dk1>
        <a:srgbClr val="000000"/>
      </a:dk1>
      <a:lt1>
        <a:srgbClr val="FFFFFF"/>
      </a:lt1>
      <a:dk2>
        <a:srgbClr val="415069"/>
      </a:dk2>
      <a:lt2>
        <a:srgbClr val="FAFAFA"/>
      </a:lt2>
      <a:accent1>
        <a:srgbClr val="00A5AF"/>
      </a:accent1>
      <a:accent2>
        <a:srgbClr val="78AF5F"/>
      </a:accent2>
      <a:accent3>
        <a:srgbClr val="F5AA00"/>
      </a:accent3>
      <a:accent4>
        <a:srgbClr val="EB5046"/>
      </a:accent4>
      <a:accent5>
        <a:srgbClr val="1982B9"/>
      </a:accent5>
      <a:accent6>
        <a:srgbClr val="CD3C7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1613</Words>
  <Application>Microsoft Office PowerPoint</Application>
  <PresentationFormat>On-screen Show (16:9)</PresentationFormat>
  <Paragraphs>293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Lato</vt:lpstr>
      <vt:lpstr>Calibri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sakolkar</dc:creator>
  <cp:lastModifiedBy>Admin</cp:lastModifiedBy>
  <cp:revision>234</cp:revision>
  <dcterms:modified xsi:type="dcterms:W3CDTF">2020-01-02T04:48:02Z</dcterms:modified>
</cp:coreProperties>
</file>