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78" r:id="rId24"/>
    <p:sldId id="280" r:id="rId25"/>
    <p:sldId id="279" r:id="rId26"/>
    <p:sldId id="283" r:id="rId27"/>
    <p:sldId id="284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14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B0BD3-9C15-4FA0-8AAB-5F7D6298EB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045354-0BAF-4139-AB7D-F2CB5A123061}">
      <dgm:prSet/>
      <dgm:spPr/>
      <dgm:t>
        <a:bodyPr/>
        <a:lstStyle/>
        <a:p>
          <a:pPr rtl="0"/>
          <a:r>
            <a:rPr lang="en-US" smtClean="0"/>
            <a:t>Select – Class of Selenium </a:t>
          </a:r>
          <a:endParaRPr lang="en-US"/>
        </a:p>
      </dgm:t>
    </dgm:pt>
    <dgm:pt modelId="{6BEEC80B-210F-4335-90BE-D3356E873917}" type="parTrans" cxnId="{1DD25142-8C18-4ABC-AF04-6B0AA31F38E7}">
      <dgm:prSet/>
      <dgm:spPr/>
      <dgm:t>
        <a:bodyPr/>
        <a:lstStyle/>
        <a:p>
          <a:endParaRPr lang="en-US"/>
        </a:p>
      </dgm:t>
    </dgm:pt>
    <dgm:pt modelId="{32CED15D-3417-4EB3-8FF6-6220317F2503}" type="sibTrans" cxnId="{1DD25142-8C18-4ABC-AF04-6B0AA31F38E7}">
      <dgm:prSet/>
      <dgm:spPr/>
      <dgm:t>
        <a:bodyPr/>
        <a:lstStyle/>
        <a:p>
          <a:endParaRPr lang="en-US"/>
        </a:p>
      </dgm:t>
    </dgm:pt>
    <dgm:pt modelId="{C9B702A7-D889-4C4D-B418-620DA2ABC194}">
      <dgm:prSet/>
      <dgm:spPr/>
      <dgm:t>
        <a:bodyPr/>
        <a:lstStyle/>
        <a:p>
          <a:pPr rtl="0"/>
          <a:r>
            <a:rPr lang="en-US" smtClean="0"/>
            <a:t>selectByValue() – Method of Selenium Select Class</a:t>
          </a:r>
          <a:endParaRPr lang="en-US"/>
        </a:p>
      </dgm:t>
    </dgm:pt>
    <dgm:pt modelId="{13755CAF-2335-40BB-B8FE-7F30BD4F012F}" type="parTrans" cxnId="{39A15B00-E6D9-48F6-8CC1-47A390414604}">
      <dgm:prSet/>
      <dgm:spPr/>
      <dgm:t>
        <a:bodyPr/>
        <a:lstStyle/>
        <a:p>
          <a:endParaRPr lang="en-US"/>
        </a:p>
      </dgm:t>
    </dgm:pt>
    <dgm:pt modelId="{A6B7DD9D-DCD7-49AE-95F6-FA9BD2D87FFB}" type="sibTrans" cxnId="{39A15B00-E6D9-48F6-8CC1-47A390414604}">
      <dgm:prSet/>
      <dgm:spPr/>
      <dgm:t>
        <a:bodyPr/>
        <a:lstStyle/>
        <a:p>
          <a:endParaRPr lang="en-US"/>
        </a:p>
      </dgm:t>
    </dgm:pt>
    <dgm:pt modelId="{065E9F33-CF5E-47AD-888D-A3B652268F0F}" type="pres">
      <dgm:prSet presAssocID="{771B0BD3-9C15-4FA0-8AAB-5F7D6298EB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482E8-CCB2-473E-919A-DEEBDECE420B}" type="pres">
      <dgm:prSet presAssocID="{2F045354-0BAF-4139-AB7D-F2CB5A12306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D21A5-F5A3-4E18-B3A1-B29B522F9A05}" type="pres">
      <dgm:prSet presAssocID="{32CED15D-3417-4EB3-8FF6-6220317F2503}" presName="spacer" presStyleCnt="0"/>
      <dgm:spPr/>
    </dgm:pt>
    <dgm:pt modelId="{B36D1E5E-887A-424F-BF50-76549DF6728D}" type="pres">
      <dgm:prSet presAssocID="{C9B702A7-D889-4C4D-B418-620DA2ABC1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15B00-E6D9-48F6-8CC1-47A390414604}" srcId="{771B0BD3-9C15-4FA0-8AAB-5F7D6298EBE6}" destId="{C9B702A7-D889-4C4D-B418-620DA2ABC194}" srcOrd="1" destOrd="0" parTransId="{13755CAF-2335-40BB-B8FE-7F30BD4F012F}" sibTransId="{A6B7DD9D-DCD7-49AE-95F6-FA9BD2D87FFB}"/>
    <dgm:cxn modelId="{4516AA23-64E5-4F92-B561-4E828CF310EC}" type="presOf" srcId="{771B0BD3-9C15-4FA0-8AAB-5F7D6298EBE6}" destId="{065E9F33-CF5E-47AD-888D-A3B652268F0F}" srcOrd="0" destOrd="0" presId="urn:microsoft.com/office/officeart/2005/8/layout/vList2"/>
    <dgm:cxn modelId="{781C9874-291F-46D2-8137-53A14981706C}" type="presOf" srcId="{C9B702A7-D889-4C4D-B418-620DA2ABC194}" destId="{B36D1E5E-887A-424F-BF50-76549DF6728D}" srcOrd="0" destOrd="0" presId="urn:microsoft.com/office/officeart/2005/8/layout/vList2"/>
    <dgm:cxn modelId="{A58A330A-2E89-4FE2-9D92-253AC938F0AC}" type="presOf" srcId="{2F045354-0BAF-4139-AB7D-F2CB5A123061}" destId="{75B482E8-CCB2-473E-919A-DEEBDECE420B}" srcOrd="0" destOrd="0" presId="urn:microsoft.com/office/officeart/2005/8/layout/vList2"/>
    <dgm:cxn modelId="{1DD25142-8C18-4ABC-AF04-6B0AA31F38E7}" srcId="{771B0BD3-9C15-4FA0-8AAB-5F7D6298EBE6}" destId="{2F045354-0BAF-4139-AB7D-F2CB5A123061}" srcOrd="0" destOrd="0" parTransId="{6BEEC80B-210F-4335-90BE-D3356E873917}" sibTransId="{32CED15D-3417-4EB3-8FF6-6220317F2503}"/>
    <dgm:cxn modelId="{EFE42A9A-2501-4E4C-8343-A895A3EC68F4}" type="presParOf" srcId="{065E9F33-CF5E-47AD-888D-A3B652268F0F}" destId="{75B482E8-CCB2-473E-919A-DEEBDECE420B}" srcOrd="0" destOrd="0" presId="urn:microsoft.com/office/officeart/2005/8/layout/vList2"/>
    <dgm:cxn modelId="{E966D50A-FDE2-42BE-8AEF-580DAFDC6B2C}" type="presParOf" srcId="{065E9F33-CF5E-47AD-888D-A3B652268F0F}" destId="{BCDD21A5-F5A3-4E18-B3A1-B29B522F9A05}" srcOrd="1" destOrd="0" presId="urn:microsoft.com/office/officeart/2005/8/layout/vList2"/>
    <dgm:cxn modelId="{D10D73FC-47AD-4BB6-BF12-B3B52922F9F1}" type="presParOf" srcId="{065E9F33-CF5E-47AD-888D-A3B652268F0F}" destId="{B36D1E5E-887A-424F-BF50-76549DF672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74F2B-68B4-408C-883A-BE75E0CC11CD}" type="doc">
      <dgm:prSet loTypeId="urn:microsoft.com/office/officeart/2009/3/layout/StepUpProcess" loCatId="process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2B421A2-37C8-4651-ACBD-1C3E412A85F4}">
      <dgm:prSet custT="1"/>
      <dgm:spPr/>
      <dgm:t>
        <a:bodyPr/>
        <a:lstStyle/>
        <a:p>
          <a:pPr rtl="0"/>
          <a:r>
            <a:rPr lang="en-US" sz="1600" dirty="0" smtClean="0"/>
            <a:t>An element being present in the DOM.</a:t>
          </a:r>
          <a:endParaRPr lang="en-US" sz="1600" dirty="0"/>
        </a:p>
      </dgm:t>
    </dgm:pt>
    <dgm:pt modelId="{04257CB8-2E97-42F3-B29E-A42E8FA7A52D}" type="parTrans" cxnId="{C812F44D-10EC-47F0-857B-6230B0A21A46}">
      <dgm:prSet/>
      <dgm:spPr/>
      <dgm:t>
        <a:bodyPr/>
        <a:lstStyle/>
        <a:p>
          <a:endParaRPr lang="en-US"/>
        </a:p>
      </dgm:t>
    </dgm:pt>
    <dgm:pt modelId="{16DB05FD-6F5D-44E2-8F43-6B347360D793}" type="sibTrans" cxnId="{C812F44D-10EC-47F0-857B-6230B0A21A46}">
      <dgm:prSet/>
      <dgm:spPr/>
      <dgm:t>
        <a:bodyPr/>
        <a:lstStyle/>
        <a:p>
          <a:endParaRPr lang="en-US"/>
        </a:p>
      </dgm:t>
    </dgm:pt>
    <dgm:pt modelId="{8152B243-5268-41DE-8F34-F382378DD4E9}">
      <dgm:prSet custT="1"/>
      <dgm:spPr/>
      <dgm:t>
        <a:bodyPr/>
        <a:lstStyle/>
        <a:p>
          <a:pPr rtl="0"/>
          <a:r>
            <a:rPr lang="en-US" sz="1600" dirty="0" smtClean="0"/>
            <a:t>Driver cannot find it immediately because of its availability, Visibility , Enabled  , Clickable </a:t>
          </a:r>
          <a:r>
            <a:rPr lang="en-US" sz="1600" dirty="0" err="1" smtClean="0"/>
            <a:t>etc</a:t>
          </a:r>
          <a:endParaRPr lang="en-US" sz="1600" dirty="0"/>
        </a:p>
      </dgm:t>
    </dgm:pt>
    <dgm:pt modelId="{D25F9149-B145-4863-B02A-1051C206B185}" type="parTrans" cxnId="{E972811B-60C3-4BC8-918D-FFF9CFC5CCB3}">
      <dgm:prSet/>
      <dgm:spPr/>
      <dgm:t>
        <a:bodyPr/>
        <a:lstStyle/>
        <a:p>
          <a:endParaRPr lang="en-US"/>
        </a:p>
      </dgm:t>
    </dgm:pt>
    <dgm:pt modelId="{1CE4E009-5C52-42EC-8D78-62996DCD9641}" type="sibTrans" cxnId="{E972811B-60C3-4BC8-918D-FFF9CFC5CCB3}">
      <dgm:prSet/>
      <dgm:spPr/>
      <dgm:t>
        <a:bodyPr/>
        <a:lstStyle/>
        <a:p>
          <a:endParaRPr lang="en-US"/>
        </a:p>
      </dgm:t>
    </dgm:pt>
    <dgm:pt modelId="{A022027E-5C2C-40BD-A32F-38E2EA4FAF7E}">
      <dgm:prSet custT="1"/>
      <dgm:spPr/>
      <dgm:t>
        <a:bodyPr/>
        <a:lstStyle/>
        <a:p>
          <a:pPr rtl="0"/>
          <a:r>
            <a:rPr lang="en-US" sz="1600" dirty="0" smtClean="0"/>
            <a:t>Element is not available within the specified Time an </a:t>
          </a:r>
          <a:r>
            <a:rPr lang="en-US" sz="1600" dirty="0" err="1" smtClean="0"/>
            <a:t>NoSuchElementException</a:t>
          </a:r>
          <a:r>
            <a:rPr lang="en-US" sz="1600" dirty="0" smtClean="0"/>
            <a:t> will be raised </a:t>
          </a:r>
          <a:endParaRPr lang="en-US" sz="1600" dirty="0"/>
        </a:p>
      </dgm:t>
    </dgm:pt>
    <dgm:pt modelId="{8EA6C7BA-6E7A-4547-9D56-86EA867672CC}" type="parTrans" cxnId="{5F9828E5-272E-43C5-A164-819A914AD474}">
      <dgm:prSet/>
      <dgm:spPr/>
      <dgm:t>
        <a:bodyPr/>
        <a:lstStyle/>
        <a:p>
          <a:endParaRPr lang="en-US"/>
        </a:p>
      </dgm:t>
    </dgm:pt>
    <dgm:pt modelId="{BD3CA120-A999-4364-AA53-EB804A50982C}" type="sibTrans" cxnId="{5F9828E5-272E-43C5-A164-819A914AD474}">
      <dgm:prSet/>
      <dgm:spPr/>
      <dgm:t>
        <a:bodyPr/>
        <a:lstStyle/>
        <a:p>
          <a:endParaRPr lang="en-US"/>
        </a:p>
      </dgm:t>
    </dgm:pt>
    <dgm:pt modelId="{2E69A316-36E6-4EDE-BF72-91EDE072788C}">
      <dgm:prSet custT="1"/>
      <dgm:spPr/>
      <dgm:t>
        <a:bodyPr/>
        <a:lstStyle/>
        <a:p>
          <a:pPr rtl="0"/>
          <a:r>
            <a:rPr lang="en-US" sz="1600" dirty="0" smtClean="0"/>
            <a:t>The default setting is zero</a:t>
          </a:r>
          <a:endParaRPr lang="en-US" sz="1600" dirty="0"/>
        </a:p>
      </dgm:t>
    </dgm:pt>
    <dgm:pt modelId="{ABAEA10D-9731-4FAB-93CE-995E744F72E3}" type="parTrans" cxnId="{66168B0E-5E89-4B2C-84C3-4E8D72F61B28}">
      <dgm:prSet/>
      <dgm:spPr/>
      <dgm:t>
        <a:bodyPr/>
        <a:lstStyle/>
        <a:p>
          <a:endParaRPr lang="en-US"/>
        </a:p>
      </dgm:t>
    </dgm:pt>
    <dgm:pt modelId="{0B9F5C2B-4ABB-44D1-A637-44BEB5CF9D6A}" type="sibTrans" cxnId="{66168B0E-5E89-4B2C-84C3-4E8D72F61B28}">
      <dgm:prSet/>
      <dgm:spPr/>
      <dgm:t>
        <a:bodyPr/>
        <a:lstStyle/>
        <a:p>
          <a:endParaRPr lang="en-US"/>
        </a:p>
      </dgm:t>
    </dgm:pt>
    <dgm:pt modelId="{AEA0AF57-C852-41DB-95C1-5B21B8943BA3}">
      <dgm:prSet custT="1"/>
      <dgm:spPr/>
      <dgm:t>
        <a:bodyPr/>
        <a:lstStyle/>
        <a:p>
          <a:pPr rtl="0"/>
          <a:r>
            <a:rPr lang="en-US" sz="1600" dirty="0" smtClean="0"/>
            <a:t>Now we will  understand time and methods to set time how long to wait ?</a:t>
          </a:r>
          <a:endParaRPr lang="en-US" sz="1600" dirty="0"/>
        </a:p>
      </dgm:t>
    </dgm:pt>
    <dgm:pt modelId="{4E0881CB-5B49-4F8F-9875-01520591FDA5}" type="parTrans" cxnId="{BB60AE0B-4F23-4F85-A21B-2F4928C66E0C}">
      <dgm:prSet/>
      <dgm:spPr/>
      <dgm:t>
        <a:bodyPr/>
        <a:lstStyle/>
        <a:p>
          <a:endParaRPr lang="en-US"/>
        </a:p>
      </dgm:t>
    </dgm:pt>
    <dgm:pt modelId="{06633E91-0AAA-4F75-B549-61F49C7A46B2}" type="sibTrans" cxnId="{BB60AE0B-4F23-4F85-A21B-2F4928C66E0C}">
      <dgm:prSet/>
      <dgm:spPr/>
      <dgm:t>
        <a:bodyPr/>
        <a:lstStyle/>
        <a:p>
          <a:endParaRPr lang="en-US"/>
        </a:p>
      </dgm:t>
    </dgm:pt>
    <dgm:pt modelId="{B595F9E5-4435-43BE-A498-D873744026AB}">
      <dgm:prSet custT="1"/>
      <dgm:spPr/>
      <dgm:t>
        <a:bodyPr/>
        <a:lstStyle/>
        <a:p>
          <a:pPr rtl="0"/>
          <a:r>
            <a:rPr lang="en-US" sz="1600" dirty="0" smtClean="0"/>
            <a:t>Wait   will keep polling (around 250 </a:t>
          </a:r>
          <a:r>
            <a:rPr lang="en-US" sz="1600" dirty="0" err="1" smtClean="0"/>
            <a:t>milli</a:t>
          </a:r>
          <a:r>
            <a:rPr lang="en-US" sz="1600" dirty="0" smtClean="0"/>
            <a:t> seconds) the DOM to get the element</a:t>
          </a:r>
          <a:endParaRPr lang="en-US" sz="1600" dirty="0"/>
        </a:p>
      </dgm:t>
    </dgm:pt>
    <dgm:pt modelId="{CECDECDF-B783-4149-89B6-0C185915FBB0}" type="parTrans" cxnId="{FAF94408-34B4-4AC8-9491-6E2C429664EE}">
      <dgm:prSet/>
      <dgm:spPr/>
      <dgm:t>
        <a:bodyPr/>
        <a:lstStyle/>
        <a:p>
          <a:endParaRPr lang="en-US"/>
        </a:p>
      </dgm:t>
    </dgm:pt>
    <dgm:pt modelId="{8C19F76F-E32E-4FCA-9CDC-8E023BF40BEE}" type="sibTrans" cxnId="{FAF94408-34B4-4AC8-9491-6E2C429664EE}">
      <dgm:prSet/>
      <dgm:spPr/>
      <dgm:t>
        <a:bodyPr/>
        <a:lstStyle/>
        <a:p>
          <a:endParaRPr lang="en-US"/>
        </a:p>
      </dgm:t>
    </dgm:pt>
    <dgm:pt modelId="{DB0EB2E3-EFA5-4612-A56C-475F05BEC117}" type="pres">
      <dgm:prSet presAssocID="{E8A74F2B-68B4-408C-883A-BE75E0CC11C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01CF1-2173-4F11-93CE-6CD85023CA32}" type="pres">
      <dgm:prSet presAssocID="{A2B421A2-37C8-4651-ACBD-1C3E412A85F4}" presName="composite" presStyleCnt="0"/>
      <dgm:spPr/>
    </dgm:pt>
    <dgm:pt modelId="{F58A2A54-24C5-405F-BAD2-18D2010BEF97}" type="pres">
      <dgm:prSet presAssocID="{A2B421A2-37C8-4651-ACBD-1C3E412A85F4}" presName="LShape" presStyleLbl="alignNode1" presStyleIdx="0" presStyleCnt="11"/>
      <dgm:spPr/>
    </dgm:pt>
    <dgm:pt modelId="{FCE019BB-A40E-4AC5-92F7-70CB9D04E777}" type="pres">
      <dgm:prSet presAssocID="{A2B421A2-37C8-4651-ACBD-1C3E412A85F4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2D4C1-8DC0-42F2-8B16-3575F48DA896}" type="pres">
      <dgm:prSet presAssocID="{A2B421A2-37C8-4651-ACBD-1C3E412A85F4}" presName="Triangle" presStyleLbl="alignNode1" presStyleIdx="1" presStyleCnt="11"/>
      <dgm:spPr/>
    </dgm:pt>
    <dgm:pt modelId="{DE950A91-EC19-4359-BD0E-9E51C2B60305}" type="pres">
      <dgm:prSet presAssocID="{16DB05FD-6F5D-44E2-8F43-6B347360D793}" presName="sibTrans" presStyleCnt="0"/>
      <dgm:spPr/>
    </dgm:pt>
    <dgm:pt modelId="{A7FECD47-1266-4B35-A9B7-472C53182E7A}" type="pres">
      <dgm:prSet presAssocID="{16DB05FD-6F5D-44E2-8F43-6B347360D793}" presName="space" presStyleCnt="0"/>
      <dgm:spPr/>
    </dgm:pt>
    <dgm:pt modelId="{99243239-92F1-40F4-AB66-F6A14FD4188C}" type="pres">
      <dgm:prSet presAssocID="{8152B243-5268-41DE-8F34-F382378DD4E9}" presName="composite" presStyleCnt="0"/>
      <dgm:spPr/>
    </dgm:pt>
    <dgm:pt modelId="{19BE9184-FF5B-4504-AC22-ECA9BEF9D4EA}" type="pres">
      <dgm:prSet presAssocID="{8152B243-5268-41DE-8F34-F382378DD4E9}" presName="LShape" presStyleLbl="alignNode1" presStyleIdx="2" presStyleCnt="11"/>
      <dgm:spPr/>
    </dgm:pt>
    <dgm:pt modelId="{A39AFC9B-07D1-446B-92D6-BDBD8A8AF516}" type="pres">
      <dgm:prSet presAssocID="{8152B243-5268-41DE-8F34-F382378DD4E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50E0B-BA90-47F0-872B-E0EB59322039}" type="pres">
      <dgm:prSet presAssocID="{8152B243-5268-41DE-8F34-F382378DD4E9}" presName="Triangle" presStyleLbl="alignNode1" presStyleIdx="3" presStyleCnt="11"/>
      <dgm:spPr/>
    </dgm:pt>
    <dgm:pt modelId="{66076817-9C68-47FA-8B02-3FC1D3156C80}" type="pres">
      <dgm:prSet presAssocID="{1CE4E009-5C52-42EC-8D78-62996DCD9641}" presName="sibTrans" presStyleCnt="0"/>
      <dgm:spPr/>
    </dgm:pt>
    <dgm:pt modelId="{47019354-3A8E-47CD-B8E7-14130B4AD7C8}" type="pres">
      <dgm:prSet presAssocID="{1CE4E009-5C52-42EC-8D78-62996DCD9641}" presName="space" presStyleCnt="0"/>
      <dgm:spPr/>
    </dgm:pt>
    <dgm:pt modelId="{8B026A6E-161F-4905-81A9-2523723070D2}" type="pres">
      <dgm:prSet presAssocID="{A022027E-5C2C-40BD-A32F-38E2EA4FAF7E}" presName="composite" presStyleCnt="0"/>
      <dgm:spPr/>
    </dgm:pt>
    <dgm:pt modelId="{EDBDFC60-8181-4543-B52D-48794A87485B}" type="pres">
      <dgm:prSet presAssocID="{A022027E-5C2C-40BD-A32F-38E2EA4FAF7E}" presName="LShape" presStyleLbl="alignNode1" presStyleIdx="4" presStyleCnt="11"/>
      <dgm:spPr/>
    </dgm:pt>
    <dgm:pt modelId="{5691977A-5B88-4F2D-A6F1-7B5D9207314F}" type="pres">
      <dgm:prSet presAssocID="{A022027E-5C2C-40BD-A32F-38E2EA4FAF7E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AFAC7-C86B-4ABF-86B9-4C37E49CF3DC}" type="pres">
      <dgm:prSet presAssocID="{A022027E-5C2C-40BD-A32F-38E2EA4FAF7E}" presName="Triangle" presStyleLbl="alignNode1" presStyleIdx="5" presStyleCnt="11"/>
      <dgm:spPr/>
    </dgm:pt>
    <dgm:pt modelId="{366B9960-2E9A-40CB-AB76-C063A3CF0E0C}" type="pres">
      <dgm:prSet presAssocID="{BD3CA120-A999-4364-AA53-EB804A50982C}" presName="sibTrans" presStyleCnt="0"/>
      <dgm:spPr/>
    </dgm:pt>
    <dgm:pt modelId="{F361CCAA-F9F7-47DB-A5E8-385B18C42390}" type="pres">
      <dgm:prSet presAssocID="{BD3CA120-A999-4364-AA53-EB804A50982C}" presName="space" presStyleCnt="0"/>
      <dgm:spPr/>
    </dgm:pt>
    <dgm:pt modelId="{5B2CCEEF-94D9-46AB-AD11-A3D771966089}" type="pres">
      <dgm:prSet presAssocID="{2E69A316-36E6-4EDE-BF72-91EDE072788C}" presName="composite" presStyleCnt="0"/>
      <dgm:spPr/>
    </dgm:pt>
    <dgm:pt modelId="{46FD5EFC-B092-4A10-8892-65882748B5FC}" type="pres">
      <dgm:prSet presAssocID="{2E69A316-36E6-4EDE-BF72-91EDE072788C}" presName="LShape" presStyleLbl="alignNode1" presStyleIdx="6" presStyleCnt="11"/>
      <dgm:spPr/>
    </dgm:pt>
    <dgm:pt modelId="{1F4F671E-814D-4900-992F-0D76FA466604}" type="pres">
      <dgm:prSet presAssocID="{2E69A316-36E6-4EDE-BF72-91EDE072788C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2896D-59EF-496B-ADC3-0CAD16EB23D5}" type="pres">
      <dgm:prSet presAssocID="{2E69A316-36E6-4EDE-BF72-91EDE072788C}" presName="Triangle" presStyleLbl="alignNode1" presStyleIdx="7" presStyleCnt="11"/>
      <dgm:spPr/>
    </dgm:pt>
    <dgm:pt modelId="{41B78D8F-AC20-414F-A7AB-C64A6C9401E6}" type="pres">
      <dgm:prSet presAssocID="{0B9F5C2B-4ABB-44D1-A637-44BEB5CF9D6A}" presName="sibTrans" presStyleCnt="0"/>
      <dgm:spPr/>
    </dgm:pt>
    <dgm:pt modelId="{1135ECEE-0921-4B2E-A67B-21BF33DB16F8}" type="pres">
      <dgm:prSet presAssocID="{0B9F5C2B-4ABB-44D1-A637-44BEB5CF9D6A}" presName="space" presStyleCnt="0"/>
      <dgm:spPr/>
    </dgm:pt>
    <dgm:pt modelId="{4225932A-8984-4B0B-A6C0-FB83F42CC388}" type="pres">
      <dgm:prSet presAssocID="{B595F9E5-4435-43BE-A498-D873744026AB}" presName="composite" presStyleCnt="0"/>
      <dgm:spPr/>
    </dgm:pt>
    <dgm:pt modelId="{F562B486-A452-46F4-AD89-E59E32D0D21F}" type="pres">
      <dgm:prSet presAssocID="{B595F9E5-4435-43BE-A498-D873744026AB}" presName="LShape" presStyleLbl="alignNode1" presStyleIdx="8" presStyleCnt="11"/>
      <dgm:spPr/>
    </dgm:pt>
    <dgm:pt modelId="{C54C0A74-DC7E-4668-97CF-62C20766B830}" type="pres">
      <dgm:prSet presAssocID="{B595F9E5-4435-43BE-A498-D873744026A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51485-6F53-4DF7-906D-530ABA558721}" type="pres">
      <dgm:prSet presAssocID="{B595F9E5-4435-43BE-A498-D873744026AB}" presName="Triangle" presStyleLbl="alignNode1" presStyleIdx="9" presStyleCnt="11"/>
      <dgm:spPr/>
    </dgm:pt>
    <dgm:pt modelId="{F9B3FAE1-2FCF-427D-8621-818525292C8A}" type="pres">
      <dgm:prSet presAssocID="{8C19F76F-E32E-4FCA-9CDC-8E023BF40BEE}" presName="sibTrans" presStyleCnt="0"/>
      <dgm:spPr/>
    </dgm:pt>
    <dgm:pt modelId="{60B39BF8-7595-46D9-94C3-7F3127B88136}" type="pres">
      <dgm:prSet presAssocID="{8C19F76F-E32E-4FCA-9CDC-8E023BF40BEE}" presName="space" presStyleCnt="0"/>
      <dgm:spPr/>
    </dgm:pt>
    <dgm:pt modelId="{39FA7319-368A-4CF9-834B-C4BE625BAB09}" type="pres">
      <dgm:prSet presAssocID="{AEA0AF57-C852-41DB-95C1-5B21B8943BA3}" presName="composite" presStyleCnt="0"/>
      <dgm:spPr/>
    </dgm:pt>
    <dgm:pt modelId="{F0C23E03-C595-4967-9FC2-3136097E820F}" type="pres">
      <dgm:prSet presAssocID="{AEA0AF57-C852-41DB-95C1-5B21B8943BA3}" presName="LShape" presStyleLbl="alignNode1" presStyleIdx="10" presStyleCnt="11"/>
      <dgm:spPr/>
    </dgm:pt>
    <dgm:pt modelId="{D83ED01E-7564-44D0-B440-C7E69006DAC8}" type="pres">
      <dgm:prSet presAssocID="{AEA0AF57-C852-41DB-95C1-5B21B8943BA3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2F44D-10EC-47F0-857B-6230B0A21A46}" srcId="{E8A74F2B-68B4-408C-883A-BE75E0CC11CD}" destId="{A2B421A2-37C8-4651-ACBD-1C3E412A85F4}" srcOrd="0" destOrd="0" parTransId="{04257CB8-2E97-42F3-B29E-A42E8FA7A52D}" sibTransId="{16DB05FD-6F5D-44E2-8F43-6B347360D793}"/>
    <dgm:cxn modelId="{FAF94408-34B4-4AC8-9491-6E2C429664EE}" srcId="{E8A74F2B-68B4-408C-883A-BE75E0CC11CD}" destId="{B595F9E5-4435-43BE-A498-D873744026AB}" srcOrd="4" destOrd="0" parTransId="{CECDECDF-B783-4149-89B6-0C185915FBB0}" sibTransId="{8C19F76F-E32E-4FCA-9CDC-8E023BF40BEE}"/>
    <dgm:cxn modelId="{0CFE04E7-BFAE-403F-9034-56B605C4596A}" type="presOf" srcId="{2E69A316-36E6-4EDE-BF72-91EDE072788C}" destId="{1F4F671E-814D-4900-992F-0D76FA466604}" srcOrd="0" destOrd="0" presId="urn:microsoft.com/office/officeart/2009/3/layout/StepUpProcess"/>
    <dgm:cxn modelId="{BB60AE0B-4F23-4F85-A21B-2F4928C66E0C}" srcId="{E8A74F2B-68B4-408C-883A-BE75E0CC11CD}" destId="{AEA0AF57-C852-41DB-95C1-5B21B8943BA3}" srcOrd="5" destOrd="0" parTransId="{4E0881CB-5B49-4F8F-9875-01520591FDA5}" sibTransId="{06633E91-0AAA-4F75-B549-61F49C7A46B2}"/>
    <dgm:cxn modelId="{5F9828E5-272E-43C5-A164-819A914AD474}" srcId="{E8A74F2B-68B4-408C-883A-BE75E0CC11CD}" destId="{A022027E-5C2C-40BD-A32F-38E2EA4FAF7E}" srcOrd="2" destOrd="0" parTransId="{8EA6C7BA-6E7A-4547-9D56-86EA867672CC}" sibTransId="{BD3CA120-A999-4364-AA53-EB804A50982C}"/>
    <dgm:cxn modelId="{5FB7779A-1785-4A42-8419-FC52D74C29FF}" type="presOf" srcId="{A022027E-5C2C-40BD-A32F-38E2EA4FAF7E}" destId="{5691977A-5B88-4F2D-A6F1-7B5D9207314F}" srcOrd="0" destOrd="0" presId="urn:microsoft.com/office/officeart/2009/3/layout/StepUpProcess"/>
    <dgm:cxn modelId="{178188D3-749F-4D3B-AE75-0F067E45634B}" type="presOf" srcId="{A2B421A2-37C8-4651-ACBD-1C3E412A85F4}" destId="{FCE019BB-A40E-4AC5-92F7-70CB9D04E777}" srcOrd="0" destOrd="0" presId="urn:microsoft.com/office/officeart/2009/3/layout/StepUpProcess"/>
    <dgm:cxn modelId="{1868C8F7-71F1-4ACB-BD3F-37A7CFBB188E}" type="presOf" srcId="{E8A74F2B-68B4-408C-883A-BE75E0CC11CD}" destId="{DB0EB2E3-EFA5-4612-A56C-475F05BEC117}" srcOrd="0" destOrd="0" presId="urn:microsoft.com/office/officeart/2009/3/layout/StepUpProcess"/>
    <dgm:cxn modelId="{15C956CE-C8F2-4174-B4B5-D5836E286171}" type="presOf" srcId="{AEA0AF57-C852-41DB-95C1-5B21B8943BA3}" destId="{D83ED01E-7564-44D0-B440-C7E69006DAC8}" srcOrd="0" destOrd="0" presId="urn:microsoft.com/office/officeart/2009/3/layout/StepUpProcess"/>
    <dgm:cxn modelId="{66168B0E-5E89-4B2C-84C3-4E8D72F61B28}" srcId="{E8A74F2B-68B4-408C-883A-BE75E0CC11CD}" destId="{2E69A316-36E6-4EDE-BF72-91EDE072788C}" srcOrd="3" destOrd="0" parTransId="{ABAEA10D-9731-4FAB-93CE-995E744F72E3}" sibTransId="{0B9F5C2B-4ABB-44D1-A637-44BEB5CF9D6A}"/>
    <dgm:cxn modelId="{E972811B-60C3-4BC8-918D-FFF9CFC5CCB3}" srcId="{E8A74F2B-68B4-408C-883A-BE75E0CC11CD}" destId="{8152B243-5268-41DE-8F34-F382378DD4E9}" srcOrd="1" destOrd="0" parTransId="{D25F9149-B145-4863-B02A-1051C206B185}" sibTransId="{1CE4E009-5C52-42EC-8D78-62996DCD9641}"/>
    <dgm:cxn modelId="{5038F83A-8195-48FF-87F5-83A1DE932629}" type="presOf" srcId="{8152B243-5268-41DE-8F34-F382378DD4E9}" destId="{A39AFC9B-07D1-446B-92D6-BDBD8A8AF516}" srcOrd="0" destOrd="0" presId="urn:microsoft.com/office/officeart/2009/3/layout/StepUpProcess"/>
    <dgm:cxn modelId="{C6AEEA02-E04A-440D-AF0D-7953E01CB2C8}" type="presOf" srcId="{B595F9E5-4435-43BE-A498-D873744026AB}" destId="{C54C0A74-DC7E-4668-97CF-62C20766B830}" srcOrd="0" destOrd="0" presId="urn:microsoft.com/office/officeart/2009/3/layout/StepUpProcess"/>
    <dgm:cxn modelId="{F24C8CA3-31A0-4E1B-B10A-A9809E1A2B00}" type="presParOf" srcId="{DB0EB2E3-EFA5-4612-A56C-475F05BEC117}" destId="{3F201CF1-2173-4F11-93CE-6CD85023CA32}" srcOrd="0" destOrd="0" presId="urn:microsoft.com/office/officeart/2009/3/layout/StepUpProcess"/>
    <dgm:cxn modelId="{AC4F4CD5-E8C8-4410-9B2D-628775342F6A}" type="presParOf" srcId="{3F201CF1-2173-4F11-93CE-6CD85023CA32}" destId="{F58A2A54-24C5-405F-BAD2-18D2010BEF97}" srcOrd="0" destOrd="0" presId="urn:microsoft.com/office/officeart/2009/3/layout/StepUpProcess"/>
    <dgm:cxn modelId="{FBEACA46-CA29-4BF0-B3FE-B00449A8EAB3}" type="presParOf" srcId="{3F201CF1-2173-4F11-93CE-6CD85023CA32}" destId="{FCE019BB-A40E-4AC5-92F7-70CB9D04E777}" srcOrd="1" destOrd="0" presId="urn:microsoft.com/office/officeart/2009/3/layout/StepUpProcess"/>
    <dgm:cxn modelId="{4B6F2B64-7AAC-4A79-BDC2-F00DA0FA8291}" type="presParOf" srcId="{3F201CF1-2173-4F11-93CE-6CD85023CA32}" destId="{F7B2D4C1-8DC0-42F2-8B16-3575F48DA896}" srcOrd="2" destOrd="0" presId="urn:microsoft.com/office/officeart/2009/3/layout/StepUpProcess"/>
    <dgm:cxn modelId="{37DD8033-A76C-474F-B391-3394748F39E0}" type="presParOf" srcId="{DB0EB2E3-EFA5-4612-A56C-475F05BEC117}" destId="{DE950A91-EC19-4359-BD0E-9E51C2B60305}" srcOrd="1" destOrd="0" presId="urn:microsoft.com/office/officeart/2009/3/layout/StepUpProcess"/>
    <dgm:cxn modelId="{92031B61-33D8-43A2-AD1F-B3A1BC17285D}" type="presParOf" srcId="{DE950A91-EC19-4359-BD0E-9E51C2B60305}" destId="{A7FECD47-1266-4B35-A9B7-472C53182E7A}" srcOrd="0" destOrd="0" presId="urn:microsoft.com/office/officeart/2009/3/layout/StepUpProcess"/>
    <dgm:cxn modelId="{A28A5EDA-1B2D-4E79-B6C8-60EE08FDE305}" type="presParOf" srcId="{DB0EB2E3-EFA5-4612-A56C-475F05BEC117}" destId="{99243239-92F1-40F4-AB66-F6A14FD4188C}" srcOrd="2" destOrd="0" presId="urn:microsoft.com/office/officeart/2009/3/layout/StepUpProcess"/>
    <dgm:cxn modelId="{9DC8238A-62FD-44A5-8AD4-A0FAAEFA193F}" type="presParOf" srcId="{99243239-92F1-40F4-AB66-F6A14FD4188C}" destId="{19BE9184-FF5B-4504-AC22-ECA9BEF9D4EA}" srcOrd="0" destOrd="0" presId="urn:microsoft.com/office/officeart/2009/3/layout/StepUpProcess"/>
    <dgm:cxn modelId="{B4191F82-4D69-4232-B5C4-B07BF9B6EC6D}" type="presParOf" srcId="{99243239-92F1-40F4-AB66-F6A14FD4188C}" destId="{A39AFC9B-07D1-446B-92D6-BDBD8A8AF516}" srcOrd="1" destOrd="0" presId="urn:microsoft.com/office/officeart/2009/3/layout/StepUpProcess"/>
    <dgm:cxn modelId="{173A3013-39C5-4386-A0CB-9BAC4CC95BF9}" type="presParOf" srcId="{99243239-92F1-40F4-AB66-F6A14FD4188C}" destId="{CD750E0B-BA90-47F0-872B-E0EB59322039}" srcOrd="2" destOrd="0" presId="urn:microsoft.com/office/officeart/2009/3/layout/StepUpProcess"/>
    <dgm:cxn modelId="{FC6D9B9C-76DE-4968-B173-288616BC0771}" type="presParOf" srcId="{DB0EB2E3-EFA5-4612-A56C-475F05BEC117}" destId="{66076817-9C68-47FA-8B02-3FC1D3156C80}" srcOrd="3" destOrd="0" presId="urn:microsoft.com/office/officeart/2009/3/layout/StepUpProcess"/>
    <dgm:cxn modelId="{99720DD8-07F0-410B-AB8D-280F36AEAF00}" type="presParOf" srcId="{66076817-9C68-47FA-8B02-3FC1D3156C80}" destId="{47019354-3A8E-47CD-B8E7-14130B4AD7C8}" srcOrd="0" destOrd="0" presId="urn:microsoft.com/office/officeart/2009/3/layout/StepUpProcess"/>
    <dgm:cxn modelId="{91532029-43C0-4C4A-B9B1-054437C7407E}" type="presParOf" srcId="{DB0EB2E3-EFA5-4612-A56C-475F05BEC117}" destId="{8B026A6E-161F-4905-81A9-2523723070D2}" srcOrd="4" destOrd="0" presId="urn:microsoft.com/office/officeart/2009/3/layout/StepUpProcess"/>
    <dgm:cxn modelId="{B6CA4A02-0321-4816-8C57-D9607B72901F}" type="presParOf" srcId="{8B026A6E-161F-4905-81A9-2523723070D2}" destId="{EDBDFC60-8181-4543-B52D-48794A87485B}" srcOrd="0" destOrd="0" presId="urn:microsoft.com/office/officeart/2009/3/layout/StepUpProcess"/>
    <dgm:cxn modelId="{8F0A5DD8-A755-4B00-887F-DC2E99FC18E4}" type="presParOf" srcId="{8B026A6E-161F-4905-81A9-2523723070D2}" destId="{5691977A-5B88-4F2D-A6F1-7B5D9207314F}" srcOrd="1" destOrd="0" presId="urn:microsoft.com/office/officeart/2009/3/layout/StepUpProcess"/>
    <dgm:cxn modelId="{1709A625-FD1C-44FA-A2CE-01F92C19A864}" type="presParOf" srcId="{8B026A6E-161F-4905-81A9-2523723070D2}" destId="{195AFAC7-C86B-4ABF-86B9-4C37E49CF3DC}" srcOrd="2" destOrd="0" presId="urn:microsoft.com/office/officeart/2009/3/layout/StepUpProcess"/>
    <dgm:cxn modelId="{4118B81A-595A-4EC0-9064-0FD0CD59BE10}" type="presParOf" srcId="{DB0EB2E3-EFA5-4612-A56C-475F05BEC117}" destId="{366B9960-2E9A-40CB-AB76-C063A3CF0E0C}" srcOrd="5" destOrd="0" presId="urn:microsoft.com/office/officeart/2009/3/layout/StepUpProcess"/>
    <dgm:cxn modelId="{B6920805-718C-4E08-8538-B9B94356922F}" type="presParOf" srcId="{366B9960-2E9A-40CB-AB76-C063A3CF0E0C}" destId="{F361CCAA-F9F7-47DB-A5E8-385B18C42390}" srcOrd="0" destOrd="0" presId="urn:microsoft.com/office/officeart/2009/3/layout/StepUpProcess"/>
    <dgm:cxn modelId="{64CFA8BD-4584-482B-8EDE-411AB30C4E11}" type="presParOf" srcId="{DB0EB2E3-EFA5-4612-A56C-475F05BEC117}" destId="{5B2CCEEF-94D9-46AB-AD11-A3D771966089}" srcOrd="6" destOrd="0" presId="urn:microsoft.com/office/officeart/2009/3/layout/StepUpProcess"/>
    <dgm:cxn modelId="{80C3887C-F666-41ED-B46A-A6943F396091}" type="presParOf" srcId="{5B2CCEEF-94D9-46AB-AD11-A3D771966089}" destId="{46FD5EFC-B092-4A10-8892-65882748B5FC}" srcOrd="0" destOrd="0" presId="urn:microsoft.com/office/officeart/2009/3/layout/StepUpProcess"/>
    <dgm:cxn modelId="{421FE8C5-E8A6-403E-AE7A-EA5CCDEC8D76}" type="presParOf" srcId="{5B2CCEEF-94D9-46AB-AD11-A3D771966089}" destId="{1F4F671E-814D-4900-992F-0D76FA466604}" srcOrd="1" destOrd="0" presId="urn:microsoft.com/office/officeart/2009/3/layout/StepUpProcess"/>
    <dgm:cxn modelId="{3A029D58-0DBE-444C-AEC7-3F08B7896F2C}" type="presParOf" srcId="{5B2CCEEF-94D9-46AB-AD11-A3D771966089}" destId="{2DC2896D-59EF-496B-ADC3-0CAD16EB23D5}" srcOrd="2" destOrd="0" presId="urn:microsoft.com/office/officeart/2009/3/layout/StepUpProcess"/>
    <dgm:cxn modelId="{3A952632-FC88-460B-9ED1-B7103B338124}" type="presParOf" srcId="{DB0EB2E3-EFA5-4612-A56C-475F05BEC117}" destId="{41B78D8F-AC20-414F-A7AB-C64A6C9401E6}" srcOrd="7" destOrd="0" presId="urn:microsoft.com/office/officeart/2009/3/layout/StepUpProcess"/>
    <dgm:cxn modelId="{A4CB97FE-4AB6-4EC2-8121-2E33B335337B}" type="presParOf" srcId="{41B78D8F-AC20-414F-A7AB-C64A6C9401E6}" destId="{1135ECEE-0921-4B2E-A67B-21BF33DB16F8}" srcOrd="0" destOrd="0" presId="urn:microsoft.com/office/officeart/2009/3/layout/StepUpProcess"/>
    <dgm:cxn modelId="{61E29FAC-2748-46F5-8B1F-4B5A46821CE8}" type="presParOf" srcId="{DB0EB2E3-EFA5-4612-A56C-475F05BEC117}" destId="{4225932A-8984-4B0B-A6C0-FB83F42CC388}" srcOrd="8" destOrd="0" presId="urn:microsoft.com/office/officeart/2009/3/layout/StepUpProcess"/>
    <dgm:cxn modelId="{5BBFB58E-374B-4D7D-BBF7-F8BE71E347CD}" type="presParOf" srcId="{4225932A-8984-4B0B-A6C0-FB83F42CC388}" destId="{F562B486-A452-46F4-AD89-E59E32D0D21F}" srcOrd="0" destOrd="0" presId="urn:microsoft.com/office/officeart/2009/3/layout/StepUpProcess"/>
    <dgm:cxn modelId="{D93D7C7D-1B90-457A-94F0-E7DCD2BA96AB}" type="presParOf" srcId="{4225932A-8984-4B0B-A6C0-FB83F42CC388}" destId="{C54C0A74-DC7E-4668-97CF-62C20766B830}" srcOrd="1" destOrd="0" presId="urn:microsoft.com/office/officeart/2009/3/layout/StepUpProcess"/>
    <dgm:cxn modelId="{87CB4419-2E83-411B-AF78-E599829529A7}" type="presParOf" srcId="{4225932A-8984-4B0B-A6C0-FB83F42CC388}" destId="{82B51485-6F53-4DF7-906D-530ABA558721}" srcOrd="2" destOrd="0" presId="urn:microsoft.com/office/officeart/2009/3/layout/StepUpProcess"/>
    <dgm:cxn modelId="{92C46E4D-BB3B-4061-BB86-808851C59C50}" type="presParOf" srcId="{DB0EB2E3-EFA5-4612-A56C-475F05BEC117}" destId="{F9B3FAE1-2FCF-427D-8621-818525292C8A}" srcOrd="9" destOrd="0" presId="urn:microsoft.com/office/officeart/2009/3/layout/StepUpProcess"/>
    <dgm:cxn modelId="{9E6261BA-4ED6-4EC7-88D7-7B6EDC21E703}" type="presParOf" srcId="{F9B3FAE1-2FCF-427D-8621-818525292C8A}" destId="{60B39BF8-7595-46D9-94C3-7F3127B88136}" srcOrd="0" destOrd="0" presId="urn:microsoft.com/office/officeart/2009/3/layout/StepUpProcess"/>
    <dgm:cxn modelId="{50CC5AF5-61F4-4E36-862B-B84D963E8E3C}" type="presParOf" srcId="{DB0EB2E3-EFA5-4612-A56C-475F05BEC117}" destId="{39FA7319-368A-4CF9-834B-C4BE625BAB09}" srcOrd="10" destOrd="0" presId="urn:microsoft.com/office/officeart/2009/3/layout/StepUpProcess"/>
    <dgm:cxn modelId="{A6B3C7A9-568D-4222-9EB3-2DAE417E0C89}" type="presParOf" srcId="{39FA7319-368A-4CF9-834B-C4BE625BAB09}" destId="{F0C23E03-C595-4967-9FC2-3136097E820F}" srcOrd="0" destOrd="0" presId="urn:microsoft.com/office/officeart/2009/3/layout/StepUpProcess"/>
    <dgm:cxn modelId="{ED069E08-694F-4F54-886D-431400BE99D1}" type="presParOf" srcId="{39FA7319-368A-4CF9-834B-C4BE625BAB09}" destId="{D83ED01E-7564-44D0-B440-C7E69006DAC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A2A54-24C5-405F-BAD2-18D2010BEF97}">
      <dsp:nvSpPr>
        <dsp:cNvPr id="0" name=""/>
        <dsp:cNvSpPr/>
      </dsp:nvSpPr>
      <dsp:spPr>
        <a:xfrm rot="5400000">
          <a:off x="347389" y="309568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E019BB-A40E-4AC5-92F7-70CB9D04E777}">
      <dsp:nvSpPr>
        <dsp:cNvPr id="0" name=""/>
        <dsp:cNvSpPr/>
      </dsp:nvSpPr>
      <dsp:spPr>
        <a:xfrm>
          <a:off x="172785" y="3615733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 element being present in the DOM.</a:t>
          </a:r>
          <a:endParaRPr lang="en-US" sz="1600" kern="1200" dirty="0"/>
        </a:p>
      </dsp:txBody>
      <dsp:txXfrm>
        <a:off x="172785" y="3615733"/>
        <a:ext cx="1571361" cy="1377390"/>
      </dsp:txXfrm>
    </dsp:sp>
    <dsp:sp modelId="{F7B2D4C1-8DC0-42F2-8B16-3575F48DA896}">
      <dsp:nvSpPr>
        <dsp:cNvPr id="0" name=""/>
        <dsp:cNvSpPr/>
      </dsp:nvSpPr>
      <dsp:spPr>
        <a:xfrm>
          <a:off x="1447663" y="2967549"/>
          <a:ext cx="296483" cy="29648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BE9184-FF5B-4504-AC22-ECA9BEF9D4EA}">
      <dsp:nvSpPr>
        <dsp:cNvPr id="0" name=""/>
        <dsp:cNvSpPr/>
      </dsp:nvSpPr>
      <dsp:spPr>
        <a:xfrm rot="5400000">
          <a:off x="2271043" y="261967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9AFC9B-07D1-446B-92D6-BDBD8A8AF516}">
      <dsp:nvSpPr>
        <dsp:cNvPr id="0" name=""/>
        <dsp:cNvSpPr/>
      </dsp:nvSpPr>
      <dsp:spPr>
        <a:xfrm>
          <a:off x="2096439" y="3139722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Driver cannot find it immediately because of its availability, Visibility , Enabled  , Clickable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>
        <a:off x="2096439" y="3139722"/>
        <a:ext cx="1571361" cy="1377390"/>
      </dsp:txXfrm>
    </dsp:sp>
    <dsp:sp modelId="{CD750E0B-BA90-47F0-872B-E0EB59322039}">
      <dsp:nvSpPr>
        <dsp:cNvPr id="0" name=""/>
        <dsp:cNvSpPr/>
      </dsp:nvSpPr>
      <dsp:spPr>
        <a:xfrm>
          <a:off x="3371317" y="2491539"/>
          <a:ext cx="296483" cy="29648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BDFC60-8181-4543-B52D-48794A87485B}">
      <dsp:nvSpPr>
        <dsp:cNvPr id="0" name=""/>
        <dsp:cNvSpPr/>
      </dsp:nvSpPr>
      <dsp:spPr>
        <a:xfrm rot="5400000">
          <a:off x="4194697" y="214366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91977A-5B88-4F2D-A6F1-7B5D9207314F}">
      <dsp:nvSpPr>
        <dsp:cNvPr id="0" name=""/>
        <dsp:cNvSpPr/>
      </dsp:nvSpPr>
      <dsp:spPr>
        <a:xfrm>
          <a:off x="4020093" y="2663712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Element is not available within the specified Time an </a:t>
          </a:r>
          <a:r>
            <a:rPr lang="en-US" sz="1600" kern="1200" dirty="0" err="1" smtClean="0"/>
            <a:t>NoSuchElementException</a:t>
          </a:r>
          <a:r>
            <a:rPr lang="en-US" sz="1600" kern="1200" dirty="0" smtClean="0"/>
            <a:t> will be raised </a:t>
          </a:r>
          <a:endParaRPr lang="en-US" sz="1600" kern="1200" dirty="0"/>
        </a:p>
      </dsp:txBody>
      <dsp:txXfrm>
        <a:off x="4020093" y="2663712"/>
        <a:ext cx="1571361" cy="1377390"/>
      </dsp:txXfrm>
    </dsp:sp>
    <dsp:sp modelId="{195AFAC7-C86B-4ABF-86B9-4C37E49CF3DC}">
      <dsp:nvSpPr>
        <dsp:cNvPr id="0" name=""/>
        <dsp:cNvSpPr/>
      </dsp:nvSpPr>
      <dsp:spPr>
        <a:xfrm>
          <a:off x="5294971" y="2015528"/>
          <a:ext cx="296483" cy="296483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FD5EFC-B092-4A10-8892-65882748B5FC}">
      <dsp:nvSpPr>
        <dsp:cNvPr id="0" name=""/>
        <dsp:cNvSpPr/>
      </dsp:nvSpPr>
      <dsp:spPr>
        <a:xfrm rot="5400000">
          <a:off x="6118351" y="166765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4F671E-814D-4900-992F-0D76FA466604}">
      <dsp:nvSpPr>
        <dsp:cNvPr id="0" name=""/>
        <dsp:cNvSpPr/>
      </dsp:nvSpPr>
      <dsp:spPr>
        <a:xfrm>
          <a:off x="5943746" y="2187702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default setting is zero</a:t>
          </a:r>
          <a:endParaRPr lang="en-US" sz="1600" kern="1200" dirty="0"/>
        </a:p>
      </dsp:txBody>
      <dsp:txXfrm>
        <a:off x="5943746" y="2187702"/>
        <a:ext cx="1571361" cy="1377390"/>
      </dsp:txXfrm>
    </dsp:sp>
    <dsp:sp modelId="{2DC2896D-59EF-496B-ADC3-0CAD16EB23D5}">
      <dsp:nvSpPr>
        <dsp:cNvPr id="0" name=""/>
        <dsp:cNvSpPr/>
      </dsp:nvSpPr>
      <dsp:spPr>
        <a:xfrm>
          <a:off x="7218625" y="1539518"/>
          <a:ext cx="296483" cy="296483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62B486-A452-46F4-AD89-E59E32D0D21F}">
      <dsp:nvSpPr>
        <dsp:cNvPr id="0" name=""/>
        <dsp:cNvSpPr/>
      </dsp:nvSpPr>
      <dsp:spPr>
        <a:xfrm rot="5400000">
          <a:off x="8042005" y="119164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4C0A74-DC7E-4668-97CF-62C20766B830}">
      <dsp:nvSpPr>
        <dsp:cNvPr id="0" name=""/>
        <dsp:cNvSpPr/>
      </dsp:nvSpPr>
      <dsp:spPr>
        <a:xfrm>
          <a:off x="7867400" y="1711692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  will keep polling (around 250 </a:t>
          </a:r>
          <a:r>
            <a:rPr lang="en-US" sz="1600" kern="1200" dirty="0" err="1" smtClean="0"/>
            <a:t>milli</a:t>
          </a:r>
          <a:r>
            <a:rPr lang="en-US" sz="1600" kern="1200" dirty="0" smtClean="0"/>
            <a:t> seconds) the DOM to get the element</a:t>
          </a:r>
          <a:endParaRPr lang="en-US" sz="1600" kern="1200" dirty="0"/>
        </a:p>
      </dsp:txBody>
      <dsp:txXfrm>
        <a:off x="7867400" y="1711692"/>
        <a:ext cx="1571361" cy="1377390"/>
      </dsp:txXfrm>
    </dsp:sp>
    <dsp:sp modelId="{82B51485-6F53-4DF7-906D-530ABA558721}">
      <dsp:nvSpPr>
        <dsp:cNvPr id="0" name=""/>
        <dsp:cNvSpPr/>
      </dsp:nvSpPr>
      <dsp:spPr>
        <a:xfrm>
          <a:off x="9142279" y="1063508"/>
          <a:ext cx="296483" cy="296483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C23E03-C595-4967-9FC2-3136097E820F}">
      <dsp:nvSpPr>
        <dsp:cNvPr id="0" name=""/>
        <dsp:cNvSpPr/>
      </dsp:nvSpPr>
      <dsp:spPr>
        <a:xfrm rot="5400000">
          <a:off x="9965659" y="715638"/>
          <a:ext cx="1046006" cy="174053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3ED01E-7564-44D0-B440-C7E69006DAC8}">
      <dsp:nvSpPr>
        <dsp:cNvPr id="0" name=""/>
        <dsp:cNvSpPr/>
      </dsp:nvSpPr>
      <dsp:spPr>
        <a:xfrm>
          <a:off x="9791054" y="1235682"/>
          <a:ext cx="1571361" cy="13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Now we will  understand time and methods to set time how long to wait ?</a:t>
          </a:r>
          <a:endParaRPr lang="en-US" sz="1600" kern="1200" dirty="0"/>
        </a:p>
      </dsp:txBody>
      <dsp:txXfrm>
        <a:off x="9791054" y="1235682"/>
        <a:ext cx="1571361" cy="137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D4C1-8F87-4948-8C87-FA281251941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E351-C2A6-4D20-B356-28443070B1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easy.com/test/table-search-filter-demo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easy.com/test/table-search-filter-demo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qa.com/iframe-practice-page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practise.blogspot.com/2016/08/how-to-use-explicit-wait-in-selenium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practise.blogspot.com/2016/08/how-to-use-explicit-wait-in-selenium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practise.blogspot.com/2016/08/how-to-use-explicit-wait-in-selenium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guru99.com/test/upload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https://www.seleniumeasy.com/test/table-search-filter-demo.html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https://www.seleniumeasy.com/test/table-search-filter-demo.html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https://www.toolsqa.com/iframe-practice-page/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- </a:t>
            </a:r>
            <a:r>
              <a:rPr lang="en-US" dirty="0" smtClean="0">
                <a:hlinkClick r:id="rId3"/>
              </a:rPr>
              <a:t>http://seleniumpractise.blogspot.com/2016/08/how-to-use-explicit-wait-in-selenium.html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- </a:t>
            </a:r>
            <a:r>
              <a:rPr lang="en-US" dirty="0" smtClean="0">
                <a:hlinkClick r:id="rId3"/>
              </a:rPr>
              <a:t>http://seleniumpractise.blogspot.com/2016/08/how-to-use-explicit-wait-in-selenium.html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- </a:t>
            </a:r>
            <a:r>
              <a:rPr lang="en-US" dirty="0" smtClean="0">
                <a:hlinkClick r:id="rId3"/>
              </a:rPr>
              <a:t>http://seleniumpractise.blogspot.com/2016/08/how-to-use-explicit-wait-in-selenium.html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http://demo.guru99.com/test/upload/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E351-C2A6-4D20-B356-28443070B15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61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Page">
  <p:cSld name="Default 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8"/>
          <p:cNvSpPr/>
          <p:nvPr/>
        </p:nvSpPr>
        <p:spPr>
          <a:xfrm>
            <a:off x="11034200" y="6231167"/>
            <a:ext cx="466800" cy="6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8"/>
          <p:cNvSpPr txBox="1">
            <a:spLocks noGrp="1"/>
          </p:cNvSpPr>
          <p:nvPr>
            <p:ph type="body" idx="1"/>
          </p:nvPr>
        </p:nvSpPr>
        <p:spPr>
          <a:xfrm>
            <a:off x="792480" y="479864"/>
            <a:ext cx="10607040" cy="48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8"/>
          <p:cNvSpPr txBox="1">
            <a:spLocks noGrp="1"/>
          </p:cNvSpPr>
          <p:nvPr>
            <p:ph type="body" idx="2"/>
          </p:nvPr>
        </p:nvSpPr>
        <p:spPr>
          <a:xfrm>
            <a:off x="792480" y="1036470"/>
            <a:ext cx="10607040" cy="22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5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8"/>
          <p:cNvSpPr txBox="1"/>
          <p:nvPr/>
        </p:nvSpPr>
        <p:spPr>
          <a:xfrm>
            <a:off x="11044841" y="6452868"/>
            <a:ext cx="442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5"/>
                <a:buFont typeface="Lato"/>
                <a:buNone/>
              </a:pPr>
              <a:t>‹#›</a:t>
            </a:fld>
            <a:endParaRPr dirty="0"/>
          </a:p>
        </p:txBody>
      </p:sp>
      <p:sp>
        <p:nvSpPr>
          <p:cNvPr id="17" name="Google Shape;17;p158"/>
          <p:cNvSpPr/>
          <p:nvPr/>
        </p:nvSpPr>
        <p:spPr>
          <a:xfrm>
            <a:off x="809414" y="1379173"/>
            <a:ext cx="451103" cy="36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64CA-6290-4F90-B94D-C1C8F5424BE2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68F0-5E8B-49DC-9D74-4EC78B3FB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he-internet.herokuapp.com/basic_auth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easy.com/test/window-popup-modal-dem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eleniumeasy.com/selenium-tutorials/how-to-handle-windows-popups-using-selenium-webdriv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9" y="2479964"/>
            <a:ext cx="9144000" cy="190283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Lets drive the advanced UI Elements using Selenium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22" y="374072"/>
            <a:ext cx="7766936" cy="573345"/>
          </a:xfrm>
        </p:spPr>
        <p:txBody>
          <a:bodyPr/>
          <a:lstStyle/>
          <a:p>
            <a:pPr algn="l"/>
            <a:r>
              <a:rPr lang="en-US" sz="3200" dirty="0" smtClean="0"/>
              <a:t>Actions class and Action interface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6522" y="1052945"/>
            <a:ext cx="11225260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i="1" u="sng" dirty="0"/>
              <a:t>Instantiate Actions class</a:t>
            </a:r>
            <a:r>
              <a:rPr lang="en-US" sz="1400" b="1" i="1" u="sng" dirty="0" smtClean="0"/>
              <a:t>:</a:t>
            </a:r>
          </a:p>
          <a:p>
            <a:endParaRPr lang="en-US" sz="1400" b="1" i="1" u="sng" dirty="0" smtClean="0"/>
          </a:p>
          <a:p>
            <a:r>
              <a:rPr lang="en-US" sz="1400" i="1" dirty="0">
                <a:solidFill>
                  <a:schemeClr val="accent5"/>
                </a:solidFill>
              </a:rPr>
              <a:t>Actions </a:t>
            </a:r>
            <a:r>
              <a:rPr lang="en-US" sz="1400" i="1" dirty="0" err="1"/>
              <a:t>actions</a:t>
            </a:r>
            <a:r>
              <a:rPr lang="en-US" sz="1400" i="1" dirty="0"/>
              <a:t> = new </a:t>
            </a:r>
            <a:r>
              <a:rPr lang="en-US" sz="1400" i="1" dirty="0">
                <a:solidFill>
                  <a:schemeClr val="accent5"/>
                </a:solidFill>
              </a:rPr>
              <a:t>Actions</a:t>
            </a:r>
            <a:r>
              <a:rPr lang="en-US" sz="1400" i="1" dirty="0"/>
              <a:t>(</a:t>
            </a:r>
            <a:r>
              <a:rPr lang="en-US" sz="1400" i="1" dirty="0" err="1"/>
              <a:t>w</a:t>
            </a:r>
            <a:r>
              <a:rPr lang="en-US" sz="1400" i="1" dirty="0" err="1">
                <a:solidFill>
                  <a:srgbClr val="FFFF00"/>
                </a:solidFill>
              </a:rPr>
              <a:t>ebdriver</a:t>
            </a:r>
            <a:r>
              <a:rPr lang="en-US" sz="1400" i="1" dirty="0">
                <a:solidFill>
                  <a:srgbClr val="FFFF00"/>
                </a:solidFill>
              </a:rPr>
              <a:t> object</a:t>
            </a:r>
            <a:r>
              <a:rPr lang="en-US" sz="1400" i="1" dirty="0" smtClean="0"/>
              <a:t>); </a:t>
            </a:r>
          </a:p>
          <a:p>
            <a:endParaRPr lang="en-US" sz="1400" i="1" dirty="0"/>
          </a:p>
          <a:p>
            <a:r>
              <a:rPr lang="en-US" sz="1400" i="1" dirty="0" smtClean="0"/>
              <a:t>// </a:t>
            </a:r>
            <a:r>
              <a:rPr lang="en-US" sz="1400" dirty="0"/>
              <a:t>it needs the WebDriver object to initiate its class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i="1" u="sng" dirty="0"/>
              <a:t>Generate actions </a:t>
            </a:r>
            <a:r>
              <a:rPr lang="en-US" sz="1400" b="1" i="1" u="sng" dirty="0" smtClean="0"/>
              <a:t>sequence</a:t>
            </a:r>
          </a:p>
          <a:p>
            <a:endParaRPr lang="en-US" sz="1400" b="1" i="1" u="sng" dirty="0"/>
          </a:p>
          <a:p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WebElement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element = 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driver.findElement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(By strategy to identify element);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actions.keyDown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(element, 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Keys.SHIFT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actions.sendKeys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(“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TextToBeConvertAndSendInUpperCase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”);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actions.keyUp</a:t>
            </a:r>
            <a:r>
              <a:rPr lang="en-US" sz="1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4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Keys.SHIFT</a:t>
            </a:r>
            <a:r>
              <a:rPr lang="en-US" sz="14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en-US" sz="14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400" i="1" dirty="0" smtClean="0"/>
          </a:p>
          <a:p>
            <a:r>
              <a:rPr lang="en-US" sz="1400" b="1" i="1" u="sng" dirty="0"/>
              <a:t>Build the actions sequence</a:t>
            </a:r>
            <a:r>
              <a:rPr lang="en-US" sz="1400" b="1" i="1" u="sng" dirty="0" smtClean="0"/>
              <a:t>: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i="1" dirty="0">
                <a:solidFill>
                  <a:srgbClr val="00B0F0"/>
                </a:solidFill>
              </a:rPr>
              <a:t>Action</a:t>
            </a:r>
            <a:r>
              <a:rPr lang="en-US" sz="1400" i="1" dirty="0"/>
              <a:t> </a:t>
            </a:r>
            <a:r>
              <a:rPr lang="en-US" sz="1400" i="1" dirty="0" err="1"/>
              <a:t>action</a:t>
            </a:r>
            <a:r>
              <a:rPr lang="en-US" sz="1400" i="1" dirty="0"/>
              <a:t> = </a:t>
            </a:r>
            <a:r>
              <a:rPr lang="en-US" sz="1400" i="1" dirty="0" err="1">
                <a:solidFill>
                  <a:schemeClr val="accent5"/>
                </a:solidFill>
              </a:rPr>
              <a:t>actions.build</a:t>
            </a:r>
            <a:r>
              <a:rPr lang="en-US" sz="1400" i="1" dirty="0" smtClean="0">
                <a:solidFill>
                  <a:schemeClr val="accent5"/>
                </a:solidFill>
              </a:rPr>
              <a:t>();</a:t>
            </a:r>
          </a:p>
          <a:p>
            <a:endParaRPr lang="en-US" sz="1400" dirty="0" smtClean="0"/>
          </a:p>
          <a:p>
            <a:r>
              <a:rPr lang="en-US" sz="1400" i="1" dirty="0" smtClean="0"/>
              <a:t>//Actions </a:t>
            </a:r>
            <a:r>
              <a:rPr lang="en-US" sz="1400" i="1" dirty="0"/>
              <a:t>class implements the builder </a:t>
            </a:r>
            <a:r>
              <a:rPr lang="en-US" sz="1400" i="1" dirty="0" smtClean="0"/>
              <a:t>pattern</a:t>
            </a:r>
          </a:p>
          <a:p>
            <a:endParaRPr lang="en-US" sz="1400" i="1" dirty="0"/>
          </a:p>
          <a:p>
            <a:r>
              <a:rPr lang="en-US" sz="1400" i="1" dirty="0" err="1">
                <a:solidFill>
                  <a:srgbClr val="FFFF00"/>
                </a:solidFill>
              </a:rPr>
              <a:t>action.perform</a:t>
            </a:r>
            <a:r>
              <a:rPr lang="en-US" sz="1400" i="1" dirty="0" smtClean="0">
                <a:solidFill>
                  <a:srgbClr val="FFFF00"/>
                </a:solidFill>
              </a:rPr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//</a:t>
            </a:r>
            <a:r>
              <a:rPr lang="en-US" sz="1400" dirty="0"/>
              <a:t> perform the actions sequence using </a:t>
            </a:r>
            <a:r>
              <a:rPr lang="en-US" sz="1400" b="1" i="1" dirty="0"/>
              <a:t>perform()</a:t>
            </a:r>
            <a:r>
              <a:rPr lang="en-US" sz="1400" dirty="0"/>
              <a:t> method of Action Interface.</a:t>
            </a:r>
            <a:endParaRPr lang="en-US" sz="1400" i="1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7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82" y="382620"/>
            <a:ext cx="7766936" cy="573345"/>
          </a:xfrm>
        </p:spPr>
        <p:txBody>
          <a:bodyPr/>
          <a:lstStyle/>
          <a:p>
            <a:pPr algn="l"/>
            <a:r>
              <a:rPr lang="en-US" sz="3200" dirty="0" smtClean="0"/>
              <a:t>Keyboard and Mouse  Event Methods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39033"/>
              </p:ext>
            </p:extLst>
          </p:nvPr>
        </p:nvGraphicFramePr>
        <p:xfrm>
          <a:off x="401782" y="1191491"/>
          <a:ext cx="11346873" cy="144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6818">
                  <a:extLst>
                    <a:ext uri="{9D8B030D-6E8A-4147-A177-3AD203B41FA5}">
                      <a16:colId xmlns="" xmlns:a16="http://schemas.microsoft.com/office/drawing/2014/main" val="3440144705"/>
                    </a:ext>
                  </a:extLst>
                </a:gridCol>
                <a:gridCol w="7710055">
                  <a:extLst>
                    <a:ext uri="{9D8B030D-6E8A-4147-A177-3AD203B41FA5}">
                      <a16:colId xmlns="" xmlns:a16="http://schemas.microsoft.com/office/drawing/2014/main" val="233405377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Method </a:t>
                      </a:r>
                      <a:r>
                        <a:rPr lang="en-US" sz="1600" u="none" strike="noStrike" dirty="0" smtClean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438018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keyDown</a:t>
                      </a:r>
                      <a:r>
                        <a:rPr lang="en-US" sz="1600" u="none" strike="noStrike" dirty="0">
                          <a:effectLst/>
                        </a:rPr>
                        <a:t>(modifier key)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Performs a modifier key press.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6629028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sendKeys</a:t>
                      </a:r>
                      <a:r>
                        <a:rPr lang="en-US" sz="1600" u="none" strike="noStrike" dirty="0">
                          <a:effectLst/>
                        </a:rPr>
                        <a:t>(keys to send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Sends keys to the active web element.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4774166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keyUp(modifier 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Performs a modifier key release.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742762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3911"/>
              </p:ext>
            </p:extLst>
          </p:nvPr>
        </p:nvGraphicFramePr>
        <p:xfrm>
          <a:off x="401782" y="2867889"/>
          <a:ext cx="11346873" cy="362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9941">
                  <a:extLst>
                    <a:ext uri="{9D8B030D-6E8A-4147-A177-3AD203B41FA5}">
                      <a16:colId xmlns="" xmlns:a16="http://schemas.microsoft.com/office/drawing/2014/main" val="966653277"/>
                    </a:ext>
                  </a:extLst>
                </a:gridCol>
                <a:gridCol w="7746932">
                  <a:extLst>
                    <a:ext uri="{9D8B030D-6E8A-4147-A177-3AD203B41FA5}">
                      <a16:colId xmlns="" xmlns:a16="http://schemas.microsoft.com/office/drawing/2014/main" val="2959898615"/>
                    </a:ext>
                  </a:extLst>
                </a:gridCol>
              </a:tblGrid>
              <a:tr h="30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Method </a:t>
                      </a:r>
                      <a:r>
                        <a:rPr lang="en-US" sz="1600" u="none" strike="noStrike" dirty="0" smtClean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1955662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click()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Clicks at the current mouse location.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2121834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doubleClick</a:t>
                      </a:r>
                      <a:r>
                        <a:rPr lang="en-US" sz="1400" u="none" strike="noStrike" dirty="0">
                          <a:effectLst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Performs a double-click at the current mouse location.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06271057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contextClick</a:t>
                      </a:r>
                      <a:r>
                        <a:rPr lang="en-US" sz="1400" u="none" strike="noStrike" dirty="0">
                          <a:effectLst/>
                        </a:rPr>
                        <a:t>()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Performs a context-click at middle of the given element.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13977470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clickAndHold</a:t>
                      </a:r>
                      <a:r>
                        <a:rPr lang="en-US" sz="1400" u="none" strike="noStrike" dirty="0">
                          <a:effectLst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Clicks (without releasing) in the middle of the given element.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46217980"/>
                  </a:ext>
                </a:extLst>
              </a:tr>
              <a:tr h="596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dragAndDrop</a:t>
                      </a:r>
                      <a:r>
                        <a:rPr lang="en-US" sz="1400" u="none" strike="noStrike" dirty="0">
                          <a:effectLst/>
                        </a:rPr>
                        <a:t>(source, target)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Click-and-hold at the location of the source element, moves to the location of the target element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81308723"/>
                  </a:ext>
                </a:extLst>
              </a:tr>
              <a:tr h="596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dragAndDropBy</a:t>
                      </a:r>
                      <a:r>
                        <a:rPr lang="en-US" sz="1400" u="none" strike="noStrike" dirty="0">
                          <a:effectLst/>
                        </a:rPr>
                        <a:t>(source, </a:t>
                      </a:r>
                      <a:r>
                        <a:rPr lang="en-US" sz="1400" u="none" strike="noStrike" dirty="0" err="1">
                          <a:effectLst/>
                        </a:rPr>
                        <a:t>xOffset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yOffset</a:t>
                      </a:r>
                      <a:r>
                        <a:rPr lang="en-US" sz="1400" u="none" strike="noStrike" dirty="0">
                          <a:effectLst/>
                        </a:rPr>
                        <a:t>):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Click-and-hold at the location of the source element, moves by a given offset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64232110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moveByOffset</a:t>
                      </a:r>
                      <a:r>
                        <a:rPr lang="en-US" sz="1400" u="none" strike="noStrike" dirty="0">
                          <a:effectLst/>
                        </a:rPr>
                        <a:t>(x-offset, y-offset):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Moves the mouse from its current position (or 0,0) by the given offset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95261944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moveToElement(toElement):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Moves the mouse to the middle of the element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93682078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release():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Releases the depressed left mouse button at the current mouse 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38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971" y="698641"/>
            <a:ext cx="9144000" cy="11366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Selenium and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194" y="138545"/>
            <a:ext cx="7766936" cy="878145"/>
          </a:xfrm>
        </p:spPr>
        <p:txBody>
          <a:bodyPr/>
          <a:lstStyle/>
          <a:p>
            <a:pPr algn="l"/>
            <a:r>
              <a:rPr lang="en-US" sz="4400" dirty="0" smtClean="0"/>
              <a:t>Alert Interface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93559" y="1016690"/>
            <a:ext cx="9189210" cy="5539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// Get a handle to the open alert, prompt or confirmation</a:t>
            </a:r>
            <a:br>
              <a:rPr lang="en-US" sz="1400" dirty="0"/>
            </a:br>
            <a:r>
              <a:rPr lang="en-US" sz="1400" dirty="0">
                <a:solidFill>
                  <a:schemeClr val="accent5"/>
                </a:solidFill>
              </a:rPr>
              <a:t>Alert </a:t>
            </a:r>
            <a:r>
              <a:rPr lang="en-US" sz="1400" dirty="0" err="1">
                <a:solidFill>
                  <a:schemeClr val="accent5"/>
                </a:solidFill>
              </a:rPr>
              <a:t>alert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dirty="0" err="1"/>
              <a:t>driver.switchTo</a:t>
            </a:r>
            <a:r>
              <a:rPr lang="en-US" sz="1400" dirty="0"/>
              <a:t>().alert();</a:t>
            </a:r>
          </a:p>
          <a:p>
            <a:endParaRPr lang="en-US" sz="1400" dirty="0" smtClean="0"/>
          </a:p>
          <a:p>
            <a:r>
              <a:rPr lang="en-US" sz="1400" dirty="0" smtClean="0"/>
              <a:t>Alert </a:t>
            </a:r>
            <a:r>
              <a:rPr lang="en-US" sz="1400" dirty="0"/>
              <a:t>is an interface. There below are the methods that are used</a:t>
            </a:r>
          </a:p>
          <a:p>
            <a:endParaRPr lang="en-US" sz="1400" dirty="0" smtClean="0"/>
          </a:p>
          <a:p>
            <a:r>
              <a:rPr lang="en-US" sz="1400" dirty="0" smtClean="0"/>
              <a:t>//Below will </a:t>
            </a:r>
            <a:r>
              <a:rPr lang="en-US" sz="1400" dirty="0"/>
              <a:t>Click on OK button.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err="1" smtClean="0"/>
              <a:t>alert.</a:t>
            </a:r>
            <a:r>
              <a:rPr lang="en-US" sz="1400" dirty="0" err="1" smtClean="0">
                <a:solidFill>
                  <a:srgbClr val="FFC000"/>
                </a:solidFill>
              </a:rPr>
              <a:t>accept</a:t>
            </a:r>
            <a:r>
              <a:rPr lang="en-US" sz="1400" dirty="0">
                <a:solidFill>
                  <a:srgbClr val="FFC000"/>
                </a:solidFill>
              </a:rPr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// Below will </a:t>
            </a:r>
            <a:r>
              <a:rPr lang="en-US" sz="1400" dirty="0"/>
              <a:t>click on Cancel button.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err="1" smtClean="0"/>
              <a:t>alert</a:t>
            </a:r>
            <a:r>
              <a:rPr lang="en-US" sz="1400" dirty="0" err="1" smtClean="0">
                <a:solidFill>
                  <a:srgbClr val="FFC000"/>
                </a:solidFill>
              </a:rPr>
              <a:t>.dismiss</a:t>
            </a:r>
            <a:r>
              <a:rPr lang="en-US" sz="1400" dirty="0">
                <a:solidFill>
                  <a:srgbClr val="FFC000"/>
                </a:solidFill>
              </a:rPr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//Below will </a:t>
            </a:r>
            <a:r>
              <a:rPr lang="en-US" sz="1400" dirty="0"/>
              <a:t>get the text which is present on </a:t>
            </a:r>
            <a:r>
              <a:rPr lang="en-US" sz="1400" dirty="0" err="1"/>
              <a:t>th</a:t>
            </a:r>
            <a:r>
              <a:rPr lang="en-US" sz="1400" dirty="0"/>
              <a:t> Alert.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err="1" smtClean="0"/>
              <a:t>alert</a:t>
            </a:r>
            <a:r>
              <a:rPr lang="en-US" sz="1400" dirty="0" err="1" smtClean="0">
                <a:solidFill>
                  <a:srgbClr val="FFC000"/>
                </a:solidFill>
              </a:rPr>
              <a:t>.getText</a:t>
            </a:r>
            <a:r>
              <a:rPr lang="en-US" sz="1400" dirty="0">
                <a:solidFill>
                  <a:srgbClr val="FFC000"/>
                </a:solidFill>
              </a:rPr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//Below Will </a:t>
            </a:r>
            <a:r>
              <a:rPr lang="en-US" sz="1400" dirty="0"/>
              <a:t>pass the text to the prompt popup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err="1" smtClean="0"/>
              <a:t>alert.</a:t>
            </a:r>
            <a:r>
              <a:rPr lang="en-US" sz="1400" dirty="0" err="1" smtClean="0">
                <a:solidFill>
                  <a:srgbClr val="FFC000"/>
                </a:solidFill>
              </a:rPr>
              <a:t>sendkeys</a:t>
            </a:r>
            <a:r>
              <a:rPr lang="en-US" sz="1400" dirty="0" smtClean="0">
                <a:solidFill>
                  <a:srgbClr val="FFC000"/>
                </a:solidFill>
              </a:rPr>
              <a:t>();</a:t>
            </a:r>
          </a:p>
          <a:p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smtClean="0">
                <a:solidFill>
                  <a:srgbClr val="FFC000"/>
                </a:solidFill>
              </a:rPr>
              <a:t>Authentication popup:</a:t>
            </a:r>
            <a:endParaRPr lang="en-US" sz="1400" dirty="0">
              <a:solidFill>
                <a:srgbClr val="FFC000"/>
              </a:solidFill>
            </a:endParaRPr>
          </a:p>
          <a:p>
            <a:endParaRPr lang="en-US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http://</a:t>
            </a:r>
            <a:r>
              <a:rPr lang="en-US" sz="1400" dirty="0" smtClean="0">
                <a:solidFill>
                  <a:srgbClr val="FFFF00"/>
                </a:solidFill>
                <a:hlinkClick r:id="rId2"/>
              </a:rPr>
              <a:t>admin:admin@th</a:t>
            </a:r>
            <a:r>
              <a:rPr lang="en-US" sz="1400" dirty="0" smtClean="0">
                <a:hlinkClick r:id="rId2"/>
              </a:rPr>
              <a:t>e-internet.herokuapp.com/basic_auth</a:t>
            </a:r>
            <a:endParaRPr lang="en-US" sz="14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37" y="166253"/>
            <a:ext cx="9144000" cy="86374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Frames DOM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7" y="1029998"/>
            <a:ext cx="11620500" cy="57033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488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37" y="166253"/>
            <a:ext cx="9144000" cy="86374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37" y="1288473"/>
            <a:ext cx="10640290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//Switch </a:t>
            </a:r>
            <a:r>
              <a:rPr lang="en-US" b="1" dirty="0"/>
              <a:t>to Frames by Index</a:t>
            </a:r>
          </a:p>
          <a:p>
            <a:endParaRPr lang="en-US" dirty="0" smtClean="0"/>
          </a:p>
          <a:p>
            <a:r>
              <a:rPr lang="en-US" b="1" i="1" dirty="0" err="1">
                <a:solidFill>
                  <a:srgbClr val="FFC000"/>
                </a:solidFill>
              </a:rPr>
              <a:t>driver.switchTo</a:t>
            </a:r>
            <a:r>
              <a:rPr lang="en-US" b="1" i="1" dirty="0">
                <a:solidFill>
                  <a:srgbClr val="FFC000"/>
                </a:solidFill>
              </a:rPr>
              <a:t>().frame(0</a:t>
            </a:r>
            <a:r>
              <a:rPr lang="en-US" b="1" i="1" dirty="0" smtClean="0">
                <a:solidFill>
                  <a:srgbClr val="FFC000"/>
                </a:solidFill>
              </a:rPr>
              <a:t>)</a:t>
            </a:r>
          </a:p>
          <a:p>
            <a:endParaRPr lang="en-US" b="1" i="1" dirty="0"/>
          </a:p>
          <a:p>
            <a:r>
              <a:rPr lang="en-US" b="1" dirty="0" smtClean="0"/>
              <a:t>//Switch </a:t>
            </a:r>
            <a:r>
              <a:rPr lang="en-US" b="1" dirty="0"/>
              <a:t>to Frames by Name</a:t>
            </a:r>
          </a:p>
          <a:p>
            <a:endParaRPr lang="en-US" b="1" i="1" dirty="0" smtClean="0"/>
          </a:p>
          <a:p>
            <a:r>
              <a:rPr lang="en-US" dirty="0" err="1">
                <a:solidFill>
                  <a:schemeClr val="accent2"/>
                </a:solidFill>
              </a:rPr>
              <a:t>driver.switchTo</a:t>
            </a:r>
            <a:r>
              <a:rPr lang="en-US" dirty="0">
                <a:solidFill>
                  <a:schemeClr val="accent2"/>
                </a:solidFill>
              </a:rPr>
              <a:t>().frame("iframe1</a:t>
            </a:r>
            <a:r>
              <a:rPr lang="en-US" dirty="0" smtClean="0">
                <a:solidFill>
                  <a:schemeClr val="accent2"/>
                </a:solidFill>
              </a:rPr>
              <a:t>");</a:t>
            </a:r>
          </a:p>
          <a:p>
            <a:endParaRPr lang="en-US" dirty="0"/>
          </a:p>
          <a:p>
            <a:r>
              <a:rPr lang="en-US" b="1" dirty="0" smtClean="0"/>
              <a:t>//Switch </a:t>
            </a:r>
            <a:r>
              <a:rPr lang="en-US" b="1" dirty="0"/>
              <a:t>to Frame by ID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driver.SwitchTo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().frame(“IF1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”)</a:t>
            </a:r>
          </a:p>
          <a:p>
            <a:endParaRPr lang="en-US" b="1" i="1" dirty="0"/>
          </a:p>
          <a:p>
            <a:r>
              <a:rPr lang="en-US" b="1" dirty="0" smtClean="0"/>
              <a:t>//Switching </a:t>
            </a:r>
            <a:r>
              <a:rPr lang="en-US" b="1" dirty="0"/>
              <a:t>back to the Main page from Frame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driver.switchTo</a:t>
            </a:r>
            <a:r>
              <a:rPr lang="en-US" dirty="0">
                <a:solidFill>
                  <a:srgbClr val="00B0F0"/>
                </a:solidFill>
              </a:rPr>
              <a:t>().</a:t>
            </a:r>
            <a:r>
              <a:rPr lang="en-US" dirty="0" err="1">
                <a:solidFill>
                  <a:srgbClr val="00B0F0"/>
                </a:solidFill>
              </a:rPr>
              <a:t>defaultContent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Window Handles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0" y="415780"/>
            <a:ext cx="10183091" cy="5401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Window Handles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745" y="1413164"/>
            <a:ext cx="1039091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handle is a unique </a:t>
            </a:r>
            <a:r>
              <a:rPr lang="en-US" b="1" dirty="0">
                <a:solidFill>
                  <a:srgbClr val="00B0F0"/>
                </a:solidFill>
              </a:rPr>
              <a:t>string value that uniquely identifies a Browser window on desktop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It is guaranteed that each browser will have a unique window handle.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get Window handle WebDriver interface provides two methods </a:t>
            </a:r>
            <a:r>
              <a:rPr lang="en-US" b="1" i="1" dirty="0"/>
              <a:t>– </a:t>
            </a:r>
            <a:r>
              <a:rPr lang="en-US" b="1" i="1" dirty="0" err="1"/>
              <a:t>getWindowHandle</a:t>
            </a:r>
            <a:r>
              <a:rPr lang="en-US" b="1" i="1" dirty="0"/>
              <a:t>()</a:t>
            </a:r>
            <a:r>
              <a:rPr lang="en-US" dirty="0"/>
              <a:t> </a:t>
            </a:r>
            <a:r>
              <a:rPr lang="en-US" b="1" i="1" dirty="0"/>
              <a:t>– </a:t>
            </a:r>
            <a:r>
              <a:rPr lang="en-US" b="1" i="1" dirty="0" err="1"/>
              <a:t>getWindowHandles</a:t>
            </a:r>
            <a:r>
              <a:rPr lang="en-US" b="1" i="1" dirty="0"/>
              <a:t>()</a:t>
            </a:r>
            <a:r>
              <a:rPr lang="en-US" dirty="0"/>
              <a:t>  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getWindowHandle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/>
              <a:t>method return a string value and it returns the Window handle of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focused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browser window. 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 err="1" smtClean="0"/>
              <a:t>getWindowHandles</a:t>
            </a:r>
            <a:r>
              <a:rPr lang="en-US" b="1" i="1" dirty="0"/>
              <a:t>()</a:t>
            </a:r>
            <a:r>
              <a:rPr lang="en-US" dirty="0"/>
              <a:t> method returns a </a:t>
            </a:r>
            <a:r>
              <a:rPr lang="en-US" dirty="0">
                <a:solidFill>
                  <a:srgbClr val="FF0000"/>
                </a:solidFill>
              </a:rPr>
              <a:t>set of all Window handles</a:t>
            </a:r>
            <a:r>
              <a:rPr lang="en-US" dirty="0"/>
              <a:t> of all the browsers that were opened in </a:t>
            </a:r>
            <a:r>
              <a:rPr lang="en-US" dirty="0">
                <a:solidFill>
                  <a:srgbClr val="FF0000"/>
                </a:solidFill>
              </a:rPr>
              <a:t>the session</a:t>
            </a:r>
          </a:p>
        </p:txBody>
      </p:sp>
    </p:spTree>
    <p:extLst>
      <p:ext uri="{BB962C8B-B14F-4D97-AF65-F5344CB8AC3E}">
        <p14:creationId xmlns:p14="http://schemas.microsoft.com/office/powerpoint/2010/main" val="3976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0" y="415780"/>
            <a:ext cx="10183091" cy="5401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Window Handles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745" y="1413164"/>
            <a:ext cx="1039091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handle is a unique </a:t>
            </a:r>
            <a:r>
              <a:rPr lang="en-US" b="1" dirty="0">
                <a:solidFill>
                  <a:srgbClr val="00B0F0"/>
                </a:solidFill>
              </a:rPr>
              <a:t>string value that uniquely identifies a Browser window on desktop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It is guaranteed that each browser will have a unique window handle.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get Window handle WebDriver interface provides two methods </a:t>
            </a:r>
            <a:r>
              <a:rPr lang="en-US" b="1" i="1" dirty="0"/>
              <a:t>– </a:t>
            </a:r>
            <a:r>
              <a:rPr lang="en-US" b="1" i="1" dirty="0" err="1"/>
              <a:t>getWindowHandle</a:t>
            </a:r>
            <a:r>
              <a:rPr lang="en-US" b="1" i="1" dirty="0"/>
              <a:t>()</a:t>
            </a:r>
            <a:r>
              <a:rPr lang="en-US" dirty="0"/>
              <a:t> </a:t>
            </a:r>
            <a:r>
              <a:rPr lang="en-US" b="1" i="1" dirty="0"/>
              <a:t>– </a:t>
            </a:r>
            <a:r>
              <a:rPr lang="en-US" b="1" i="1" dirty="0" err="1"/>
              <a:t>getWindowHandles</a:t>
            </a:r>
            <a:r>
              <a:rPr lang="en-US" b="1" i="1" dirty="0"/>
              <a:t>()</a:t>
            </a:r>
            <a:r>
              <a:rPr lang="en-US" dirty="0"/>
              <a:t>  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getWindowHandle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/>
              <a:t>method return a string value and it returns the Window handle of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focused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browser window. 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 err="1" smtClean="0"/>
              <a:t>getWindowHandles</a:t>
            </a:r>
            <a:r>
              <a:rPr lang="en-US" b="1" i="1" dirty="0"/>
              <a:t>()</a:t>
            </a:r>
            <a:r>
              <a:rPr lang="en-US" dirty="0"/>
              <a:t> method returns a </a:t>
            </a:r>
            <a:r>
              <a:rPr lang="en-US" dirty="0">
                <a:solidFill>
                  <a:srgbClr val="FF0000"/>
                </a:solidFill>
              </a:rPr>
              <a:t>set of all Window handles</a:t>
            </a:r>
            <a:r>
              <a:rPr lang="en-US" dirty="0"/>
              <a:t> of all the browsers that were opened in </a:t>
            </a:r>
            <a:r>
              <a:rPr lang="en-US" dirty="0">
                <a:solidFill>
                  <a:srgbClr val="FF0000"/>
                </a:solidFill>
              </a:rPr>
              <a:t>the session</a:t>
            </a:r>
          </a:p>
        </p:txBody>
      </p:sp>
    </p:spTree>
    <p:extLst>
      <p:ext uri="{BB962C8B-B14F-4D97-AF65-F5344CB8AC3E}">
        <p14:creationId xmlns:p14="http://schemas.microsoft.com/office/powerpoint/2010/main" val="303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</a:t>
            </a:r>
            <a:r>
              <a:rPr lang="en-US" dirty="0" err="1" smtClean="0"/>
              <a:t>WebTables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0944" y="872833"/>
            <a:ext cx="11554691" cy="58881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en-US" sz="1600" dirty="0"/>
              <a:t>WebDriver driver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FirefoxDriver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 err="1"/>
              <a:t>driver.get</a:t>
            </a:r>
            <a:r>
              <a:rPr lang="en-US" sz="1600" dirty="0" smtClean="0"/>
              <a:t>("</a:t>
            </a:r>
            <a:r>
              <a:rPr lang="en-US" sz="1600" dirty="0" smtClean="0">
                <a:hlinkClick r:id="rId3"/>
              </a:rPr>
              <a:t>https://www.seleniumeasy.com/test/window-popup-modal-demo.html</a:t>
            </a:r>
            <a:r>
              <a:rPr lang="en-US" sz="1600" dirty="0" smtClean="0"/>
              <a:t>");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0000"/>
                </a:solidFill>
              </a:rPr>
              <a:t>String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parentWindowHandle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driver.getWindowHandle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>
                <a:solidFill>
                  <a:schemeClr val="bg1"/>
                </a:solidFill>
              </a:rPr>
              <a:t>("Parent window's handle -&gt; " + </a:t>
            </a:r>
            <a:r>
              <a:rPr lang="en-US" sz="1600" dirty="0" err="1">
                <a:solidFill>
                  <a:schemeClr val="bg1"/>
                </a:solidFill>
              </a:rPr>
              <a:t>parentWindowHandle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WebElement</a:t>
            </a:r>
            <a:r>
              <a:rPr lang="en-US" sz="1600" dirty="0" smtClean="0"/>
              <a:t> </a:t>
            </a:r>
            <a:r>
              <a:rPr lang="en-US" sz="1600" dirty="0" err="1"/>
              <a:t>clickElement</a:t>
            </a:r>
            <a:r>
              <a:rPr lang="en-US" sz="1600" dirty="0"/>
              <a:t> = </a:t>
            </a:r>
            <a:r>
              <a:rPr lang="en-US" sz="1600" dirty="0" err="1" smtClean="0"/>
              <a:t>driver.findElement</a:t>
            </a:r>
            <a:r>
              <a:rPr lang="en-US" sz="1600" dirty="0" smtClean="0"/>
              <a:t>(</a:t>
            </a:r>
            <a:r>
              <a:rPr lang="en-US" sz="1600" dirty="0" err="1" smtClean="0"/>
              <a:t>By.xpath</a:t>
            </a:r>
            <a:r>
              <a:rPr lang="en-US" sz="1600" dirty="0" smtClean="0"/>
              <a:t>("//*[@id="</a:t>
            </a:r>
            <a:r>
              <a:rPr lang="en-US" sz="1600" dirty="0" err="1" smtClean="0"/>
              <a:t>followall</a:t>
            </a:r>
            <a:r>
              <a:rPr lang="en-US" sz="1600" dirty="0" smtClean="0"/>
              <a:t>"]"));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3;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 err="1"/>
              <a:t>clickElement.click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 err="1"/>
              <a:t>Thread.sleep</a:t>
            </a:r>
            <a:r>
              <a:rPr lang="en-US" sz="1600" dirty="0"/>
              <a:t>(3000);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>
                <a:solidFill>
                  <a:srgbClr val="FFFF00"/>
                </a:solidFill>
              </a:rPr>
              <a:t>Set&lt;</a:t>
            </a:r>
            <a:r>
              <a:rPr lang="en-US" sz="1600" b="1" dirty="0">
                <a:solidFill>
                  <a:srgbClr val="FFFF00"/>
                </a:solidFill>
              </a:rPr>
              <a:t>String</a:t>
            </a:r>
            <a:r>
              <a:rPr lang="en-US" sz="1600" dirty="0">
                <a:solidFill>
                  <a:srgbClr val="FFFF00"/>
                </a:solidFill>
              </a:rPr>
              <a:t>&gt; </a:t>
            </a:r>
            <a:r>
              <a:rPr lang="en-US" sz="1600" dirty="0" err="1">
                <a:solidFill>
                  <a:srgbClr val="FFFF00"/>
                </a:solidFill>
              </a:rPr>
              <a:t>allWindowHandles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err="1">
                <a:solidFill>
                  <a:srgbClr val="FFFF00"/>
                </a:solidFill>
              </a:rPr>
              <a:t>driver.getWindowHandles</a:t>
            </a:r>
            <a:r>
              <a:rPr lang="en-US" sz="1600" dirty="0">
                <a:solidFill>
                  <a:srgbClr val="FFFF00"/>
                </a:solidFill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/>
              <a:t>String</a:t>
            </a:r>
            <a:r>
              <a:rPr lang="en-US" sz="1600" dirty="0"/>
              <a:t> handle : </a:t>
            </a:r>
            <a:r>
              <a:rPr lang="en-US" sz="1600" dirty="0" err="1"/>
              <a:t>allWindowHandles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System.out.println</a:t>
            </a:r>
            <a:r>
              <a:rPr lang="en-US" sz="1600" dirty="0"/>
              <a:t>("Switching to window - &gt; " + handle);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driver.switchTo</a:t>
            </a:r>
            <a:r>
              <a:rPr lang="en-US" sz="1600" dirty="0"/>
              <a:t>().window(handle); //Switch to the desired window first and then execute commands using driver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driver.get</a:t>
            </a:r>
            <a:r>
              <a:rPr lang="en-US" sz="1600" dirty="0"/>
              <a:t>("http://google.com");</a:t>
            </a:r>
            <a:br>
              <a:rPr lang="en-US" sz="1600" dirty="0"/>
            </a:br>
            <a:r>
              <a:rPr lang="en-US" sz="1600" dirty="0" smtClean="0"/>
              <a:t>} // For your practice # </a:t>
            </a:r>
            <a:r>
              <a:rPr lang="en-US" sz="1400" dirty="0" smtClean="0">
                <a:hlinkClick r:id="rId4"/>
              </a:rPr>
              <a:t>https://www.seleniumeasy.com/selenium-tutorials/how-to-handle-windows-popups-using-selenium-webdriver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0945" y="235671"/>
            <a:ext cx="10183091" cy="540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6" y="4142509"/>
            <a:ext cx="9144000" cy="1556472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Waits in Selenium</a:t>
            </a:r>
            <a:br>
              <a:rPr lang="en-US" sz="4000" b="1" u="sng" dirty="0" smtClean="0"/>
            </a:br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dirty="0" smtClean="0"/>
              <a:t>This means that we can tell Selenium that we would like it to wait for a certain amount of time before throwing an </a:t>
            </a:r>
            <a:r>
              <a:rPr lang="en-US" sz="4000" b="1" dirty="0" smtClean="0"/>
              <a:t>exception</a:t>
            </a:r>
            <a:r>
              <a:rPr lang="en-US" sz="4000" dirty="0" smtClean="0"/>
              <a:t> that it cannot find the element on the page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6" y="2881745"/>
            <a:ext cx="9144000" cy="281723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4484455"/>
              </p:ext>
            </p:extLst>
          </p:nvPr>
        </p:nvGraphicFramePr>
        <p:xfrm>
          <a:off x="329784" y="374754"/>
          <a:ext cx="11362544" cy="605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8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Waits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1056120"/>
          </a:xfrm>
        </p:spPr>
        <p:txBody>
          <a:bodyPr vert="horz"/>
          <a:lstStyle/>
          <a:p>
            <a:r>
              <a:rPr lang="en-US" dirty="0" smtClean="0"/>
              <a:t>We </a:t>
            </a:r>
            <a:r>
              <a:rPr lang="en-US" dirty="0"/>
              <a:t>should note that implicit waits will be in place for the entire time the browser is </a:t>
            </a:r>
            <a:r>
              <a:rPr lang="en-US" dirty="0" smtClean="0"/>
              <a:t>open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17272"/>
            <a:ext cx="1035627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WebDriver driver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driver.manage</a:t>
            </a:r>
            <a:r>
              <a:rPr lang="en-US" dirty="0"/>
              <a:t>().timeouts</a:t>
            </a:r>
            <a:r>
              <a:rPr lang="en-US" b="1" dirty="0">
                <a:solidFill>
                  <a:srgbClr val="FFC000"/>
                </a:solidFill>
              </a:rPr>
              <a:t>().</a:t>
            </a:r>
            <a:r>
              <a:rPr lang="en-US" b="1" dirty="0" err="1">
                <a:solidFill>
                  <a:srgbClr val="FFC000"/>
                </a:solidFill>
              </a:rPr>
              <a:t>implicitlyWait</a:t>
            </a:r>
            <a:r>
              <a:rPr lang="en-US" b="1" dirty="0">
                <a:solidFill>
                  <a:srgbClr val="FFC000"/>
                </a:solidFill>
              </a:rPr>
              <a:t>(10, </a:t>
            </a:r>
            <a:r>
              <a:rPr lang="en-US" b="1" dirty="0" err="1">
                <a:solidFill>
                  <a:srgbClr val="FFC000"/>
                </a:solidFill>
              </a:rPr>
              <a:t>TimeUnit.SECONDS</a:t>
            </a:r>
            <a:r>
              <a:rPr lang="en-US" b="1" dirty="0">
                <a:solidFill>
                  <a:srgbClr val="FFC000"/>
                </a:solidFill>
              </a:rPr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driver.get</a:t>
            </a:r>
            <a:r>
              <a:rPr lang="en-US" dirty="0"/>
              <a:t>("http://url_that_delays_loading");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myDynamicElement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(By.id("</a:t>
            </a:r>
            <a:r>
              <a:rPr lang="en-US" dirty="0" err="1"/>
              <a:t>myDynamicElement</a:t>
            </a:r>
            <a:r>
              <a:rPr lang="en-US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6047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Waits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1056120"/>
          </a:xfrm>
        </p:spPr>
        <p:txBody>
          <a:bodyPr vert="horz"/>
          <a:lstStyle/>
          <a:p>
            <a:r>
              <a:rPr lang="en-US" dirty="0"/>
              <a:t>Usually, you can use some of the prebuilt </a:t>
            </a:r>
            <a:r>
              <a:rPr lang="en-US" b="1" dirty="0" err="1"/>
              <a:t>ExpectedConditions</a:t>
            </a:r>
            <a:r>
              <a:rPr lang="en-US" dirty="0"/>
              <a:t> to wait for elements to become clickable, visible, invisible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17272"/>
            <a:ext cx="10356273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WebDriverWait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/>
              <a:t>wait = </a:t>
            </a:r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dirty="0" err="1"/>
              <a:t>WebDriverWait</a:t>
            </a:r>
            <a:r>
              <a:rPr lang="en-US" sz="3600" dirty="0"/>
              <a:t>(driver, 10);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WebElement</a:t>
            </a:r>
            <a:r>
              <a:rPr lang="en-US" sz="3600" dirty="0"/>
              <a:t> element = </a:t>
            </a:r>
            <a:r>
              <a:rPr lang="en-US" sz="3600" dirty="0" err="1"/>
              <a:t>wait.</a:t>
            </a:r>
            <a:r>
              <a:rPr lang="en-US" sz="3600" dirty="0" err="1">
                <a:solidFill>
                  <a:srgbClr val="FFFF00"/>
                </a:solidFill>
              </a:rPr>
              <a:t>until</a:t>
            </a:r>
            <a:r>
              <a:rPr lang="en-US" sz="3600" dirty="0">
                <a:solidFill>
                  <a:srgbClr val="FFFF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ExpectedConditions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FFFF00"/>
                </a:solidFill>
              </a:rPr>
              <a:t>elementToBeClickable</a:t>
            </a:r>
            <a:r>
              <a:rPr lang="en-US" sz="3600" dirty="0"/>
              <a:t>(By.id("</a:t>
            </a:r>
            <a:r>
              <a:rPr lang="en-US" sz="3600" dirty="0" err="1"/>
              <a:t>someid</a:t>
            </a:r>
            <a:r>
              <a:rPr lang="en-US" sz="3600" dirty="0"/>
              <a:t>")));</a:t>
            </a:r>
          </a:p>
        </p:txBody>
      </p:sp>
    </p:spTree>
    <p:extLst>
      <p:ext uri="{BB962C8B-B14F-4D97-AF65-F5344CB8AC3E}">
        <p14:creationId xmlns:p14="http://schemas.microsoft.com/office/powerpoint/2010/main" val="35112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VS Explicit Waits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18525"/>
              </p:ext>
            </p:extLst>
          </p:nvPr>
        </p:nvGraphicFramePr>
        <p:xfrm>
          <a:off x="452582" y="1925011"/>
          <a:ext cx="1090121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609">
                  <a:extLst>
                    <a:ext uri="{9D8B030D-6E8A-4147-A177-3AD203B41FA5}">
                      <a16:colId xmlns="" xmlns:a16="http://schemas.microsoft.com/office/drawing/2014/main" val="293683817"/>
                    </a:ext>
                  </a:extLst>
                </a:gridCol>
                <a:gridCol w="5450609">
                  <a:extLst>
                    <a:ext uri="{9D8B030D-6E8A-4147-A177-3AD203B41FA5}">
                      <a16:colId xmlns="" xmlns:a16="http://schemas.microsoft.com/office/drawing/2014/main" val="406547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2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applied for every  elements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can be instance when a particular element takes more than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708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0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836" y="2036763"/>
            <a:ext cx="9144000" cy="2387600"/>
          </a:xfrm>
        </p:spPr>
        <p:txBody>
          <a:bodyPr/>
          <a:lstStyle/>
          <a:p>
            <a:r>
              <a:rPr lang="en-US" dirty="0" smtClean="0"/>
              <a:t>Selenium and Uploading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Upload button DOM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2" y="1191496"/>
            <a:ext cx="11858625" cy="54534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5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Uploading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String </a:t>
            </a:r>
            <a:r>
              <a:rPr lang="en-US" sz="2000" dirty="0" err="1" smtClean="0">
                <a:solidFill>
                  <a:srgbClr val="FFC000"/>
                </a:solidFill>
              </a:rPr>
              <a:t>baseUrl</a:t>
            </a:r>
            <a:r>
              <a:rPr lang="en-US" sz="2000" dirty="0" smtClean="0">
                <a:solidFill>
                  <a:srgbClr val="FFC000"/>
                </a:solidFill>
              </a:rPr>
              <a:t> = "http://demo.guru99.com/test/upload/";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WebDriver driver = new </a:t>
            </a:r>
            <a:r>
              <a:rPr lang="en-US" sz="2000" dirty="0" err="1" smtClean="0">
                <a:solidFill>
                  <a:srgbClr val="FFC000"/>
                </a:solidFill>
              </a:rPr>
              <a:t>ChromeDriver</a:t>
            </a:r>
            <a:r>
              <a:rPr lang="en-US" sz="2000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driver.get</a:t>
            </a:r>
            <a:r>
              <a:rPr lang="en-US" sz="2000" dirty="0" smtClean="0">
                <a:solidFill>
                  <a:srgbClr val="FFC000"/>
                </a:solidFill>
              </a:rPr>
              <a:t>(</a:t>
            </a:r>
            <a:r>
              <a:rPr lang="en-US" sz="2000" dirty="0" err="1" smtClean="0">
                <a:solidFill>
                  <a:srgbClr val="FFC000"/>
                </a:solidFill>
              </a:rPr>
              <a:t>baseUrl</a:t>
            </a:r>
            <a:r>
              <a:rPr lang="en-US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WebElement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uploadElement</a:t>
            </a:r>
            <a:r>
              <a:rPr lang="en-US" sz="2000" dirty="0" smtClean="0">
                <a:solidFill>
                  <a:srgbClr val="FFC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driver.findElement</a:t>
            </a:r>
            <a:r>
              <a:rPr lang="en-US" sz="2000" dirty="0" smtClean="0">
                <a:solidFill>
                  <a:srgbClr val="FF0000"/>
                </a:solidFill>
              </a:rPr>
              <a:t>(By.id("uploadfile_0")) </a:t>
            </a:r>
          </a:p>
          <a:p>
            <a:pPr marL="0" indent="0">
              <a:buNone/>
            </a:pPr>
            <a:r>
              <a:rPr lang="en-US" sz="2000" dirty="0" smtClean="0"/>
              <a:t> // enter the file path onto the file-selection input field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uploadElement.sendKeys</a:t>
            </a:r>
            <a:r>
              <a:rPr lang="en-US" sz="2000" dirty="0" smtClean="0">
                <a:solidFill>
                  <a:srgbClr val="00B0F0"/>
                </a:solidFill>
              </a:rPr>
              <a:t>(“</a:t>
            </a:r>
            <a:r>
              <a:rPr lang="en-US" sz="2000" dirty="0" err="1" smtClean="0">
                <a:solidFill>
                  <a:srgbClr val="00B0F0"/>
                </a:solidFill>
              </a:rPr>
              <a:t>FilePath</a:t>
            </a:r>
            <a:r>
              <a:rPr lang="en-US" sz="2000" dirty="0" smtClean="0">
                <a:solidFill>
                  <a:srgbClr val="00B0F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000" dirty="0" smtClean="0"/>
              <a:t> // check the "I accept the terms of service" check box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driver.findElement</a:t>
            </a:r>
            <a:r>
              <a:rPr lang="en-US" sz="2000" dirty="0" smtClean="0">
                <a:solidFill>
                  <a:srgbClr val="FFC000"/>
                </a:solidFill>
              </a:rPr>
              <a:t>(By.id("terms")).click();</a:t>
            </a:r>
          </a:p>
          <a:p>
            <a:pPr marL="0" indent="0">
              <a:buNone/>
            </a:pPr>
            <a:r>
              <a:rPr lang="en-US" sz="2000" dirty="0" smtClean="0"/>
              <a:t>// click the "</a:t>
            </a:r>
            <a:r>
              <a:rPr lang="en-US" sz="2000" dirty="0" err="1" smtClean="0"/>
              <a:t>UploadFile</a:t>
            </a:r>
            <a:r>
              <a:rPr lang="en-US" sz="2000" dirty="0" smtClean="0"/>
              <a:t>" button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driver.findElement</a:t>
            </a:r>
            <a:r>
              <a:rPr lang="en-US" sz="2000" dirty="0" smtClean="0">
                <a:solidFill>
                  <a:srgbClr val="FFC000"/>
                </a:solidFill>
              </a:rPr>
              <a:t>(By.name("send")).click();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836" y="2036763"/>
            <a:ext cx="9144000" cy="2387600"/>
          </a:xfrm>
        </p:spPr>
        <p:txBody>
          <a:bodyPr/>
          <a:lstStyle/>
          <a:p>
            <a:r>
              <a:rPr lang="en-US" dirty="0" smtClean="0"/>
              <a:t>Selenium and Taking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70" y="19396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72" y="1057559"/>
            <a:ext cx="11602992" cy="5454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98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737917" y="577004"/>
            <a:ext cx="10019731" cy="48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ts val="675"/>
            </a:pPr>
            <a:r>
              <a:rPr lang="en-US" dirty="0" err="1" smtClean="0"/>
              <a:t>TakeScreenshot</a:t>
            </a:r>
            <a:r>
              <a:rPr lang="en-US" dirty="0" smtClean="0"/>
              <a:t> Interface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07611" y="1739154"/>
            <a:ext cx="10934131" cy="2708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TakesScreenshot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scrShot</a:t>
            </a:r>
            <a:r>
              <a:rPr lang="en-US" sz="2400" dirty="0">
                <a:solidFill>
                  <a:srgbClr val="FFFF00"/>
                </a:solidFill>
              </a:rPr>
              <a:t> =((</a:t>
            </a:r>
            <a:r>
              <a:rPr lang="en-US" sz="2400" dirty="0" err="1">
                <a:solidFill>
                  <a:srgbClr val="FFFF00"/>
                </a:solidFill>
              </a:rPr>
              <a:t>TakesScreenshot</a:t>
            </a:r>
            <a:r>
              <a:rPr lang="en-US" sz="2400" dirty="0">
                <a:solidFill>
                  <a:srgbClr val="FFFF00"/>
                </a:solidFill>
              </a:rPr>
              <a:t>)driver);</a:t>
            </a:r>
          </a:p>
          <a:p>
            <a:r>
              <a:rPr lang="en-US" sz="2400" dirty="0"/>
              <a:t>//Call </a:t>
            </a:r>
            <a:r>
              <a:rPr lang="en-US" sz="2400" dirty="0" err="1"/>
              <a:t>getScreenshotAs</a:t>
            </a:r>
            <a:r>
              <a:rPr lang="en-US" sz="2400" dirty="0"/>
              <a:t> method to create image file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File </a:t>
            </a:r>
            <a:r>
              <a:rPr lang="en-US" sz="2400" dirty="0" err="1">
                <a:solidFill>
                  <a:srgbClr val="FFFF00"/>
                </a:solidFill>
              </a:rPr>
              <a:t>SrcFile</a:t>
            </a:r>
            <a:r>
              <a:rPr lang="en-US" sz="2400" dirty="0">
                <a:solidFill>
                  <a:srgbClr val="FFFF00"/>
                </a:solidFill>
              </a:rPr>
              <a:t>=</a:t>
            </a:r>
            <a:r>
              <a:rPr lang="en-US" sz="2400" dirty="0" err="1">
                <a:solidFill>
                  <a:srgbClr val="FFFF00"/>
                </a:solidFill>
              </a:rPr>
              <a:t>scrShot.getScreenshotAs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OutputType.FILE</a:t>
            </a:r>
            <a:r>
              <a:rPr lang="en-US" sz="2400" dirty="0">
                <a:solidFill>
                  <a:srgbClr val="FFFF00"/>
                </a:solidFill>
              </a:rPr>
              <a:t>);</a:t>
            </a:r>
          </a:p>
          <a:p>
            <a:r>
              <a:rPr lang="en-US" sz="2400" dirty="0"/>
              <a:t>//Move image file to new destination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File </a:t>
            </a:r>
            <a:r>
              <a:rPr lang="en-US" sz="2400" dirty="0" err="1">
                <a:solidFill>
                  <a:srgbClr val="FFFF00"/>
                </a:solidFill>
              </a:rPr>
              <a:t>DestFile</a:t>
            </a:r>
            <a:r>
              <a:rPr lang="en-US" sz="2400" dirty="0">
                <a:solidFill>
                  <a:srgbClr val="FFFF00"/>
                </a:solidFill>
              </a:rPr>
              <a:t>=new File(</a:t>
            </a:r>
            <a:r>
              <a:rPr lang="en-US" sz="2400" dirty="0" err="1">
                <a:solidFill>
                  <a:srgbClr val="FFFF00"/>
                </a:solidFill>
              </a:rPr>
              <a:t>fileWithPath</a:t>
            </a:r>
            <a:r>
              <a:rPr lang="en-US" sz="2400" dirty="0">
                <a:solidFill>
                  <a:srgbClr val="FFFF00"/>
                </a:solidFill>
              </a:rPr>
              <a:t>);</a:t>
            </a:r>
          </a:p>
          <a:p>
            <a:r>
              <a:rPr lang="en-US" sz="2400" dirty="0"/>
              <a:t>//Copy file at destination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Files.copy</a:t>
            </a:r>
            <a:r>
              <a:rPr lang="en-US" sz="2400" dirty="0" smtClean="0">
                <a:solidFill>
                  <a:srgbClr val="FFFF00"/>
                </a:solidFill>
              </a:rPr>
              <a:t> (</a:t>
            </a:r>
            <a:r>
              <a:rPr lang="en-US" sz="2400" dirty="0" err="1" smtClean="0">
                <a:solidFill>
                  <a:srgbClr val="FFFF00"/>
                </a:solidFill>
              </a:rPr>
              <a:t>SrcFile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DestFile</a:t>
            </a:r>
            <a:r>
              <a:rPr lang="en-US" sz="2400" dirty="0">
                <a:solidFill>
                  <a:srgbClr val="FFFF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4229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0"/>
            <a:ext cx="10515600" cy="591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Handel Dynamic Web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803564"/>
            <a:ext cx="11402291" cy="556952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Identify the  table cell   to locate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Find </a:t>
            </a:r>
            <a:r>
              <a:rPr lang="en-US" sz="1800" dirty="0" err="1" smtClean="0"/>
              <a:t>xpath</a:t>
            </a:r>
            <a:r>
              <a:rPr lang="en-US" sz="1800" dirty="0" smtClean="0"/>
              <a:t> of related scenario cell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Divide </a:t>
            </a:r>
            <a:r>
              <a:rPr lang="en-US" sz="1800" dirty="0" err="1" smtClean="0"/>
              <a:t>Xpath</a:t>
            </a:r>
            <a:r>
              <a:rPr lang="en-US" sz="1800" dirty="0"/>
              <a:t> </a:t>
            </a:r>
            <a:r>
              <a:rPr lang="en-US" sz="1800" dirty="0" smtClean="0"/>
              <a:t>into </a:t>
            </a:r>
            <a:r>
              <a:rPr lang="en-US" sz="1800" dirty="0" smtClean="0">
                <a:solidFill>
                  <a:schemeClr val="accent2"/>
                </a:solidFill>
              </a:rPr>
              <a:t>Before </a:t>
            </a:r>
            <a:r>
              <a:rPr lang="en-US" sz="1800" dirty="0" err="1" smtClean="0">
                <a:solidFill>
                  <a:schemeClr val="accent2"/>
                </a:solidFill>
              </a:rPr>
              <a:t>Xpath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7030A0"/>
                </a:solidFill>
              </a:rPr>
              <a:t>After </a:t>
            </a:r>
            <a:r>
              <a:rPr lang="en-US" sz="1800" dirty="0" err="1" smtClean="0">
                <a:solidFill>
                  <a:srgbClr val="7030A0"/>
                </a:solidFill>
              </a:rPr>
              <a:t>Xpath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rgbClr val="00B050"/>
                </a:solidFill>
              </a:rPr>
              <a:t>“//</a:t>
            </a:r>
            <a:r>
              <a:rPr lang="en-US" sz="1800" dirty="0">
                <a:solidFill>
                  <a:srgbClr val="00B050"/>
                </a:solidFill>
              </a:rPr>
              <a:t>table[@id="task-table"]/</a:t>
            </a:r>
            <a:r>
              <a:rPr lang="en-US" sz="1800" dirty="0" err="1">
                <a:solidFill>
                  <a:srgbClr val="00B050"/>
                </a:solidFill>
              </a:rPr>
              <a:t>tbody</a:t>
            </a:r>
            <a:r>
              <a:rPr lang="en-US" sz="1800" dirty="0">
                <a:solidFill>
                  <a:srgbClr val="00B050"/>
                </a:solidFill>
              </a:rPr>
              <a:t>/</a:t>
            </a:r>
            <a:r>
              <a:rPr lang="en-US" sz="1800" dirty="0" err="1">
                <a:solidFill>
                  <a:srgbClr val="00B050"/>
                </a:solidFill>
              </a:rPr>
              <a:t>tr</a:t>
            </a:r>
            <a:r>
              <a:rPr lang="en-US" sz="1800" dirty="0" smtClean="0">
                <a:solidFill>
                  <a:srgbClr val="00B050"/>
                </a:solidFill>
              </a:rPr>
              <a:t>[“ </a:t>
            </a:r>
            <a:r>
              <a:rPr lang="en-US" sz="1800" dirty="0" smtClean="0"/>
              <a:t>+ “ + “ </a:t>
            </a:r>
            <a:r>
              <a:rPr lang="en-US" sz="1800" dirty="0" smtClean="0">
                <a:solidFill>
                  <a:srgbClr val="00B0F0"/>
                </a:solidFill>
              </a:rPr>
              <a:t>I </a:t>
            </a:r>
            <a:r>
              <a:rPr lang="en-US" sz="1800" dirty="0" smtClean="0">
                <a:solidFill>
                  <a:schemeClr val="tx1"/>
                </a:solidFill>
              </a:rPr>
              <a:t>“ + </a:t>
            </a:r>
            <a:r>
              <a:rPr lang="en-US" sz="1800" dirty="0" smtClean="0">
                <a:solidFill>
                  <a:srgbClr val="7030A0"/>
                </a:solidFill>
              </a:rPr>
              <a:t>“]/</a:t>
            </a:r>
            <a:r>
              <a:rPr lang="en-US" sz="1800" dirty="0">
                <a:solidFill>
                  <a:srgbClr val="7030A0"/>
                </a:solidFill>
              </a:rPr>
              <a:t>td[2</a:t>
            </a:r>
            <a:r>
              <a:rPr lang="en-US" sz="1800" dirty="0" smtClean="0">
                <a:solidFill>
                  <a:srgbClr val="7030A0"/>
                </a:solidFill>
              </a:rPr>
              <a:t>]”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Apply for loop to increase index and reach up to required element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Find exact element by text of required  cell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Drop 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855" y="201661"/>
            <a:ext cx="7766936" cy="6296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Drop Down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5" y="955967"/>
            <a:ext cx="11744325" cy="5591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4958" y="514665"/>
            <a:ext cx="7766936" cy="6296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Select Class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018" y="1429572"/>
            <a:ext cx="1080654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Sample Code :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se=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LocatedDropDownElement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); 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se.</a:t>
            </a:r>
            <a:r>
              <a:rPr lang="en-US" dirty="0" err="1" smtClean="0">
                <a:solidFill>
                  <a:srgbClr val="FFFF00"/>
                </a:solidFill>
              </a:rPr>
              <a:t>selectByValue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(“Sunday");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0359750"/>
              </p:ext>
            </p:extLst>
          </p:nvPr>
        </p:nvGraphicFramePr>
        <p:xfrm>
          <a:off x="1246909" y="3477491"/>
          <a:ext cx="77724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78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06583" y="298642"/>
            <a:ext cx="7766936" cy="6296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Some more methods..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31789"/>
              </p:ext>
            </p:extLst>
          </p:nvPr>
        </p:nvGraphicFramePr>
        <p:xfrm>
          <a:off x="706583" y="1193222"/>
          <a:ext cx="10654144" cy="537383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9775">
                  <a:extLst>
                    <a:ext uri="{9D8B030D-6E8A-4147-A177-3AD203B41FA5}">
                      <a16:colId xmlns="" xmlns:a16="http://schemas.microsoft.com/office/drawing/2014/main" val="3212581551"/>
                    </a:ext>
                  </a:extLst>
                </a:gridCol>
                <a:gridCol w="7954369">
                  <a:extLst>
                    <a:ext uri="{9D8B030D-6E8A-4147-A177-3AD203B41FA5}">
                      <a16:colId xmlns="" xmlns:a16="http://schemas.microsoft.com/office/drawing/2014/main" val="527447159"/>
                    </a:ext>
                  </a:extLst>
                </a:gridCol>
              </a:tblGrid>
              <a:tr h="376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Method </a:t>
                      </a: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1311697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selectByValue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Select the options that have a value matching with the given argument by the user.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40845526"/>
                  </a:ext>
                </a:extLst>
              </a:tr>
              <a:tr h="872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selectByVisibleText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Select all options that display text matching the given argument. It will not look for any index or value, it will try to match the </a:t>
                      </a:r>
                      <a:r>
                        <a:rPr lang="en-US" sz="1600" u="none" strike="noStrike" dirty="0" err="1">
                          <a:effectLst/>
                        </a:rPr>
                        <a:t>VisibleText</a:t>
                      </a:r>
                      <a:r>
                        <a:rPr lang="en-US" sz="1600" u="none" strike="noStrike" dirty="0">
                          <a:effectLst/>
                        </a:rPr>
                        <a:t> (which will display in dropdown)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90828647"/>
                  </a:ext>
                </a:extLst>
              </a:tr>
              <a:tr h="872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deselectByIndex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Deselect the option at the given index. The user has to provide the value of index.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Please check for the below example.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15600803"/>
                  </a:ext>
                </a:extLst>
              </a:tr>
              <a:tr h="752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deselectByValue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Deselect all options that have a value matching the given argument.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Please check for the below example.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10148304"/>
                  </a:ext>
                </a:extLst>
              </a:tr>
              <a:tr h="752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deselectByVisibleText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Deselect all options that display text matching the given argument.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Please check for the below example.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5994276"/>
                  </a:ext>
                </a:extLst>
              </a:tr>
              <a:tr h="116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deselectAll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Clear all selected entries. This works only when the SELECT supports multiple selections. It throws </a:t>
                      </a:r>
                      <a:r>
                        <a:rPr lang="en-US" sz="1600" u="none" strike="noStrike" dirty="0" err="1">
                          <a:effectLst/>
                        </a:rPr>
                        <a:t>NotImplemented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eError</a:t>
                      </a:r>
                      <a:r>
                        <a:rPr lang="en-US" sz="1600" u="none" strike="noStrike" dirty="0">
                          <a:effectLst/>
                        </a:rPr>
                        <a:t> if the "SELECT" does not support multiple selections. In select it mandatory to have an attribute multiple="multiple"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6047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Keyboard and Mouse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973</Words>
  <Application>Microsoft Office PowerPoint</Application>
  <PresentationFormat>Widescreen</PresentationFormat>
  <Paragraphs>219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Lato</vt:lpstr>
      <vt:lpstr>Wingdings</vt:lpstr>
      <vt:lpstr>Office Theme</vt:lpstr>
      <vt:lpstr>Lets drive the advanced UI Elements using Selenium </vt:lpstr>
      <vt:lpstr>Selenium and WebTables </vt:lpstr>
      <vt:lpstr>Table DOM</vt:lpstr>
      <vt:lpstr>How to Handel Dynamic Web Table</vt:lpstr>
      <vt:lpstr>Selenium and Drop Downs</vt:lpstr>
      <vt:lpstr>Drop Down DOM</vt:lpstr>
      <vt:lpstr>Select Class</vt:lpstr>
      <vt:lpstr>Some more methods..</vt:lpstr>
      <vt:lpstr>Selenium and Keyboard and Mouse Actions</vt:lpstr>
      <vt:lpstr>Actions class and Action interface</vt:lpstr>
      <vt:lpstr>Keyboard and Mouse  Event Methods </vt:lpstr>
      <vt:lpstr> Selenium and Alerts</vt:lpstr>
      <vt:lpstr>Alert Interface</vt:lpstr>
      <vt:lpstr>Selenium and Frames</vt:lpstr>
      <vt:lpstr>Frames DOM </vt:lpstr>
      <vt:lpstr>Frames Methods</vt:lpstr>
      <vt:lpstr>Selenium and Window Handles</vt:lpstr>
      <vt:lpstr>Window Handles</vt:lpstr>
      <vt:lpstr>Window Handles</vt:lpstr>
      <vt:lpstr>WebDriver driver = new FirefoxDriver(); driver.get("https://www.seleniumeasy.com/test/window-popup-modal-demo.html");  String parentWindowHandle = driver.getWindowHandle();  System.out.println("Parent window's handle -&gt; " + parentWindowHandle);  WebElement clickElement = driver.findElement(By.xpath("//*[@id="followall"]"));    for(int i = 0; i &lt; 3; i++) { clickElement.click(); Thread.sleep(3000); }   Set&lt;String&gt; allWindowHandles = driver.getWindowHandles();   for(String handle : allWindowHandles) {  System.out.println("Switching to window - &gt; " + handle);  driver.switchTo().window(handle); //Switch to the desired window first and then execute commands using driver  driver.get("http://google.com"); } // For your practice # https://www.seleniumeasy.com/selenium-tutorials/how-to-handle-windows-popups-using-selenium-webdriver  </vt:lpstr>
      <vt:lpstr>Waits in Selenium  This means that we can tell Selenium that we would like it to wait for a certain amount of time before throwing an exception that it cannot find the element on the page  </vt:lpstr>
      <vt:lpstr> </vt:lpstr>
      <vt:lpstr>Implicit Waits</vt:lpstr>
      <vt:lpstr>Explicit Waits</vt:lpstr>
      <vt:lpstr>Implicit VS Explicit Waits</vt:lpstr>
      <vt:lpstr>Selenium and Uploading the Files</vt:lpstr>
      <vt:lpstr>Upload button DOM</vt:lpstr>
      <vt:lpstr>Selenium and Uploading the Files</vt:lpstr>
      <vt:lpstr>Selenium and Taking Screenshots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Advanced Elements</dc:title>
  <dc:creator>Sandip Akolkar</dc:creator>
  <cp:lastModifiedBy>A</cp:lastModifiedBy>
  <cp:revision>78</cp:revision>
  <dcterms:created xsi:type="dcterms:W3CDTF">2020-02-03T12:52:47Z</dcterms:created>
  <dcterms:modified xsi:type="dcterms:W3CDTF">2021-03-09T05:37:40Z</dcterms:modified>
</cp:coreProperties>
</file>