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6" y="16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entry strategies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Product and brand launch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Competitive intelligence data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analysis, </a:t>
          </a:r>
        </a:p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review and monitoring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entry strategies</a:t>
          </a:r>
          <a:endParaRPr lang="en-US" sz="1400" kern="1200" dirty="0">
            <a:latin typeface="+mn-lt"/>
          </a:endParaRP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Product and brand launch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Competitive intelligence data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analysis, </a:t>
          </a:r>
        </a:p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review and monitoring</a:t>
          </a:r>
        </a:p>
      </dsp:txBody>
      <dsp:txXfrm>
        <a:off x="628649" y="1257299"/>
        <a:ext cx="838200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4/27/2021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4/27/2021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accent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Briefly introduce yourself and your colleagues.</a:t>
            </a:r>
          </a:p>
          <a:p>
            <a:r>
              <a:rPr lang="en-US"/>
              <a:t>Describe the products or services your company provides at a </a:t>
            </a:r>
            <a:br>
              <a:rPr lang="en-US"/>
            </a:br>
            <a:r>
              <a:rPr lang="en-US"/>
              <a:t>high level. 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Trey Research offers complete solutions for strategic market planning, from global business intelligence reports to targeted market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the customer’s needs and requirements as you </a:t>
            </a:r>
            <a:br>
              <a:rPr lang="en-US" dirty="0"/>
            </a:br>
            <a:r>
              <a:rPr lang="en-US" dirty="0"/>
              <a:t>understand them.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Contoso, Ltd. has several new products in research and development that are scheduled to go to market in FY [Date].</a:t>
            </a:r>
          </a:p>
          <a:p>
            <a:pPr lvl="1"/>
            <a:r>
              <a:rPr lang="en-US" dirty="0"/>
              <a:t>Now is the time:</a:t>
            </a:r>
          </a:p>
          <a:p>
            <a:pPr lvl="2"/>
            <a:r>
              <a:rPr lang="en-US" dirty="0"/>
              <a:t>to identify the target market for these products.</a:t>
            </a:r>
          </a:p>
          <a:p>
            <a:pPr lvl="2"/>
            <a:r>
              <a:rPr lang="en-US" dirty="0"/>
              <a:t>to understand how to best brand and position them.</a:t>
            </a:r>
          </a:p>
          <a:p>
            <a:pPr lvl="2"/>
            <a:r>
              <a:rPr lang="en-US" dirty="0"/>
              <a:t>to identify competitors and benchmark their success.</a:t>
            </a:r>
          </a:p>
          <a:p>
            <a:pPr lvl="1"/>
            <a:r>
              <a:rPr lang="en-US" dirty="0"/>
              <a:t>Also consider ongoing support to help you respond to changes in </a:t>
            </a:r>
            <a:br>
              <a:rPr lang="en-US" dirty="0"/>
            </a:br>
            <a:r>
              <a:rPr lang="en-US" dirty="0"/>
              <a:t>your market.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the products or services your company provides that will help the customer achieve their objectives.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Using a variety of research methodologies, Trey Research can provide support in the following areas: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1727096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Point out financial benefits to the customer.</a:t>
            </a:r>
          </a:p>
          <a:p>
            <a:r>
              <a:rPr lang="en-US"/>
              <a:t>Compare costs of your product or service with one or more competitors.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727202"/>
              </p:ext>
            </p:extLst>
          </p:nvPr>
        </p:nvGraphicFramePr>
        <p:xfrm>
          <a:off x="6551613" y="685800"/>
          <a:ext cx="5029201" cy="458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Custom Research Service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Trey Research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Company A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Market entry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Industry benchmarking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Pricing and brand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Forecasting and planning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Subscription Research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Consumer industry market reports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Online global business intelligence database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1612" y="5581168"/>
            <a:ext cx="50292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Cost of custom research service depends on project scope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Strengths</a:t>
            </a:r>
            <a:endParaRPr lang="en-US" dirty="0"/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 of Product 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Summarize the key benefits provided by the product or service you are promoting.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Investment in market research is an investment in your product’s success!</a:t>
            </a:r>
          </a:p>
          <a:p>
            <a:pPr lvl="2"/>
            <a:r>
              <a:rPr lang="en-US"/>
              <a:t>Know your customer</a:t>
            </a:r>
          </a:p>
          <a:p>
            <a:pPr lvl="2"/>
            <a:r>
              <a:rPr lang="en-US"/>
              <a:t>Know your competition</a:t>
            </a:r>
          </a:p>
          <a:p>
            <a:pPr lvl="2"/>
            <a:r>
              <a:rPr lang="en-US"/>
              <a:t>Timing is everything</a:t>
            </a:r>
          </a:p>
          <a:p>
            <a:pPr lvl="2"/>
            <a:r>
              <a:rPr lang="en-US"/>
              <a:t>Track and adjust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Outline the next steps for ordering or purchasing your products </a:t>
            </a:r>
            <a:br>
              <a:rPr lang="en-US"/>
            </a:br>
            <a:r>
              <a:rPr lang="en-US"/>
              <a:t>or services.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To commission research from Trey Research:</a:t>
            </a:r>
          </a:p>
          <a:p>
            <a:pPr lvl="2"/>
            <a:r>
              <a:rPr lang="en-US"/>
              <a:t>Define the project</a:t>
            </a:r>
          </a:p>
          <a:p>
            <a:pPr lvl="3"/>
            <a:r>
              <a:rPr lang="en-US"/>
              <a:t>First, we’ll meet with you to define your project.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en-US"/>
              <a:t>Submit a research proposal</a:t>
            </a:r>
          </a:p>
          <a:p>
            <a:pPr lvl="3"/>
            <a:r>
              <a:rPr lang="en-US"/>
              <a:t>Then, we’ll submit a proposal for your evaluation.</a:t>
            </a:r>
          </a:p>
          <a:p>
            <a:pPr lvl="2"/>
            <a:r>
              <a:rPr lang="en-US"/>
              <a:t>Begin the research</a:t>
            </a:r>
          </a:p>
          <a:p>
            <a:pPr lvl="3"/>
            <a:r>
              <a:rPr lang="en-US"/>
              <a:t>When the proposal is approved, we will assemble an experienced team to conduct your research and analyze the findings.</a:t>
            </a:r>
          </a:p>
          <a:p>
            <a:pPr lvl="2"/>
            <a:r>
              <a:rPr lang="en-US"/>
              <a:t>Provide ongoing support</a:t>
            </a:r>
          </a:p>
          <a:p>
            <a:pPr lvl="3"/>
            <a:r>
              <a:rPr lang="en-US"/>
              <a:t>We will continue to work with you after we deliver your report so you get the most value out of the research findings.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Provide contact information for key personnel from your company.</a:t>
            </a:r>
          </a:p>
          <a:p>
            <a:r>
              <a:rPr lang="en-US"/>
              <a:t>Provide e-mail and Web site information, if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102</TotalTime>
  <Words>475</Words>
  <Application>Microsoft Office PowerPoint</Application>
  <PresentationFormat>Custom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Corbel</vt:lpstr>
      <vt:lpstr>Sales presentation on product or service</vt:lpstr>
      <vt:lpstr>Association Project</vt:lpstr>
      <vt:lpstr>Introduction</vt:lpstr>
      <vt:lpstr>Business Opportunities</vt:lpstr>
      <vt:lpstr>Our Products and Services</vt:lpstr>
      <vt:lpstr>Cost Comparison</vt:lpstr>
      <vt:lpstr>Our Strengths</vt:lpstr>
      <vt:lpstr>Key Benefits of Product or Service</vt:lpstr>
      <vt:lpstr>Next Steps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Project</dc:title>
  <dc:creator>SMC ANALYTICS2</dc:creator>
  <cp:lastModifiedBy>SMC ANALYTICS2</cp:lastModifiedBy>
  <cp:revision>3</cp:revision>
  <dcterms:created xsi:type="dcterms:W3CDTF">2021-04-27T05:20:43Z</dcterms:created>
  <dcterms:modified xsi:type="dcterms:W3CDTF">2021-04-27T07:03:32Z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