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23" r:id="rId3"/>
    <p:sldId id="312" r:id="rId4"/>
    <p:sldId id="313" r:id="rId5"/>
    <p:sldId id="314" r:id="rId6"/>
    <p:sldId id="315" r:id="rId7"/>
    <p:sldId id="324" r:id="rId8"/>
    <p:sldId id="325" r:id="rId9"/>
    <p:sldId id="302" r:id="rId10"/>
    <p:sldId id="299" r:id="rId11"/>
    <p:sldId id="307" r:id="rId12"/>
    <p:sldId id="304" r:id="rId13"/>
    <p:sldId id="310" r:id="rId14"/>
    <p:sldId id="308" r:id="rId15"/>
    <p:sldId id="309" r:id="rId16"/>
    <p:sldId id="321" r:id="rId17"/>
    <p:sldId id="322" r:id="rId18"/>
    <p:sldId id="316" r:id="rId19"/>
    <p:sldId id="317" r:id="rId20"/>
    <p:sldId id="320" r:id="rId21"/>
    <p:sldId id="319" r:id="rId22"/>
    <p:sldId id="3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 varScale="1">
        <p:scale>
          <a:sx n="68" d="100"/>
          <a:sy n="68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ü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Apache-Kafka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983162"/>
          </a:xfrm>
        </p:spPr>
        <p:txBody>
          <a:bodyPr>
            <a:noAutofit/>
          </a:bodyPr>
          <a:lstStyle/>
          <a:p>
            <a:r>
              <a:rPr lang="en-US" sz="1600" dirty="0"/>
              <a:t>Apache Kafka is a distributed streaming platform. What exactly does that mean?</a:t>
            </a:r>
          </a:p>
          <a:p>
            <a:r>
              <a:rPr lang="en-US" sz="1600" dirty="0"/>
              <a:t>A streaming platform has three key capabilities:</a:t>
            </a:r>
          </a:p>
          <a:p>
            <a:pPr lvl="1"/>
            <a:r>
              <a:rPr lang="en-US" sz="1600" dirty="0"/>
              <a:t>Publish and subscribe to streams of records, similar to a message queue or enterprise messaging system.</a:t>
            </a:r>
          </a:p>
          <a:p>
            <a:pPr lvl="1"/>
            <a:r>
              <a:rPr lang="en-US" sz="1600" dirty="0"/>
              <a:t>Store streams of records in a fault-tolerant durable way.</a:t>
            </a:r>
          </a:p>
          <a:p>
            <a:pPr lvl="1"/>
            <a:r>
              <a:rPr lang="en-US" sz="1600" dirty="0"/>
              <a:t>Process streams of records as they occur.</a:t>
            </a:r>
          </a:p>
          <a:p>
            <a:r>
              <a:rPr lang="en-US" sz="1600" dirty="0"/>
              <a:t>Kafka is generally used for building real-time streaming data pipelines that reliably get data between systems or applications</a:t>
            </a:r>
          </a:p>
          <a:p>
            <a:r>
              <a:rPr lang="en-US" sz="1600" dirty="0"/>
              <a:t>To understand how Kafka does these things, let's dive in and explore first a few concepts:</a:t>
            </a:r>
          </a:p>
          <a:p>
            <a:pPr lvl="1"/>
            <a:r>
              <a:rPr lang="en-US" sz="1600" dirty="0"/>
              <a:t>Kafka is run as a cluster on one or more servers that can span multiple datacenters.</a:t>
            </a:r>
          </a:p>
          <a:p>
            <a:pPr lvl="1"/>
            <a:r>
              <a:rPr lang="en-US" sz="1600" dirty="0"/>
              <a:t>The Kafka cluster stores streams of records in categories called topics.</a:t>
            </a:r>
          </a:p>
          <a:p>
            <a:pPr lvl="1"/>
            <a:r>
              <a:rPr lang="en-US" sz="1600" dirty="0"/>
              <a:t>Each record consists of a key, a value, and a timestamp.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83CE-DAAB-29EB-62AF-ACC26D1A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99027"/>
            <a:ext cx="2426736" cy="24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marL="285750"/>
            <a:r>
              <a:rPr lang="en-US" dirty="0"/>
              <a:t>Start single broker on a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285750"/>
            <a:r>
              <a:rPr lang="en-US" sz="1800" dirty="0"/>
              <a:t>Start Zookeeper</a:t>
            </a:r>
          </a:p>
          <a:p>
            <a:pPr marL="685800" lvl="1"/>
            <a:r>
              <a:rPr lang="en-US" sz="1800" dirty="0"/>
              <a:t>zookeeper-server-start.sh $KAFKA_HOME/config/</a:t>
            </a:r>
            <a:r>
              <a:rPr lang="en-US" sz="1800" dirty="0" err="1"/>
              <a:t>zookeeper.properties</a:t>
            </a:r>
            <a:r>
              <a:rPr lang="en-US" sz="1800" dirty="0"/>
              <a:t> </a:t>
            </a:r>
          </a:p>
          <a:p>
            <a:pPr marL="1085850" lvl="2"/>
            <a:r>
              <a:rPr lang="en-US" sz="1800" dirty="0"/>
              <a:t>(It will start zookeeper service with port 2181, and manage </a:t>
            </a:r>
            <a:r>
              <a:rPr lang="en-US" sz="1800" dirty="0" err="1"/>
              <a:t>kafka</a:t>
            </a:r>
            <a:r>
              <a:rPr lang="en-US" sz="1800" dirty="0"/>
              <a:t> brokers, If port 2181 is already in use change the port in </a:t>
            </a:r>
            <a:r>
              <a:rPr lang="en-US" sz="1800" dirty="0" err="1"/>
              <a:t>zookeeper.properties</a:t>
            </a:r>
            <a:r>
              <a:rPr lang="en-US" sz="1800" dirty="0"/>
              <a:t>)</a:t>
            </a:r>
          </a:p>
          <a:p>
            <a:pPr marL="1085850" lvl="2"/>
            <a:r>
              <a:rPr lang="en-US" sz="1800" dirty="0"/>
              <a:t>To verify type telnet localhost 2181 and then type &lt;stat&gt; to check the zookeeper status.</a:t>
            </a:r>
          </a:p>
          <a:p>
            <a:pPr marL="285750"/>
            <a:r>
              <a:rPr lang="en-US" sz="1800" dirty="0"/>
              <a:t>Start a broker by using following command that will be registered with zookeeper</a:t>
            </a:r>
          </a:p>
          <a:p>
            <a:pPr marL="685800" lvl="1"/>
            <a:r>
              <a:rPr lang="en-US" sz="1800" dirty="0"/>
              <a:t>kafka-server-start.sh $KAFKA_HOME/config/</a:t>
            </a:r>
            <a:r>
              <a:rPr lang="en-US" sz="1800" dirty="0" err="1"/>
              <a:t>server.properties</a:t>
            </a:r>
            <a:endParaRPr lang="en-US" sz="1800" dirty="0"/>
          </a:p>
          <a:p>
            <a:pPr marL="285750"/>
            <a:r>
              <a:rPr lang="en-US" sz="1800" dirty="0"/>
              <a:t>List available topic</a:t>
            </a:r>
          </a:p>
          <a:p>
            <a:pPr marL="685800" lvl="1"/>
            <a:r>
              <a:rPr lang="en-US" sz="1800" dirty="0"/>
              <a:t>kafka-topics.sh --zookeeper localhost:5181 -list</a:t>
            </a:r>
          </a:p>
          <a:p>
            <a:pPr marL="285750"/>
            <a:r>
              <a:rPr lang="en-US" sz="1800" dirty="0"/>
              <a:t>Create a new topic</a:t>
            </a:r>
          </a:p>
          <a:p>
            <a:pPr marL="685800" lvl="1"/>
            <a:r>
              <a:rPr lang="en-US" sz="1800" dirty="0"/>
              <a:t>kafka-topics.sh --create --zookeeper localhost:5181 --partitions 1 --replication-factor 1 --topic </a:t>
            </a:r>
            <a:r>
              <a:rPr lang="en-US" sz="1800" dirty="0" err="1"/>
              <a:t>mytopic</a:t>
            </a:r>
            <a:r>
              <a:rPr lang="en-US" sz="1800" dirty="0"/>
              <a:t> </a:t>
            </a:r>
          </a:p>
          <a:p>
            <a:pPr marL="1085850" lvl="2"/>
            <a:r>
              <a:rPr lang="en-US" sz="1800" dirty="0"/>
              <a:t>It will create a directory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kafka</a:t>
            </a:r>
            <a:r>
              <a:rPr lang="en-US" sz="1800" dirty="0"/>
              <a:t>-logs, </a:t>
            </a:r>
          </a:p>
          <a:p>
            <a:pPr marL="1085850" lvl="2"/>
            <a:r>
              <a:rPr lang="en-US" sz="1800" dirty="0"/>
              <a:t>In this, it will maintain the indexes and messages in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pPr marL="285750"/>
            <a:r>
              <a:rPr lang="en-US" dirty="0"/>
              <a:t>Start single broker on a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80000"/>
          </a:xfrm>
        </p:spPr>
        <p:txBody>
          <a:bodyPr>
            <a:noAutofit/>
          </a:bodyPr>
          <a:lstStyle/>
          <a:p>
            <a:pPr marL="285750"/>
            <a:r>
              <a:rPr lang="en-US" sz="1800" dirty="0"/>
              <a:t>Describe the topic</a:t>
            </a:r>
          </a:p>
          <a:p>
            <a:pPr marL="685800" lvl="1"/>
            <a:r>
              <a:rPr lang="en-US" sz="1800" dirty="0"/>
              <a:t>kafka-topics.sh --describe --topic </a:t>
            </a:r>
            <a:r>
              <a:rPr lang="en-US" sz="1800" dirty="0" err="1"/>
              <a:t>mytopic</a:t>
            </a:r>
            <a:r>
              <a:rPr lang="en-US" sz="1800" dirty="0"/>
              <a:t> --zookeeper localhost:5181</a:t>
            </a:r>
          </a:p>
          <a:p>
            <a:pPr marL="285750"/>
            <a:r>
              <a:rPr lang="en-US" sz="1800" dirty="0"/>
              <a:t>To delete a topic</a:t>
            </a:r>
          </a:p>
          <a:p>
            <a:pPr marL="685800" lvl="1"/>
            <a:r>
              <a:rPr lang="en-US" sz="1800" dirty="0"/>
              <a:t>kafka-topics.sh --delete --zookeeper localhost:5181 --topic </a:t>
            </a:r>
            <a:r>
              <a:rPr lang="en-US" sz="1800" dirty="0" err="1"/>
              <a:t>mytopic</a:t>
            </a:r>
            <a:endParaRPr lang="en-US" sz="1800" dirty="0"/>
          </a:p>
          <a:p>
            <a:pPr marL="285750"/>
            <a:r>
              <a:rPr lang="en-US" sz="1800" dirty="0"/>
              <a:t>Create Consumer </a:t>
            </a:r>
          </a:p>
          <a:p>
            <a:pPr marL="685800" lvl="1"/>
            <a:r>
              <a:rPr lang="en-US" sz="1800" dirty="0"/>
              <a:t>kafka-console-consumer.sh --zookeeper localhost:5181 --topic </a:t>
            </a:r>
            <a:r>
              <a:rPr lang="en-US" sz="1800" dirty="0" err="1"/>
              <a:t>mytopic</a:t>
            </a:r>
            <a:r>
              <a:rPr lang="en-US" sz="1800" dirty="0"/>
              <a:t> --from-beginning</a:t>
            </a:r>
          </a:p>
          <a:p>
            <a:pPr marL="685800" lvl="1"/>
            <a:r>
              <a:rPr lang="en-US" sz="1800" dirty="0"/>
              <a:t>kafka-console-consumer.sh --bootstrap-server localhost:9092 --topic </a:t>
            </a:r>
            <a:r>
              <a:rPr lang="en-US" sz="1800" dirty="0" err="1"/>
              <a:t>mytopic</a:t>
            </a:r>
            <a:r>
              <a:rPr lang="en-US" sz="1800" dirty="0"/>
              <a:t> --from-beginning</a:t>
            </a:r>
          </a:p>
          <a:p>
            <a:pPr marL="1085850" lvl="2"/>
            <a:r>
              <a:rPr lang="en-US" sz="1800" dirty="0"/>
              <a:t>Kafka new version instead of --zookeeper it should be --bootstrap -server</a:t>
            </a:r>
          </a:p>
          <a:p>
            <a:pPr marL="285750"/>
            <a:r>
              <a:rPr lang="en-US" sz="1800" dirty="0"/>
              <a:t>Create Producer</a:t>
            </a:r>
          </a:p>
          <a:p>
            <a:pPr marL="685800" lvl="1"/>
            <a:r>
              <a:rPr lang="en-US" sz="1800" dirty="0"/>
              <a:t>kafka-console-producer.sh --broker-list localhost:9092 --topic </a:t>
            </a:r>
            <a:r>
              <a:rPr lang="en-US" sz="1800" dirty="0" err="1"/>
              <a:t>mytopic</a:t>
            </a:r>
            <a:endParaRPr lang="en-US" sz="1800" dirty="0"/>
          </a:p>
          <a:p>
            <a:pPr marL="285750" lvl="1">
              <a:buFont typeface="Arial" pitchFamily="34" charset="0"/>
              <a:buChar char="•"/>
            </a:pPr>
            <a:r>
              <a:rPr lang="en-US" sz="1800" dirty="0"/>
              <a:t>To Check Kafka broker name</a:t>
            </a:r>
          </a:p>
          <a:p>
            <a:pPr marL="685800" lvl="2">
              <a:buFont typeface="Arial" pitchFamily="34" charset="0"/>
              <a:buChar char="•"/>
            </a:pPr>
            <a:r>
              <a:rPr lang="en-US" sz="1800" dirty="0"/>
              <a:t>cat  $KAFKA_HOME/config/</a:t>
            </a:r>
            <a:r>
              <a:rPr lang="en-US" sz="1800" dirty="0" err="1"/>
              <a:t>consumer.properties</a:t>
            </a:r>
            <a:endParaRPr lang="en-US" sz="1800" dirty="0"/>
          </a:p>
          <a:p>
            <a:pPr marL="685800" lvl="2">
              <a:buFont typeface="Arial" pitchFamily="34" charset="0"/>
              <a:buChar char="•"/>
            </a:pPr>
            <a:r>
              <a:rPr lang="en-US" sz="1800" dirty="0"/>
              <a:t>cat /etc/</a:t>
            </a:r>
            <a:r>
              <a:rPr lang="en-US" sz="1800" dirty="0" err="1"/>
              <a:t>kafka</a:t>
            </a:r>
            <a:r>
              <a:rPr lang="en-US" sz="1800" dirty="0"/>
              <a:t>/conf/</a:t>
            </a:r>
            <a:r>
              <a:rPr lang="en-US" sz="1800" dirty="0" err="1"/>
              <a:t>kafka-client.conf</a:t>
            </a:r>
            <a:r>
              <a:rPr lang="en-US" sz="1800" dirty="0"/>
              <a:t> (If CDH cluster)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5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Multiple broker on a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285750"/>
            <a:r>
              <a:rPr lang="en-US" sz="1700" dirty="0"/>
              <a:t>To start multiple broker, create 3 copy of </a:t>
            </a:r>
            <a:r>
              <a:rPr lang="en-US" sz="1700" dirty="0" err="1"/>
              <a:t>server.properties</a:t>
            </a:r>
            <a:r>
              <a:rPr lang="en-US" sz="1700" dirty="0"/>
              <a:t> file in $KAFKA_HOME/config</a:t>
            </a:r>
          </a:p>
          <a:p>
            <a:pPr marL="685800" lvl="1"/>
            <a:r>
              <a:rPr lang="en-US" sz="1600" dirty="0"/>
              <a:t>cp $KAFKA_HOME/config/</a:t>
            </a:r>
            <a:r>
              <a:rPr lang="en-US" sz="1600" dirty="0" err="1"/>
              <a:t>server.properties</a:t>
            </a:r>
            <a:r>
              <a:rPr lang="en-US" sz="1600" dirty="0"/>
              <a:t> $KAFKA_HOME/config/server1.properties</a:t>
            </a:r>
          </a:p>
          <a:p>
            <a:pPr marL="685800" lvl="1"/>
            <a:r>
              <a:rPr lang="en-US" sz="1600" dirty="0"/>
              <a:t>cp $KAFKA_HOME/config/</a:t>
            </a:r>
            <a:r>
              <a:rPr lang="en-US" sz="1600" dirty="0" err="1"/>
              <a:t>server.properties</a:t>
            </a:r>
            <a:r>
              <a:rPr lang="en-US" sz="1600" dirty="0"/>
              <a:t> $KAFKA_HOME/config/server2.properties</a:t>
            </a:r>
          </a:p>
          <a:p>
            <a:pPr marL="685800" lvl="1"/>
            <a:r>
              <a:rPr lang="en-US" sz="1600" dirty="0"/>
              <a:t>cp $KAFKA_HOME/config/</a:t>
            </a:r>
            <a:r>
              <a:rPr lang="en-US" sz="1600" dirty="0" err="1"/>
              <a:t>server.properties</a:t>
            </a:r>
            <a:r>
              <a:rPr lang="en-US" sz="1600" dirty="0"/>
              <a:t> $KAFKA_HOME/config/server3.properties</a:t>
            </a:r>
          </a:p>
          <a:p>
            <a:pPr marL="285750"/>
            <a:r>
              <a:rPr lang="en-US" sz="1700" dirty="0"/>
              <a:t>Modify the below in each </a:t>
            </a:r>
            <a:r>
              <a:rPr lang="en-US" sz="1700" dirty="0" err="1"/>
              <a:t>server.properties</a:t>
            </a:r>
            <a:r>
              <a:rPr lang="en-US" sz="1700" dirty="0"/>
              <a:t> file</a:t>
            </a:r>
          </a:p>
          <a:p>
            <a:pPr marL="685800" lvl="1"/>
            <a:r>
              <a:rPr lang="en-US" sz="1700" dirty="0"/>
              <a:t>sudo </a:t>
            </a:r>
            <a:r>
              <a:rPr lang="en-US" sz="1700" dirty="0" err="1"/>
              <a:t>gedit</a:t>
            </a:r>
            <a:r>
              <a:rPr lang="en-US" sz="1700" dirty="0"/>
              <a:t> $KAFKA_HOME/config/server1.properties</a:t>
            </a:r>
          </a:p>
          <a:p>
            <a:pPr marL="1085850" lvl="2"/>
            <a:r>
              <a:rPr lang="en-US" sz="1700" dirty="0"/>
              <a:t>broker.id=1</a:t>
            </a:r>
          </a:p>
          <a:p>
            <a:pPr marL="1085850" lvl="2"/>
            <a:r>
              <a:rPr lang="en-US" sz="1700" dirty="0"/>
              <a:t>port=9093 //Add as a new line</a:t>
            </a:r>
          </a:p>
          <a:p>
            <a:pPr marL="1085850" lvl="2"/>
            <a:r>
              <a:rPr lang="en-US" sz="1700" dirty="0" err="1"/>
              <a:t>zookeeper.connect</a:t>
            </a:r>
            <a:r>
              <a:rPr lang="en-US" sz="1700" dirty="0"/>
              <a:t>=localhost:5181</a:t>
            </a:r>
          </a:p>
          <a:p>
            <a:pPr marL="1085850" lvl="2"/>
            <a:r>
              <a:rPr lang="en-US" sz="1700" dirty="0" err="1"/>
              <a:t>log.dir</a:t>
            </a:r>
            <a:r>
              <a:rPr lang="en-US" sz="1700" dirty="0"/>
              <a:t>=/</a:t>
            </a:r>
            <a:r>
              <a:rPr lang="en-US" sz="1700" dirty="0" err="1"/>
              <a:t>tmp</a:t>
            </a:r>
            <a:r>
              <a:rPr lang="en-US" sz="1700" dirty="0"/>
              <a:t>/kafka-logs-1</a:t>
            </a:r>
          </a:p>
          <a:p>
            <a:pPr marL="685800" lvl="1"/>
            <a:r>
              <a:rPr lang="en-US" sz="1700" dirty="0"/>
              <a:t>sudo </a:t>
            </a:r>
            <a:r>
              <a:rPr lang="en-US" sz="1700" dirty="0" err="1"/>
              <a:t>gedit</a:t>
            </a:r>
            <a:r>
              <a:rPr lang="en-US" sz="1700" dirty="0"/>
              <a:t> $KAFKA_HOME/config/server2.properties</a:t>
            </a:r>
          </a:p>
          <a:p>
            <a:pPr marL="1085850" lvl="2"/>
            <a:r>
              <a:rPr lang="en-US" sz="1700" dirty="0"/>
              <a:t>broker.id=2</a:t>
            </a:r>
          </a:p>
          <a:p>
            <a:pPr marL="1085850" lvl="2"/>
            <a:r>
              <a:rPr lang="en-US" sz="1700" dirty="0"/>
              <a:t>port=9094 //Add as a new line</a:t>
            </a:r>
          </a:p>
          <a:p>
            <a:pPr marL="1085850" lvl="2"/>
            <a:r>
              <a:rPr lang="en-US" sz="1700" dirty="0" err="1"/>
              <a:t>zookeeper.connect</a:t>
            </a:r>
            <a:r>
              <a:rPr lang="en-US" sz="1700" dirty="0"/>
              <a:t>=localhost:5181</a:t>
            </a:r>
          </a:p>
          <a:p>
            <a:pPr marL="1085850" lvl="2"/>
            <a:r>
              <a:rPr lang="en-US" sz="1700" dirty="0" err="1"/>
              <a:t>log.dir</a:t>
            </a:r>
            <a:r>
              <a:rPr lang="en-US" sz="1700" dirty="0"/>
              <a:t>=/</a:t>
            </a:r>
            <a:r>
              <a:rPr lang="en-US" sz="1700" dirty="0" err="1"/>
              <a:t>tmp</a:t>
            </a:r>
            <a:r>
              <a:rPr lang="en-US" sz="1700" dirty="0"/>
              <a:t>/kafka-logs-2</a:t>
            </a:r>
          </a:p>
        </p:txBody>
      </p:sp>
    </p:spTree>
    <p:extLst>
      <p:ext uri="{BB962C8B-B14F-4D97-AF65-F5344CB8AC3E}">
        <p14:creationId xmlns:p14="http://schemas.microsoft.com/office/powerpoint/2010/main" val="21783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Multiple broker on single node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685800" lvl="1"/>
            <a:r>
              <a:rPr lang="en-US" sz="1800" dirty="0"/>
              <a:t>sudo </a:t>
            </a:r>
            <a:r>
              <a:rPr lang="en-US" sz="1800" dirty="0" err="1"/>
              <a:t>gedit</a:t>
            </a:r>
            <a:r>
              <a:rPr lang="en-US" sz="1800" dirty="0"/>
              <a:t> $KAFKA_HOME/config/server3.properties</a:t>
            </a:r>
          </a:p>
          <a:p>
            <a:pPr marL="1085850" lvl="2"/>
            <a:r>
              <a:rPr lang="en-US" sz="1800" dirty="0"/>
              <a:t>broker.id=3</a:t>
            </a:r>
          </a:p>
          <a:p>
            <a:pPr marL="1085850" lvl="2"/>
            <a:r>
              <a:rPr lang="en-US" sz="1800" dirty="0"/>
              <a:t>port=9095 //Add as a new line</a:t>
            </a:r>
          </a:p>
          <a:p>
            <a:pPr marL="1085850" lvl="2"/>
            <a:r>
              <a:rPr lang="en-US" sz="1800" dirty="0" err="1"/>
              <a:t>zookeeper.connect</a:t>
            </a:r>
            <a:r>
              <a:rPr lang="en-US" sz="1800" dirty="0"/>
              <a:t>=localhost:5181</a:t>
            </a:r>
          </a:p>
          <a:p>
            <a:pPr marL="1085850" lvl="2"/>
            <a:r>
              <a:rPr lang="en-US" sz="1800" dirty="0" err="1"/>
              <a:t>log.dir</a:t>
            </a:r>
            <a:r>
              <a:rPr lang="en-US" sz="1800" dirty="0"/>
              <a:t>=/</a:t>
            </a:r>
            <a:r>
              <a:rPr lang="en-US" sz="1800" dirty="0" err="1"/>
              <a:t>tmp</a:t>
            </a:r>
            <a:r>
              <a:rPr lang="en-US" sz="1800" dirty="0"/>
              <a:t>/kafka-logs-3</a:t>
            </a:r>
          </a:p>
          <a:p>
            <a:pPr marL="285750"/>
            <a:r>
              <a:rPr lang="en-US" sz="1800" dirty="0"/>
              <a:t>Start 3 brokers  </a:t>
            </a:r>
          </a:p>
          <a:p>
            <a:pPr marL="685800" lvl="1"/>
            <a:r>
              <a:rPr lang="en-US" sz="1800" dirty="0"/>
              <a:t>kafka-server-start.sh $KAFKA_HOME/config/server1.properties</a:t>
            </a:r>
          </a:p>
          <a:p>
            <a:pPr marL="685800" lvl="1"/>
            <a:r>
              <a:rPr lang="en-US" sz="1800" dirty="0"/>
              <a:t>kafka-server-start.sh $KAFKA_HOME/config/server2.properties</a:t>
            </a:r>
          </a:p>
          <a:p>
            <a:pPr marL="685800" lvl="1"/>
            <a:r>
              <a:rPr lang="en-US" sz="1800" dirty="0"/>
              <a:t>kafka-server-start.sh $KAFKA_HOME/config/server3.properties</a:t>
            </a:r>
          </a:p>
          <a:p>
            <a:pPr marL="285750"/>
            <a:r>
              <a:rPr lang="en-US" sz="1800" dirty="0"/>
              <a:t>Create a new topic with replication factor 3</a:t>
            </a:r>
          </a:p>
          <a:p>
            <a:pPr marL="685800" lvl="1"/>
            <a:r>
              <a:rPr lang="en-US" sz="1800" dirty="0"/>
              <a:t>kafka-topics.sh --create --zookeeper localhost:5181 --partitions 1 --replication-factor 3 --topic </a:t>
            </a:r>
            <a:r>
              <a:rPr lang="en-US" sz="1800" dirty="0" err="1"/>
              <a:t>mytopic_Krishna</a:t>
            </a:r>
            <a:endParaRPr lang="en-US" sz="1800" dirty="0"/>
          </a:p>
          <a:p>
            <a:pPr marL="685800" lvl="1"/>
            <a:r>
              <a:rPr lang="en-US" sz="1800" dirty="0"/>
              <a:t>It will create three log  directories  </a:t>
            </a:r>
          </a:p>
          <a:p>
            <a:pPr marL="1085850" lvl="2"/>
            <a:r>
              <a:rPr lang="en-US" sz="1800" dirty="0"/>
              <a:t>/</a:t>
            </a:r>
            <a:r>
              <a:rPr lang="en-US" sz="1800" dirty="0" err="1"/>
              <a:t>tmp</a:t>
            </a:r>
            <a:r>
              <a:rPr lang="en-US" sz="1800" dirty="0"/>
              <a:t>/kafka-logs-1</a:t>
            </a:r>
          </a:p>
          <a:p>
            <a:pPr marL="1085850" lvl="2"/>
            <a:r>
              <a:rPr lang="en-US" sz="1800" dirty="0"/>
              <a:t>/</a:t>
            </a:r>
            <a:r>
              <a:rPr lang="en-US" sz="1800" dirty="0" err="1"/>
              <a:t>tmp</a:t>
            </a:r>
            <a:r>
              <a:rPr lang="en-US" sz="1800" dirty="0"/>
              <a:t>/kafka-logs-2</a:t>
            </a:r>
          </a:p>
          <a:p>
            <a:pPr marL="1085850" lvl="2"/>
            <a:r>
              <a:rPr lang="en-US" sz="1800" dirty="0"/>
              <a:t>/</a:t>
            </a:r>
            <a:r>
              <a:rPr lang="en-US" sz="1800" dirty="0" err="1"/>
              <a:t>tmp</a:t>
            </a:r>
            <a:r>
              <a:rPr lang="en-US" sz="1800" dirty="0"/>
              <a:t>/kafka-logs-3</a:t>
            </a:r>
          </a:p>
        </p:txBody>
      </p:sp>
    </p:spTree>
    <p:extLst>
      <p:ext uri="{BB962C8B-B14F-4D97-AF65-F5344CB8AC3E}">
        <p14:creationId xmlns:p14="http://schemas.microsoft.com/office/powerpoint/2010/main" val="354348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Start multi broker on a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285750"/>
            <a:r>
              <a:rPr lang="en-US" sz="1800" dirty="0"/>
              <a:t>Start a producer</a:t>
            </a:r>
          </a:p>
          <a:p>
            <a:pPr marL="685800" lvl="1"/>
            <a:r>
              <a:rPr lang="en-US" sz="1800" dirty="0"/>
              <a:t>kafka-console-producer.sh --broker-list localhost:9093,localhost:9094,localhost:9095 --topic </a:t>
            </a:r>
            <a:r>
              <a:rPr lang="en-US" sz="1800" dirty="0" err="1"/>
              <a:t>mytopic_Krishna</a:t>
            </a:r>
            <a:endParaRPr lang="en-US" sz="1800" dirty="0"/>
          </a:p>
          <a:p>
            <a:pPr marL="285750"/>
            <a:r>
              <a:rPr lang="en-US" sz="1800" dirty="0"/>
              <a:t>Start a consumer</a:t>
            </a:r>
          </a:p>
          <a:p>
            <a:pPr marL="685800" lvl="1"/>
            <a:r>
              <a:rPr lang="en-US" sz="1800" dirty="0"/>
              <a:t>kafka-console-consumer.sh --zookeeper localhost:5181 --topic </a:t>
            </a:r>
            <a:r>
              <a:rPr lang="en-US" sz="1800" dirty="0" err="1"/>
              <a:t>mytopic_Krishna</a:t>
            </a:r>
            <a:r>
              <a:rPr lang="en-US" sz="1800"/>
              <a:t> --</a:t>
            </a:r>
            <a:r>
              <a:rPr lang="en-US" sz="1800" dirty="0"/>
              <a:t>from-beginning</a:t>
            </a:r>
          </a:p>
          <a:p>
            <a:pPr marL="285750"/>
            <a:r>
              <a:rPr lang="en-US" sz="1800" dirty="0"/>
              <a:t>Describe the topic and observer below important points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800" dirty="0"/>
              <a:t>kafka-topics.sh --describe --topic mytopic2 --zookeeper localhost:5181 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800" dirty="0"/>
              <a:t>Verify the leader is </a:t>
            </a:r>
            <a:r>
              <a:rPr lang="en-US" sz="1800" dirty="0" err="1"/>
              <a:t>brokerID</a:t>
            </a:r>
            <a:r>
              <a:rPr lang="en-US" sz="1800" dirty="0"/>
              <a:t> 1</a:t>
            </a:r>
          </a:p>
          <a:p>
            <a:pPr marL="1143000" lvl="3" indent="-342900">
              <a:buFont typeface="Arial" pitchFamily="34" charset="0"/>
              <a:buChar char="•"/>
            </a:pPr>
            <a:r>
              <a:rPr lang="en-US" sz="1400" dirty="0"/>
              <a:t>Which means producer will write messages to this broker and other will replicate it.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800" dirty="0"/>
              <a:t>Replicas are in all brokers (ID-1,2,3)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800" dirty="0"/>
              <a:t>InsyncReplicas are in 1 first then 2 followed by 3.</a:t>
            </a:r>
          </a:p>
          <a:p>
            <a:pPr marL="685800" lvl="1"/>
            <a:endParaRPr lang="en-US" sz="1800" dirty="0"/>
          </a:p>
          <a:p>
            <a:pPr marL="685800" lvl="1"/>
            <a:endParaRPr lang="en-US" sz="1800" dirty="0"/>
          </a:p>
          <a:p>
            <a:pPr marL="685800" lvl="1"/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7753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5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marL="285750"/>
            <a:r>
              <a:rPr lang="en-US" sz="3600" dirty="0"/>
              <a:t>Check Fault tolerance - Multiple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marL="285750" lvl="1" indent="-342900">
              <a:buFont typeface="Arial" pitchFamily="34" charset="0"/>
              <a:buChar char="•"/>
            </a:pPr>
            <a:r>
              <a:rPr lang="en-US" sz="1600" dirty="0"/>
              <a:t>Now Kill the instance and verify the leader now</a:t>
            </a:r>
          </a:p>
          <a:p>
            <a:pPr marL="285750" lvl="1" indent="-342900">
              <a:buFont typeface="Arial" pitchFamily="34" charset="0"/>
              <a:buChar char="•"/>
            </a:pPr>
            <a:r>
              <a:rPr lang="en-US" sz="1600" dirty="0"/>
              <a:t>kill the leader broker instance (broker ID 1 ),  describe broker, </a:t>
            </a:r>
          </a:p>
          <a:p>
            <a:pPr marL="285750" lvl="1" indent="-342900">
              <a:buFont typeface="Arial" pitchFamily="34" charset="0"/>
              <a:buChar char="•"/>
            </a:pPr>
            <a:r>
              <a:rPr lang="en-US" sz="1600" dirty="0"/>
              <a:t>Notice automatically leader have changed and once the broker is back InsyncReplicas (ISR) also is maintained.</a:t>
            </a:r>
          </a:p>
          <a:p>
            <a:pPr marL="285750"/>
            <a:r>
              <a:rPr lang="en-US" sz="1600" dirty="0"/>
              <a:t>Describe the topic and observer below important points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600" dirty="0"/>
              <a:t>kafka-topics.sh --describe --topic mytopic2 --zookeeper localhost:5181 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600" dirty="0"/>
              <a:t>Verify the new leader is now </a:t>
            </a:r>
            <a:r>
              <a:rPr lang="en-US" sz="1600" dirty="0" err="1"/>
              <a:t>brokerID</a:t>
            </a:r>
            <a:r>
              <a:rPr lang="en-US" sz="1600" dirty="0"/>
              <a:t> 2</a:t>
            </a:r>
          </a:p>
          <a:p>
            <a:pPr marL="1143000" lvl="3" indent="-342900">
              <a:buFont typeface="Arial" pitchFamily="34" charset="0"/>
              <a:buChar char="•"/>
            </a:pPr>
            <a:r>
              <a:rPr lang="en-US" sz="1600" dirty="0"/>
              <a:t>Which means producer will write messages to this broker now and other will replicate it.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600" dirty="0"/>
              <a:t>Replicas are in all brokers (ID-1,2,3)</a:t>
            </a:r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600" dirty="0"/>
              <a:t>But InsyncReplicas are in 2 first then followed by 3.</a:t>
            </a:r>
          </a:p>
          <a:p>
            <a:pPr marL="685800" lvl="2" indent="-342900">
              <a:buFont typeface="Arial" pitchFamily="34" charset="0"/>
              <a:buChar char="•"/>
            </a:pPr>
            <a:endParaRPr lang="en-US" sz="1600" dirty="0"/>
          </a:p>
          <a:p>
            <a:pPr marL="685800" lvl="2" indent="-342900">
              <a:buFont typeface="Arial" pitchFamily="34" charset="0"/>
              <a:buChar char="•"/>
            </a:pPr>
            <a:endParaRPr lang="en-US" sz="1600" dirty="0"/>
          </a:p>
          <a:p>
            <a:pPr marL="685800" lvl="2" indent="-342900">
              <a:buFont typeface="Arial" pitchFamily="34" charset="0"/>
              <a:buChar char="•"/>
            </a:pPr>
            <a:endParaRPr lang="en-US" sz="1600" dirty="0"/>
          </a:p>
          <a:p>
            <a:pPr marL="685800" lvl="2" indent="-342900">
              <a:buFont typeface="Arial" pitchFamily="34" charset="0"/>
              <a:buChar char="•"/>
            </a:pPr>
            <a:r>
              <a:rPr lang="en-US" sz="1600" dirty="0"/>
              <a:t>Now run the broker ID 1 again see the ISR order is changed.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572000"/>
            <a:ext cx="7639050" cy="63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5715000"/>
            <a:ext cx="7600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pPr marL="285750"/>
            <a:r>
              <a:rPr lang="en-US" dirty="0"/>
              <a:t>Kafka on CDH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80000"/>
          </a:xfrm>
        </p:spPr>
        <p:txBody>
          <a:bodyPr>
            <a:noAutofit/>
          </a:bodyPr>
          <a:lstStyle/>
          <a:p>
            <a:pPr marL="285750" lvl="1">
              <a:buFont typeface="Arial" pitchFamily="34" charset="0"/>
              <a:buChar char="•"/>
            </a:pPr>
            <a:r>
              <a:rPr lang="en-US" sz="1800" dirty="0"/>
              <a:t>To Check Kafka broker name</a:t>
            </a:r>
          </a:p>
          <a:p>
            <a:pPr marL="685800" lvl="2">
              <a:buFont typeface="Arial" pitchFamily="34" charset="0"/>
              <a:buChar char="•"/>
            </a:pPr>
            <a:r>
              <a:rPr lang="en-US" sz="1800" dirty="0"/>
              <a:t>cat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kafka</a:t>
            </a:r>
            <a:r>
              <a:rPr lang="en-US" sz="1800" dirty="0"/>
              <a:t>/conf/</a:t>
            </a:r>
            <a:r>
              <a:rPr lang="en-US" sz="1800" dirty="0" err="1"/>
              <a:t>kafka-client.conf</a:t>
            </a:r>
            <a:r>
              <a:rPr lang="en-US" sz="1800" dirty="0"/>
              <a:t> (If CDH cluster)</a:t>
            </a:r>
          </a:p>
          <a:p>
            <a:pPr marL="685800" lvl="2">
              <a:buFont typeface="Arial" pitchFamily="34" charset="0"/>
              <a:buChar char="•"/>
            </a:pPr>
            <a:endParaRPr lang="en-US" sz="1800" dirty="0"/>
          </a:p>
          <a:p>
            <a:pPr marL="285750"/>
            <a:r>
              <a:rPr lang="en-US" sz="1800" dirty="0"/>
              <a:t>List available topic</a:t>
            </a:r>
          </a:p>
          <a:p>
            <a:pPr marL="685800" lvl="1"/>
            <a:r>
              <a:rPr lang="it-IT" sz="1800" dirty="0"/>
              <a:t>kafka-topics --zookeeper  e2e-27-143.e2enetworks.net.in:2181 -list</a:t>
            </a:r>
          </a:p>
          <a:p>
            <a:pPr marL="400050" lvl="1" indent="0">
              <a:buNone/>
            </a:pPr>
            <a:endParaRPr lang="en-US" sz="1800" dirty="0"/>
          </a:p>
          <a:p>
            <a:pPr marL="285750"/>
            <a:r>
              <a:rPr lang="en-US" sz="1800" dirty="0"/>
              <a:t>Create a new topic</a:t>
            </a:r>
          </a:p>
          <a:p>
            <a:pPr marL="685800" lvl="1"/>
            <a:r>
              <a:rPr lang="en-US" sz="1800" dirty="0" err="1"/>
              <a:t>kafka</a:t>
            </a:r>
            <a:r>
              <a:rPr lang="en-US" sz="1800" dirty="0"/>
              <a:t>-topics --create --zookeeper e2e-27-143.e2enetworks.net.in:2181 --replication-factor 1 --partitions 1 --topic mytopic_san1</a:t>
            </a:r>
          </a:p>
          <a:p>
            <a:pPr marL="685800" lvl="1"/>
            <a:endParaRPr lang="en-US" sz="1800" dirty="0"/>
          </a:p>
          <a:p>
            <a:pPr marL="285750"/>
            <a:r>
              <a:rPr lang="en-US" sz="1800" dirty="0"/>
              <a:t>Describe the topic</a:t>
            </a:r>
          </a:p>
          <a:p>
            <a:pPr marL="685800" lvl="1"/>
            <a:r>
              <a:rPr lang="en-US" sz="1800" dirty="0" err="1"/>
              <a:t>kafka</a:t>
            </a:r>
            <a:r>
              <a:rPr lang="en-US" sz="1800" dirty="0"/>
              <a:t>-topics --describe --topic mytopic_san1 --zookeeper e2e-27-143.e2enetworks.net.in:2181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pPr marL="285750"/>
            <a:r>
              <a:rPr lang="en-US" dirty="0"/>
              <a:t>Kafka on CDH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80000"/>
          </a:xfrm>
        </p:spPr>
        <p:txBody>
          <a:bodyPr>
            <a:noAutofit/>
          </a:bodyPr>
          <a:lstStyle/>
          <a:p>
            <a:pPr marL="285750"/>
            <a:r>
              <a:rPr lang="en-US" sz="1800" dirty="0"/>
              <a:t>To delete a topic</a:t>
            </a:r>
          </a:p>
          <a:p>
            <a:pPr marL="685800" lvl="1"/>
            <a:r>
              <a:rPr lang="en-US" sz="1800" dirty="0" err="1"/>
              <a:t>kafka</a:t>
            </a:r>
            <a:r>
              <a:rPr lang="en-US" sz="1800" dirty="0"/>
              <a:t>-topics --delete --zookeeper e2e-27-143.e2enetworks.net.in:2181 --topic mytopic_san1</a:t>
            </a:r>
          </a:p>
          <a:p>
            <a:pPr marL="685800" lvl="1"/>
            <a:endParaRPr lang="en-US" sz="1800" dirty="0"/>
          </a:p>
          <a:p>
            <a:pPr marL="285750"/>
            <a:r>
              <a:rPr lang="en-US" sz="1800" dirty="0"/>
              <a:t>Create Consumer </a:t>
            </a:r>
          </a:p>
          <a:p>
            <a:pPr marL="685800" lvl="1"/>
            <a:r>
              <a:rPr lang="en-US" sz="1800" dirty="0" err="1"/>
              <a:t>kafka</a:t>
            </a:r>
            <a:r>
              <a:rPr lang="en-US" sz="1800" dirty="0"/>
              <a:t>-console-consumer --zookeeper e2e-27-144.e2enetworks.net.in:2181 --topic mytopic_san1</a:t>
            </a:r>
          </a:p>
          <a:p>
            <a:pPr marL="285750"/>
            <a:endParaRPr lang="en-US" sz="1800" dirty="0"/>
          </a:p>
          <a:p>
            <a:pPr marL="285750"/>
            <a:r>
              <a:rPr lang="en-US" sz="1800" dirty="0"/>
              <a:t>Create Producer</a:t>
            </a:r>
          </a:p>
          <a:p>
            <a:pPr marL="685800" lvl="1"/>
            <a:r>
              <a:rPr lang="en-US" sz="1800" dirty="0" err="1"/>
              <a:t>kafka</a:t>
            </a:r>
            <a:r>
              <a:rPr lang="en-US" sz="1800" dirty="0"/>
              <a:t>-console-producer --broker-list e2e-27-153.e2enetworks.net.in:9092 --topic mytopic_san1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Why FLAFKA?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1600" dirty="0"/>
              <a:t>KAFKA</a:t>
            </a:r>
          </a:p>
          <a:p>
            <a:pPr lvl="1"/>
            <a:r>
              <a:rPr lang="en-US" sz="1600" dirty="0"/>
              <a:t>One key feature of Kafka is its functional simplicity. While there is a lot of sophisticated engineering under the covers, Kafka’s general functionality is relatively straightforward. Part of this simplicity comes from its independence from any other applications (excepting Apache ZooKeeper). </a:t>
            </a:r>
          </a:p>
          <a:p>
            <a:pPr lvl="1"/>
            <a:r>
              <a:rPr lang="en-US" sz="1600" dirty="0"/>
              <a:t>However, the responsibility is on the developer to write code to either produce or consume messages from Kafka. While there are a number of Kafka clients that support this process, for the most part custom coding is required.</a:t>
            </a:r>
          </a:p>
          <a:p>
            <a:r>
              <a:rPr lang="en-US" sz="1600" dirty="0"/>
              <a:t>Flume</a:t>
            </a:r>
          </a:p>
          <a:p>
            <a:pPr lvl="1"/>
            <a:r>
              <a:rPr lang="en-US" sz="1600" dirty="0"/>
              <a:t>Flume is a distributed, reliable, and available system for efficiently collecting, aggregating, and moving large amounts of data from many different sources to a centralized data store. Flume provides a tested, production-hardened framework for implementing ingest and real-time processing pipelines. </a:t>
            </a:r>
          </a:p>
          <a:p>
            <a:pPr lvl="1"/>
            <a:r>
              <a:rPr lang="en-US" sz="1600" dirty="0"/>
              <a:t>Flume can both read and write messages with Kafka.</a:t>
            </a:r>
          </a:p>
          <a:p>
            <a:pPr lvl="1"/>
            <a:r>
              <a:rPr lang="en-US" sz="1600" dirty="0"/>
              <a:t>Flume-Kafka integration offers the following functionality that Kafka, absent custom coding, does not.</a:t>
            </a:r>
          </a:p>
          <a:p>
            <a:pPr lvl="2"/>
            <a:r>
              <a:rPr lang="en-US" sz="1600" dirty="0"/>
              <a:t>Producers – Use Flume sources to write to Kafka</a:t>
            </a:r>
          </a:p>
          <a:p>
            <a:pPr lvl="2"/>
            <a:r>
              <a:rPr lang="en-US" sz="1600" dirty="0"/>
              <a:t>Consumers – Write to Flume sinks reading from Kafka</a:t>
            </a:r>
          </a:p>
          <a:p>
            <a:pPr lvl="2"/>
            <a:r>
              <a:rPr lang="en-US" sz="1600" dirty="0"/>
              <a:t>A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361287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FLAFKA Architecture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39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08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BA8B-AE76-D2DE-2161-329629C8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Kafka and rest of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4D37-5988-68B0-B650-1656E54C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Rabbit MQ : As Kafka uses topics in a unidirectional log without handshake, the performance improvement is almost 1000x. </a:t>
            </a:r>
          </a:p>
          <a:p>
            <a:r>
              <a:rPr lang="en-US" dirty="0"/>
              <a:t>MuleSoft: Kafka makes it simple to create a channel or topic automatically when a message is produced.</a:t>
            </a:r>
          </a:p>
          <a:p>
            <a:r>
              <a:rPr lang="en-US" dirty="0"/>
              <a:t>Redis: Unlike Kafka, Redis neither handles streaming data nor maintains history of past messages</a:t>
            </a:r>
          </a:p>
          <a:p>
            <a:r>
              <a:rPr lang="en-US" dirty="0"/>
              <a:t>Amazon SQS: It is costlier compared to Kafka and there is an order of magnitude in throughput.</a:t>
            </a:r>
          </a:p>
          <a:p>
            <a:r>
              <a:rPr lang="en-US" dirty="0"/>
              <a:t>Amazon SNS: This is very similar to Kafka but too costly compared to Kafka.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32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flafka_producer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FlafkaAgent.sources</a:t>
            </a:r>
            <a:r>
              <a:rPr lang="en-US" dirty="0"/>
              <a:t> = Netcat </a:t>
            </a:r>
          </a:p>
          <a:p>
            <a:r>
              <a:rPr lang="en-US" dirty="0" err="1"/>
              <a:t>FlafkaAgent.channels</a:t>
            </a:r>
            <a:r>
              <a:rPr lang="en-US" dirty="0"/>
              <a:t> = </a:t>
            </a:r>
            <a:r>
              <a:rPr lang="en-US" dirty="0" err="1"/>
              <a:t>MemChannel</a:t>
            </a:r>
            <a:r>
              <a:rPr lang="en-US" dirty="0"/>
              <a:t> </a:t>
            </a:r>
          </a:p>
          <a:p>
            <a:r>
              <a:rPr lang="en-US" dirty="0" err="1"/>
              <a:t>FlafkaAgent.sinks</a:t>
            </a:r>
            <a:r>
              <a:rPr lang="en-US" dirty="0"/>
              <a:t> = kafka-sink-1 </a:t>
            </a:r>
          </a:p>
          <a:p>
            <a:r>
              <a:rPr lang="en-US" dirty="0" err="1"/>
              <a:t>FlafkaAgent.sources.Netcat.type</a:t>
            </a:r>
            <a:r>
              <a:rPr lang="en-US" dirty="0"/>
              <a:t> = </a:t>
            </a:r>
            <a:r>
              <a:rPr lang="en-US" dirty="0" err="1"/>
              <a:t>netcat</a:t>
            </a:r>
            <a:r>
              <a:rPr lang="en-US" dirty="0"/>
              <a:t> </a:t>
            </a:r>
          </a:p>
          <a:p>
            <a:r>
              <a:rPr lang="en-US" dirty="0" err="1"/>
              <a:t>FlafkaAgent.sources.Netcat.bind</a:t>
            </a:r>
            <a:r>
              <a:rPr lang="en-US" dirty="0"/>
              <a:t> = localhost </a:t>
            </a:r>
          </a:p>
          <a:p>
            <a:r>
              <a:rPr lang="en-US" dirty="0" err="1"/>
              <a:t>FlafkaAgent.sources.Netcat.port</a:t>
            </a:r>
            <a:r>
              <a:rPr lang="en-US" dirty="0"/>
              <a:t> = 56565 </a:t>
            </a:r>
          </a:p>
          <a:p>
            <a:r>
              <a:rPr lang="en-US" dirty="0" err="1"/>
              <a:t>FlafkaAgent.channels.MemChannel.type</a:t>
            </a:r>
            <a:r>
              <a:rPr lang="en-US" dirty="0"/>
              <a:t> = memory </a:t>
            </a:r>
          </a:p>
          <a:p>
            <a:r>
              <a:rPr lang="en-US" dirty="0" err="1"/>
              <a:t>FlafkaAgent.channels.MemChannel.capacity</a:t>
            </a:r>
            <a:r>
              <a:rPr lang="en-US" dirty="0"/>
              <a:t> = 100</a:t>
            </a:r>
          </a:p>
          <a:p>
            <a:r>
              <a:rPr lang="en-US" dirty="0" err="1"/>
              <a:t>FlafkaAgent.channels.MemChannel.transactionCapacity</a:t>
            </a:r>
            <a:r>
              <a:rPr lang="en-US" dirty="0"/>
              <a:t> = 100 </a:t>
            </a:r>
          </a:p>
          <a:p>
            <a:r>
              <a:rPr lang="en-US" dirty="0" err="1"/>
              <a:t>FlafkaAgent.sources.Netcat.channels</a:t>
            </a:r>
            <a:r>
              <a:rPr lang="en-US" dirty="0"/>
              <a:t> = </a:t>
            </a:r>
            <a:r>
              <a:rPr lang="en-US" dirty="0" err="1"/>
              <a:t>MemChannel</a:t>
            </a:r>
            <a:r>
              <a:rPr lang="en-US" dirty="0"/>
              <a:t> </a:t>
            </a:r>
          </a:p>
          <a:p>
            <a:r>
              <a:rPr lang="en-US" dirty="0"/>
              <a:t>FlafkaAgent.sinks.kafka-sink-1.type = </a:t>
            </a:r>
            <a:r>
              <a:rPr lang="en-US" dirty="0" err="1"/>
              <a:t>org.apache.flume.sink.kafka.KafkaSink</a:t>
            </a:r>
            <a:endParaRPr lang="en-US" dirty="0"/>
          </a:p>
          <a:p>
            <a:r>
              <a:rPr lang="en-US" dirty="0"/>
              <a:t>FlafkaAgent.sinks.kafka-sink-1.topic = </a:t>
            </a:r>
            <a:r>
              <a:rPr lang="en-US" dirty="0" err="1"/>
              <a:t>flafkatopic</a:t>
            </a:r>
            <a:endParaRPr lang="en-US" dirty="0"/>
          </a:p>
          <a:p>
            <a:r>
              <a:rPr lang="en-US" dirty="0"/>
              <a:t>FlafkaAgent.sinks.kafka-sink-1.brokerList = broker-list localhost:9092</a:t>
            </a:r>
          </a:p>
          <a:p>
            <a:r>
              <a:rPr lang="en-US" dirty="0"/>
              <a:t>FlafkaAgent.sinks.kafka-sink-1.requiredAcks = 1</a:t>
            </a:r>
          </a:p>
          <a:p>
            <a:r>
              <a:rPr lang="en-US" dirty="0"/>
              <a:t>FlafkaAgent.sinks.kafka-sink-1.batchSize = 20</a:t>
            </a:r>
          </a:p>
          <a:p>
            <a:r>
              <a:rPr lang="en-US" dirty="0"/>
              <a:t>FlafkaAgent.sinks.kafka-sink-1.channel = </a:t>
            </a:r>
            <a:r>
              <a:rPr lang="en-US" dirty="0" err="1"/>
              <a:t>MemChannel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9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err="1"/>
              <a:t>flafka_consumer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r>
              <a:rPr lang="en-US" sz="1400" dirty="0"/>
              <a:t>flume1.sources  = kafka-source-1</a:t>
            </a:r>
          </a:p>
          <a:p>
            <a:r>
              <a:rPr lang="en-US" sz="1400" dirty="0"/>
              <a:t>flume1.channels = hdfs-channel-1</a:t>
            </a:r>
          </a:p>
          <a:p>
            <a:r>
              <a:rPr lang="en-US" sz="1400" dirty="0"/>
              <a:t>flume1.sinks    = hdfs-sink-1</a:t>
            </a:r>
          </a:p>
          <a:p>
            <a:r>
              <a:rPr lang="en-US" sz="1400" dirty="0"/>
              <a:t>flume1.sources.kafka-source-1.type = </a:t>
            </a:r>
            <a:r>
              <a:rPr lang="en-US" sz="1400" dirty="0" err="1"/>
              <a:t>org.apache.flume.source.kafka.KafkaSource</a:t>
            </a:r>
            <a:endParaRPr lang="en-US" sz="1400" dirty="0"/>
          </a:p>
          <a:p>
            <a:r>
              <a:rPr lang="en-US" sz="1400" dirty="0"/>
              <a:t>flume1.sources.kafka-source-1.zookeeperConnect = localhost:5181</a:t>
            </a:r>
          </a:p>
          <a:p>
            <a:r>
              <a:rPr lang="en-US" sz="1400" dirty="0"/>
              <a:t>flume1.sources.kafka-source-1.topic = </a:t>
            </a:r>
            <a:r>
              <a:rPr lang="en-US" sz="1400" dirty="0" err="1"/>
              <a:t>flafkatopic</a:t>
            </a:r>
            <a:endParaRPr lang="en-US" sz="1400" dirty="0"/>
          </a:p>
          <a:p>
            <a:r>
              <a:rPr lang="en-US" sz="1400" dirty="0"/>
              <a:t>flume1.sources.kafka-source-1.batchSize = 100</a:t>
            </a:r>
          </a:p>
          <a:p>
            <a:r>
              <a:rPr lang="en-US" sz="1400" dirty="0"/>
              <a:t>flume1.sources.kafka-source-1.channels = hdfs-channel-1</a:t>
            </a:r>
          </a:p>
          <a:p>
            <a:r>
              <a:rPr lang="en-US" sz="1400" dirty="0"/>
              <a:t>flume1.channels.hdfs-channel-1.type   = memory</a:t>
            </a:r>
          </a:p>
          <a:p>
            <a:r>
              <a:rPr lang="en-US" sz="1400" dirty="0"/>
              <a:t>flume1.sinks.hdfs-sink-1.channel = hdfs-channel-1</a:t>
            </a:r>
          </a:p>
          <a:p>
            <a:r>
              <a:rPr lang="en-US" sz="1400" dirty="0"/>
              <a:t>flume1.sinks.hdfs-sink-1.type = hdfs</a:t>
            </a:r>
          </a:p>
          <a:p>
            <a:r>
              <a:rPr lang="en-US" sz="1400" dirty="0"/>
              <a:t>flume1.sinks.hdfs-sink-1.hdfs.writeFormat = Text</a:t>
            </a:r>
          </a:p>
          <a:p>
            <a:r>
              <a:rPr lang="en-US" sz="1400" dirty="0"/>
              <a:t>flume1.sinks.hdfs-sink-1.hdfs.fileType = DataStream</a:t>
            </a:r>
          </a:p>
          <a:p>
            <a:r>
              <a:rPr lang="en-US" sz="1400" dirty="0"/>
              <a:t>flume1.sinks.hdfs-sink-1.hdfs.filePrefix = test-events</a:t>
            </a:r>
          </a:p>
          <a:p>
            <a:r>
              <a:rPr lang="en-US" sz="1400" dirty="0"/>
              <a:t>flume1.sinks.hdfs-sink-1.hdfs.useLocalTimeStamp = true</a:t>
            </a:r>
          </a:p>
          <a:p>
            <a:r>
              <a:rPr lang="en-US" sz="1400" dirty="0"/>
              <a:t>flume1.sinks.hdfs-sink-1.hdfs.path = 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kafka</a:t>
            </a:r>
            <a:r>
              <a:rPr lang="en-US" sz="1400" dirty="0"/>
              <a:t>/%{topic}/%y-%m-%d</a:t>
            </a:r>
          </a:p>
          <a:p>
            <a:r>
              <a:rPr lang="en-US" sz="1400" dirty="0"/>
              <a:t>flume1.sinks.hdfs-sink-1.hdfs.rollCount=100</a:t>
            </a:r>
          </a:p>
          <a:p>
            <a:r>
              <a:rPr lang="en-US" sz="1400" dirty="0"/>
              <a:t>flume1.sinks.hdfs-sink-1.hdfs.rollSize=0</a:t>
            </a:r>
          </a:p>
          <a:p>
            <a:r>
              <a:rPr lang="en-US" sz="1400" dirty="0"/>
              <a:t>flume1.channels.hdfs-channel-1.capacity = 10000</a:t>
            </a:r>
          </a:p>
          <a:p>
            <a:r>
              <a:rPr lang="en-US" sz="1400" dirty="0"/>
              <a:t>flume1.channels.hdfs-channel-1.transactionCapacity = 1000</a:t>
            </a:r>
          </a:p>
        </p:txBody>
      </p:sp>
    </p:spTree>
    <p:extLst>
      <p:ext uri="{BB962C8B-B14F-4D97-AF65-F5344CB8AC3E}">
        <p14:creationId xmlns:p14="http://schemas.microsoft.com/office/powerpoint/2010/main" val="85466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topic in KAFKA</a:t>
            </a:r>
          </a:p>
          <a:p>
            <a:pPr lvl="1"/>
            <a:r>
              <a:rPr lang="en-US" dirty="0"/>
              <a:t>kafka-topics.sh --create --zookeeper localhost:5181 --partitions 1 --replication-factor 1 --topic </a:t>
            </a:r>
            <a:r>
              <a:rPr lang="en-US" dirty="0" err="1"/>
              <a:t>flafkatopic</a:t>
            </a:r>
            <a:r>
              <a:rPr lang="en-US" dirty="0"/>
              <a:t> </a:t>
            </a:r>
          </a:p>
          <a:p>
            <a:r>
              <a:rPr lang="en-US" dirty="0"/>
              <a:t>Run Flume agent to read data from </a:t>
            </a:r>
            <a:r>
              <a:rPr lang="en-US" dirty="0" err="1"/>
              <a:t>netcat</a:t>
            </a:r>
            <a:r>
              <a:rPr lang="en-US" dirty="0"/>
              <a:t> which will be a producer to Kafka topics</a:t>
            </a:r>
          </a:p>
          <a:p>
            <a:pPr lvl="1"/>
            <a:r>
              <a:rPr lang="en-US" dirty="0"/>
              <a:t>flume-</a:t>
            </a:r>
            <a:r>
              <a:rPr lang="en-US" dirty="0" err="1"/>
              <a:t>ng</a:t>
            </a:r>
            <a:r>
              <a:rPr lang="en-US" dirty="0"/>
              <a:t> agent --name </a:t>
            </a:r>
            <a:r>
              <a:rPr lang="en-US" dirty="0" err="1"/>
              <a:t>FlafkaAgent</a:t>
            </a:r>
            <a:r>
              <a:rPr lang="en-US" dirty="0"/>
              <a:t> --conf $FLUME_HOME/conf/ --conf-file code/</a:t>
            </a:r>
            <a:r>
              <a:rPr lang="en-US" dirty="0" err="1"/>
              <a:t>flumeprop</a:t>
            </a:r>
            <a:r>
              <a:rPr lang="en-US" dirty="0"/>
              <a:t>/</a:t>
            </a:r>
            <a:r>
              <a:rPr lang="en-US" dirty="0" err="1"/>
              <a:t>flafka_producer</a:t>
            </a:r>
            <a:r>
              <a:rPr lang="en-US" dirty="0"/>
              <a:t> -</a:t>
            </a:r>
            <a:r>
              <a:rPr lang="en-US" dirty="0" err="1"/>
              <a:t>Dflume.root.logger</a:t>
            </a:r>
            <a:r>
              <a:rPr lang="en-US" dirty="0"/>
              <a:t>=</a:t>
            </a:r>
            <a:r>
              <a:rPr lang="en-US" dirty="0" err="1"/>
              <a:t>INFO,console</a:t>
            </a:r>
            <a:endParaRPr lang="en-US" dirty="0"/>
          </a:p>
          <a:p>
            <a:r>
              <a:rPr lang="en-US" dirty="0"/>
              <a:t>Run another Flume agent to read data from Kafka topics and write to HDFS</a:t>
            </a:r>
          </a:p>
          <a:p>
            <a:pPr lvl="1"/>
            <a:r>
              <a:rPr lang="en-US" dirty="0"/>
              <a:t>flume-</a:t>
            </a:r>
            <a:r>
              <a:rPr lang="en-US" dirty="0" err="1"/>
              <a:t>ng</a:t>
            </a:r>
            <a:r>
              <a:rPr lang="en-US" dirty="0"/>
              <a:t> agent --name flume1 --conf $FLUME_HOME/conf/ --conf-file code/</a:t>
            </a:r>
            <a:r>
              <a:rPr lang="en-US" dirty="0" err="1"/>
              <a:t>flumeprop</a:t>
            </a:r>
            <a:r>
              <a:rPr lang="en-US" dirty="0"/>
              <a:t>/</a:t>
            </a:r>
            <a:r>
              <a:rPr lang="en-US" dirty="0" err="1"/>
              <a:t>flafka_consumer</a:t>
            </a:r>
            <a:r>
              <a:rPr lang="en-US" dirty="0"/>
              <a:t> -</a:t>
            </a:r>
            <a:r>
              <a:rPr lang="en-US" dirty="0" err="1"/>
              <a:t>Dflume.root.logger</a:t>
            </a:r>
            <a:r>
              <a:rPr lang="en-US" dirty="0"/>
              <a:t>=</a:t>
            </a:r>
            <a:r>
              <a:rPr lang="en-US" dirty="0" err="1"/>
              <a:t>INFO,console</a:t>
            </a:r>
            <a:endParaRPr lang="en-US" dirty="0"/>
          </a:p>
          <a:p>
            <a:r>
              <a:rPr lang="en-US" dirty="0"/>
              <a:t>Verify the data in HDFS</a:t>
            </a:r>
          </a:p>
          <a:p>
            <a:pPr lvl="1"/>
            <a:r>
              <a:rPr lang="en-US" dirty="0"/>
              <a:t>hadoop fs -ls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kafka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9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Kafka has four core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2" y="1524000"/>
            <a:ext cx="4350327" cy="4525963"/>
          </a:xfrm>
        </p:spPr>
        <p:txBody>
          <a:bodyPr>
            <a:noAutofit/>
          </a:bodyPr>
          <a:lstStyle/>
          <a:p>
            <a:r>
              <a:rPr lang="en-US" sz="1600" dirty="0"/>
              <a:t>The Producer API allows an application to publish a stream of records to one or more Kafka topics.</a:t>
            </a:r>
          </a:p>
          <a:p>
            <a:r>
              <a:rPr lang="en-US" sz="1600" dirty="0"/>
              <a:t>The Consumer API allows an application to subscribe to one or more topics and process the stream of records produced to them.</a:t>
            </a:r>
          </a:p>
          <a:p>
            <a:r>
              <a:rPr lang="en-US" sz="1600" dirty="0"/>
              <a:t>The Streams API allows an application to act as a stream processor, consuming an input stream from one or more topics and producing an output stream to one or more output topics, effectively transforming the input streams to output streams.</a:t>
            </a:r>
          </a:p>
          <a:p>
            <a:r>
              <a:rPr lang="en-US" sz="1600" dirty="0"/>
              <a:t>The Connector API allows building and running reusable producers or consumers that connect Kafka topics to existing applications or data systems. For example, a connector to a relational database might capture every change to a table.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41148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and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topic is a category or feed name to which records are published. Topics in Kafka are always multi-subscriber; that is, a topic can have zero, one, or many consumers that subscribe to the data written to it.</a:t>
            </a:r>
          </a:p>
          <a:p>
            <a:r>
              <a:rPr lang="en-US" sz="1800" dirty="0"/>
              <a:t>For each topic, the Kafka cluster maintains a partitioned log. </a:t>
            </a:r>
          </a:p>
          <a:p>
            <a:r>
              <a:rPr lang="en-US" sz="1800" dirty="0"/>
              <a:t>Each partition of a topic is an ordered, immutable sequence of records that is continually appended to a structured commit log. </a:t>
            </a:r>
          </a:p>
          <a:p>
            <a:r>
              <a:rPr lang="en-US" sz="1800" dirty="0"/>
              <a:t>The records in the partitions are each assigned a sequential id number called the </a:t>
            </a:r>
            <a:r>
              <a:rPr lang="en-US" sz="1800" i="1" dirty="0"/>
              <a:t>offset</a:t>
            </a:r>
            <a:r>
              <a:rPr lang="en-US" sz="1800" dirty="0"/>
              <a:t> that uniquely identifies each record within the partition.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209800"/>
            <a:ext cx="4029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8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partitions of the log are distributed over the servers in the Kafka cluster with each server handling data and requests for a share of the partitions. </a:t>
            </a:r>
          </a:p>
          <a:p>
            <a:r>
              <a:rPr lang="en-US" dirty="0"/>
              <a:t>Each partition is replicated across a configurable number of servers for fault tolerance.</a:t>
            </a:r>
          </a:p>
          <a:p>
            <a:r>
              <a:rPr lang="en-US" dirty="0"/>
              <a:t>Each partition has one server which acts as the "leader" and zero or more servers which act as "followers". </a:t>
            </a:r>
          </a:p>
          <a:p>
            <a:r>
              <a:rPr lang="en-US" dirty="0"/>
              <a:t>The leader handles all read and write requests for the partition while the followers passively replicate the leader.</a:t>
            </a:r>
          </a:p>
          <a:p>
            <a:r>
              <a:rPr lang="en-US" dirty="0"/>
              <a:t>If the leader fails, one of the followers will automatically become the new leader. </a:t>
            </a:r>
          </a:p>
          <a:p>
            <a:r>
              <a:rPr lang="en-US" dirty="0"/>
              <a:t>Each server acts as a leader for some of its partitions and a follower for others so load is well balanced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228378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 &amp;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Producers</a:t>
            </a:r>
          </a:p>
          <a:p>
            <a:pPr lvl="1"/>
            <a:r>
              <a:rPr lang="en-US" dirty="0"/>
              <a:t>Producers publish data to the topics of their choice. </a:t>
            </a:r>
          </a:p>
          <a:p>
            <a:pPr lvl="1"/>
            <a:r>
              <a:rPr lang="en-US" dirty="0"/>
              <a:t>The producer is responsible for choosing which record to assign to which partition within the topic. This can be done in a round-robin fashion simply to balance load or it can be done according to some semantic partition function (say based on some key in the record). </a:t>
            </a:r>
          </a:p>
          <a:p>
            <a:r>
              <a:rPr lang="en-US" dirty="0"/>
              <a:t>Consumers</a:t>
            </a:r>
          </a:p>
          <a:p>
            <a:pPr lvl="1"/>
            <a:r>
              <a:rPr lang="en-US" dirty="0"/>
              <a:t>Consumers reads the data from the topic they subscribe to.</a:t>
            </a:r>
          </a:p>
        </p:txBody>
      </p:sp>
    </p:spTree>
    <p:extLst>
      <p:ext uri="{BB962C8B-B14F-4D97-AF65-F5344CB8AC3E}">
        <p14:creationId xmlns:p14="http://schemas.microsoft.com/office/powerpoint/2010/main" val="349569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E23C-F679-69FC-40C4-D5E160DE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C8D24-2024-8ED0-36C9-C421754E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0547"/>
            <a:ext cx="8229600" cy="4425268"/>
          </a:xfrm>
        </p:spPr>
      </p:pic>
    </p:spTree>
    <p:extLst>
      <p:ext uri="{BB962C8B-B14F-4D97-AF65-F5344CB8AC3E}">
        <p14:creationId xmlns:p14="http://schemas.microsoft.com/office/powerpoint/2010/main" val="401068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E23C-F679-69FC-40C4-D5E160DE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96726B-DD29-3094-739B-904BB501A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78" y="1600200"/>
            <a:ext cx="7726644" cy="4525963"/>
          </a:xfrm>
        </p:spPr>
      </p:pic>
    </p:spTree>
    <p:extLst>
      <p:ext uri="{BB962C8B-B14F-4D97-AF65-F5344CB8AC3E}">
        <p14:creationId xmlns:p14="http://schemas.microsoft.com/office/powerpoint/2010/main" val="257034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524000"/>
            <a:ext cx="792480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96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2354</Words>
  <Application>Microsoft Office PowerPoint</Application>
  <PresentationFormat>On-screen Show (4:3)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Apache-Kafka</vt:lpstr>
      <vt:lpstr>Difference between Kafka and rest of systems</vt:lpstr>
      <vt:lpstr>Kafka has four core APIs</vt:lpstr>
      <vt:lpstr>Topics and Logs</vt:lpstr>
      <vt:lpstr>Replication</vt:lpstr>
      <vt:lpstr>Producers &amp; consumers</vt:lpstr>
      <vt:lpstr>Kafka Architecture</vt:lpstr>
      <vt:lpstr>Kafka Architecture</vt:lpstr>
      <vt:lpstr>Kafka Architecture</vt:lpstr>
      <vt:lpstr>Start single broker on a single node</vt:lpstr>
      <vt:lpstr>Start single broker on a single node</vt:lpstr>
      <vt:lpstr>Multiple broker on a single node</vt:lpstr>
      <vt:lpstr>Multiple broker on single node contd.</vt:lpstr>
      <vt:lpstr>Start multi broker on a single node</vt:lpstr>
      <vt:lpstr>Check Fault tolerance - Multiple Broker</vt:lpstr>
      <vt:lpstr>Kafka on CDH cluster</vt:lpstr>
      <vt:lpstr>Kafka on CDH cluster</vt:lpstr>
      <vt:lpstr>Why FLAFKA?</vt:lpstr>
      <vt:lpstr>FLAFKA Architecture</vt:lpstr>
      <vt:lpstr>flafka_producer</vt:lpstr>
      <vt:lpstr>flafka_consumer</vt:lpstr>
      <vt:lpstr>Example FLAFKA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Latin</dc:title>
  <dc:creator>soham</dc:creator>
  <cp:lastModifiedBy>sandeep mohanty</cp:lastModifiedBy>
  <cp:revision>523</cp:revision>
  <dcterms:created xsi:type="dcterms:W3CDTF">2006-08-16T00:00:00Z</dcterms:created>
  <dcterms:modified xsi:type="dcterms:W3CDTF">2024-01-10T09:27:31Z</dcterms:modified>
</cp:coreProperties>
</file>