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1" r:id="rId3"/>
    <p:sldId id="259" r:id="rId4"/>
    <p:sldId id="292" r:id="rId5"/>
    <p:sldId id="293" r:id="rId6"/>
    <p:sldId id="279" r:id="rId7"/>
    <p:sldId id="284" r:id="rId8"/>
    <p:sldId id="290" r:id="rId9"/>
    <p:sldId id="285" r:id="rId10"/>
    <p:sldId id="294" r:id="rId11"/>
    <p:sldId id="287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>
        <p:scale>
          <a:sx n="76" d="100"/>
          <a:sy n="76" d="100"/>
        </p:scale>
        <p:origin x="-118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ü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8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8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5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7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13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5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ü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24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7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51693" y="6447534"/>
            <a:ext cx="3545058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3884611" y="6396336"/>
            <a:ext cx="28956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© EduPristine 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69" y="1069754"/>
            <a:ext cx="3089775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3986573" y="3048000"/>
            <a:ext cx="4726745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3985843" y="5029201"/>
            <a:ext cx="47244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ts val="2200"/>
              </a:lnSpc>
              <a:spcBef>
                <a:spcPct val="0"/>
              </a:spcBef>
              <a:defRPr/>
            </a:pPr>
            <a:r>
              <a:rPr lang="en-US" sz="1300" b="1" dirty="0">
                <a:solidFill>
                  <a:srgbClr val="376092"/>
                </a:solidFill>
              </a:rPr>
              <a:t>care@edupristine.com</a:t>
            </a:r>
          </a:p>
          <a:p>
            <a:pPr>
              <a:lnSpc>
                <a:spcPts val="2200"/>
              </a:lnSpc>
              <a:spcBef>
                <a:spcPct val="0"/>
              </a:spcBef>
              <a:defRPr/>
            </a:pPr>
            <a:r>
              <a:rPr lang="en-US" sz="1300" b="1" dirty="0">
                <a:solidFill>
                  <a:srgbClr val="376092"/>
                </a:solidFill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171781" y="2362201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8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7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pc="-5" dirty="0"/>
              <a:t>Apache-FLUME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79933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000" dirty="0"/>
              <a:t>Flume Event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dirty="0"/>
              <a:t>An </a:t>
            </a:r>
            <a:r>
              <a:rPr lang="en-US" sz="2000" b="1" dirty="0"/>
              <a:t>event</a:t>
            </a:r>
            <a:r>
              <a:rPr lang="en-US" sz="2000" dirty="0"/>
              <a:t> is the basic unit of the data transported inside </a:t>
            </a:r>
            <a:r>
              <a:rPr lang="en-US" sz="2000" b="1" dirty="0"/>
              <a:t>Flume</a:t>
            </a:r>
            <a:r>
              <a:rPr lang="en-US" sz="20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/>
              <a:t>Flume Agent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dirty="0"/>
              <a:t>An </a:t>
            </a:r>
            <a:r>
              <a:rPr lang="en-US" sz="2000" b="1" dirty="0"/>
              <a:t>agent</a:t>
            </a:r>
            <a:r>
              <a:rPr lang="en-US" sz="2000" dirty="0"/>
              <a:t> is an independent daemon process (JVM) in Flume. It receives the data (events) from sources and forwards it to its next destination (sink 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/>
              <a:t>Source</a:t>
            </a:r>
            <a:r>
              <a:rPr lang="en-US" sz="2000" dirty="0"/>
              <a:t> is the component of an Agent which receives data from the data generators and transfers it to one or more channels in the form of Flume events.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b="1" dirty="0"/>
              <a:t>hannel</a:t>
            </a:r>
            <a:r>
              <a:rPr lang="en-US" sz="2000" dirty="0"/>
              <a:t> is a store which receives the events from the source and buffers them till they are consumed by sinks. It acts as a bridge between the sources and the sinks.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dirty="0"/>
              <a:t>A </a:t>
            </a:r>
            <a:r>
              <a:rPr lang="en-US" sz="2000" b="1" dirty="0"/>
              <a:t>sink</a:t>
            </a:r>
            <a:r>
              <a:rPr lang="en-US" sz="2000" dirty="0"/>
              <a:t> stores the data into centralized stores like HBase and HDFS. It consumes the data (events) from the channels and delivers it to the destination. </a:t>
            </a:r>
            <a:r>
              <a:rPr lang="en-US" sz="2000" b="1" dirty="0"/>
              <a:t>Example</a:t>
            </a:r>
            <a:r>
              <a:rPr lang="en-US" sz="2000" dirty="0"/>
              <a:t> − HDFS sink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21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Netcat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NetcatAgent.sources</a:t>
            </a:r>
            <a:r>
              <a:rPr lang="en-US" sz="1600" dirty="0"/>
              <a:t> = Netcat </a:t>
            </a:r>
          </a:p>
          <a:p>
            <a:pPr marL="0" indent="0">
              <a:buNone/>
            </a:pPr>
            <a:r>
              <a:rPr lang="en-US" sz="1600" dirty="0" err="1"/>
              <a:t>NetcatAgent.channels</a:t>
            </a:r>
            <a:r>
              <a:rPr lang="en-US" sz="1600" dirty="0"/>
              <a:t> = </a:t>
            </a:r>
            <a:r>
              <a:rPr lang="en-US" sz="1600" dirty="0" err="1"/>
              <a:t>MemChannel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NetcatAgent.sinks</a:t>
            </a:r>
            <a:r>
              <a:rPr lang="en-US" sz="1600" dirty="0"/>
              <a:t> = </a:t>
            </a:r>
            <a:r>
              <a:rPr lang="en-US" sz="1600" dirty="0" err="1"/>
              <a:t>LoggerSink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NetcatAgent.sources.Netcat.type</a:t>
            </a:r>
            <a:r>
              <a:rPr lang="en-US" sz="1600" dirty="0"/>
              <a:t> = </a:t>
            </a:r>
            <a:r>
              <a:rPr lang="en-US" sz="1600" dirty="0" err="1"/>
              <a:t>netcat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NetcatAgent.sources.Netcat.bind</a:t>
            </a:r>
            <a:r>
              <a:rPr lang="en-US" sz="1600" dirty="0"/>
              <a:t> = </a:t>
            </a:r>
            <a:r>
              <a:rPr lang="en-US" sz="1600" dirty="0" err="1"/>
              <a:t>localhost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NetcatAgent.sources.Netcat.port</a:t>
            </a:r>
            <a:r>
              <a:rPr lang="en-US" sz="1600" dirty="0"/>
              <a:t> = 56565 </a:t>
            </a:r>
          </a:p>
          <a:p>
            <a:pPr marL="0" indent="0">
              <a:buNone/>
            </a:pPr>
            <a:r>
              <a:rPr lang="en-US" sz="1600" dirty="0" err="1"/>
              <a:t>NetcatAgent.sinks.LoggerSink.type</a:t>
            </a:r>
            <a:r>
              <a:rPr lang="en-US" sz="1600" dirty="0"/>
              <a:t> = logger </a:t>
            </a:r>
          </a:p>
          <a:p>
            <a:pPr marL="0" indent="0">
              <a:buNone/>
            </a:pPr>
            <a:r>
              <a:rPr lang="en-US" sz="1600" dirty="0" err="1"/>
              <a:t>NetcatAgent.channels.MemChannel.type</a:t>
            </a:r>
            <a:r>
              <a:rPr lang="en-US" sz="1600" dirty="0"/>
              <a:t> = memory </a:t>
            </a:r>
          </a:p>
          <a:p>
            <a:pPr marL="0" indent="0">
              <a:buNone/>
            </a:pPr>
            <a:r>
              <a:rPr lang="en-US" sz="1600" dirty="0" err="1"/>
              <a:t>NetcatAgent.channels.MemChannel.capacity</a:t>
            </a:r>
            <a:r>
              <a:rPr lang="en-US" sz="1600" dirty="0"/>
              <a:t> = 1000</a:t>
            </a:r>
          </a:p>
          <a:p>
            <a:pPr marL="0" indent="0">
              <a:buNone/>
            </a:pPr>
            <a:r>
              <a:rPr lang="en-US" sz="1600" dirty="0" err="1"/>
              <a:t>NetcatAgent.channels.MemChannel.transactionCapacity</a:t>
            </a:r>
            <a:r>
              <a:rPr lang="en-US" sz="1600" dirty="0"/>
              <a:t> = 100 </a:t>
            </a:r>
          </a:p>
          <a:p>
            <a:pPr marL="0" indent="0">
              <a:buNone/>
            </a:pPr>
            <a:r>
              <a:rPr lang="en-US" sz="1600" dirty="0" err="1"/>
              <a:t>NetcatAgent.sources.Netcat.channels</a:t>
            </a:r>
            <a:r>
              <a:rPr lang="en-US" sz="1600" dirty="0"/>
              <a:t> = </a:t>
            </a:r>
            <a:r>
              <a:rPr lang="en-US" sz="1600" dirty="0" err="1"/>
              <a:t>MemChannel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NetcatAgent.sinks.LoggerSink.channel</a:t>
            </a:r>
            <a:r>
              <a:rPr lang="en-US" sz="1600" dirty="0"/>
              <a:t> = </a:t>
            </a:r>
            <a:r>
              <a:rPr lang="en-US" sz="1600" dirty="0" err="1"/>
              <a:t>MemChannel</a:t>
            </a:r>
            <a:endParaRPr lang="en-US" sz="1600" dirty="0"/>
          </a:p>
          <a:p>
            <a:r>
              <a:rPr lang="en-US" sz="1600" dirty="0"/>
              <a:t>flume-</a:t>
            </a:r>
            <a:r>
              <a:rPr lang="en-US" sz="1600" dirty="0" err="1"/>
              <a:t>ng</a:t>
            </a:r>
            <a:r>
              <a:rPr lang="en-US" sz="1600" dirty="0"/>
              <a:t> agent --name </a:t>
            </a:r>
            <a:r>
              <a:rPr lang="en-US" sz="1600" dirty="0" err="1"/>
              <a:t>NetcatAgent</a:t>
            </a:r>
            <a:r>
              <a:rPr lang="en-US" sz="1600" dirty="0"/>
              <a:t> --conf $FLUME_HOME/conf/ --conf-file code/</a:t>
            </a:r>
            <a:r>
              <a:rPr lang="en-US" sz="1600" dirty="0" err="1"/>
              <a:t>flumeprop</a:t>
            </a:r>
            <a:r>
              <a:rPr lang="en-US" sz="1600" dirty="0"/>
              <a:t>/flume-</a:t>
            </a:r>
            <a:r>
              <a:rPr lang="en-US" sz="1600" dirty="0" err="1"/>
              <a:t>netcat</a:t>
            </a:r>
            <a:r>
              <a:rPr lang="en-US" sz="1600" dirty="0"/>
              <a:t> -</a:t>
            </a:r>
            <a:r>
              <a:rPr lang="en-US" sz="1600" dirty="0" err="1"/>
              <a:t>Dflume.root.logger</a:t>
            </a:r>
            <a:r>
              <a:rPr lang="en-US" sz="1600" dirty="0"/>
              <a:t>=</a:t>
            </a:r>
            <a:r>
              <a:rPr lang="en-US" sz="1600" dirty="0" err="1"/>
              <a:t>INFO,console</a:t>
            </a:r>
            <a:endParaRPr lang="en-US" sz="1600" dirty="0"/>
          </a:p>
          <a:p>
            <a:r>
              <a:rPr lang="en-US" sz="1600" dirty="0"/>
              <a:t>In another session – </a:t>
            </a:r>
          </a:p>
          <a:p>
            <a:pPr lvl="1"/>
            <a:r>
              <a:rPr lang="en-US" sz="1600" dirty="0"/>
              <a:t>curl telnet://101.53.130.149:56565 </a:t>
            </a:r>
          </a:p>
          <a:p>
            <a:pPr lvl="1"/>
            <a:r>
              <a:rPr lang="en-US" sz="1600" dirty="0"/>
              <a:t>&gt;&gt; connected</a:t>
            </a:r>
          </a:p>
        </p:txBody>
      </p:sp>
    </p:spTree>
    <p:extLst>
      <p:ext uri="{BB962C8B-B14F-4D97-AF65-F5344CB8AC3E}">
        <p14:creationId xmlns:p14="http://schemas.microsoft.com/office/powerpoint/2010/main" val="38378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pc="-5" dirty="0"/>
              <a:t>Apache-FLUME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00959" y="1661475"/>
            <a:ext cx="883823" cy="902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59" y="2700623"/>
            <a:ext cx="883823" cy="902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1057" y="1870925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299"/>
                </a:moveTo>
                <a:lnTo>
                  <a:pt x="685798" y="114299"/>
                </a:lnTo>
                <a:lnTo>
                  <a:pt x="685798" y="0"/>
                </a:lnTo>
                <a:lnTo>
                  <a:pt x="914398" y="228599"/>
                </a:lnTo>
                <a:lnTo>
                  <a:pt x="685798" y="457199"/>
                </a:lnTo>
                <a:lnTo>
                  <a:pt x="685798" y="342899"/>
                </a:lnTo>
                <a:lnTo>
                  <a:pt x="0" y="342899"/>
                </a:lnTo>
                <a:lnTo>
                  <a:pt x="0" y="1142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4087" y="1987632"/>
            <a:ext cx="519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LOGS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6182" y="292321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312"/>
                </a:moveTo>
                <a:lnTo>
                  <a:pt x="685798" y="114312"/>
                </a:lnTo>
                <a:lnTo>
                  <a:pt x="685798" y="0"/>
                </a:lnTo>
                <a:lnTo>
                  <a:pt x="914398" y="228612"/>
                </a:lnTo>
                <a:lnTo>
                  <a:pt x="685798" y="457211"/>
                </a:lnTo>
                <a:lnTo>
                  <a:pt x="685798" y="342911"/>
                </a:lnTo>
                <a:lnTo>
                  <a:pt x="0" y="342911"/>
                </a:lnTo>
                <a:lnTo>
                  <a:pt x="0" y="114312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9206" y="3039924"/>
            <a:ext cx="519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LOGS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3808" y="1988598"/>
            <a:ext cx="2801969" cy="216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494" y="1267812"/>
            <a:ext cx="1552575" cy="342900"/>
          </a:xfrm>
          <a:prstGeom prst="rect">
            <a:avLst/>
          </a:prstGeom>
          <a:solidFill>
            <a:srgbClr val="C8DAF7"/>
          </a:solidFill>
          <a:ln w="19049">
            <a:solidFill>
              <a:srgbClr val="00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15"/>
              </a:spcBef>
            </a:pPr>
            <a:r>
              <a:rPr sz="1200" b="1" spc="-5" dirty="0">
                <a:latin typeface="Times New Roman"/>
                <a:cs typeface="Times New Roman"/>
              </a:rPr>
              <a:t>Application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Servers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9637" y="2112661"/>
            <a:ext cx="1324610" cy="342900"/>
          </a:xfrm>
          <a:prstGeom prst="rect">
            <a:avLst/>
          </a:prstGeom>
          <a:solidFill>
            <a:srgbClr val="C8DAF7"/>
          </a:solidFill>
          <a:ln w="19049">
            <a:solidFill>
              <a:srgbClr val="00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15"/>
              </a:spcBef>
            </a:pPr>
            <a:r>
              <a:rPr sz="1200" b="1" spc="-5" dirty="0">
                <a:latin typeface="Times New Roman"/>
                <a:cs typeface="Times New Roman"/>
              </a:rPr>
              <a:t>Hadoop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Cluster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1853697" y="1439262"/>
            <a:ext cx="4788245" cy="2161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12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Flume uses a Java property file based configuration format. It is required that you tell Flume which file to use by way of the -f &lt;file&gt; option (see above) when running an agent. The file can live anywhere, but historically - and in the future - the conf directory will be the correct place for config files.</a:t>
            </a:r>
          </a:p>
          <a:p>
            <a:r>
              <a:rPr lang="en-US" dirty="0"/>
              <a:t>Let's start with a basic example. Copy and paste this into code/</a:t>
            </a:r>
            <a:r>
              <a:rPr lang="en-US" dirty="0" err="1"/>
              <a:t>flumeprop</a:t>
            </a:r>
            <a:r>
              <a:rPr lang="en-US" dirty="0"/>
              <a:t>/flume1.prop</a:t>
            </a:r>
          </a:p>
        </p:txBody>
      </p:sp>
    </p:spTree>
    <p:extLst>
      <p:ext uri="{BB962C8B-B14F-4D97-AF65-F5344CB8AC3E}">
        <p14:creationId xmlns:p14="http://schemas.microsoft.com/office/powerpoint/2010/main" val="355017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pc="-5" dirty="0"/>
              <a:t>Setting up </a:t>
            </a:r>
            <a:r>
              <a:rPr lang="en-US" dirty="0"/>
              <a:t>a </a:t>
            </a:r>
            <a:r>
              <a:rPr lang="en-US" spc="-5" dirty="0"/>
              <a:t>simple agent for</a:t>
            </a:r>
            <a:r>
              <a:rPr lang="en-US" spc="25" dirty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/>
              <a:t>agent1.sources = source1</a:t>
            </a:r>
          </a:p>
          <a:p>
            <a:pPr marL="400050" lvl="1" indent="0">
              <a:buNone/>
            </a:pPr>
            <a:r>
              <a:rPr lang="en-US" sz="2400" dirty="0"/>
              <a:t>agent1.sinks = sink1</a:t>
            </a:r>
          </a:p>
          <a:p>
            <a:pPr marL="400050" lvl="1" indent="0">
              <a:buNone/>
            </a:pPr>
            <a:r>
              <a:rPr lang="en-US" sz="2400" dirty="0"/>
              <a:t>agent1.channels = channel1</a:t>
            </a:r>
          </a:p>
          <a:p>
            <a:pPr marL="400050" lvl="1" indent="0">
              <a:buNone/>
            </a:pPr>
            <a:r>
              <a:rPr lang="en-US" sz="2400" dirty="0"/>
              <a:t>agent1.sources.source1.channels = channel1</a:t>
            </a:r>
          </a:p>
          <a:p>
            <a:pPr marL="400050" lvl="1" indent="0">
              <a:buNone/>
            </a:pPr>
            <a:r>
              <a:rPr lang="en-US" sz="2400" dirty="0"/>
              <a:t>agent1.sinks.sink1.channel = channel1</a:t>
            </a:r>
          </a:p>
          <a:p>
            <a:pPr marL="400050" lvl="1" indent="0">
              <a:buNone/>
            </a:pPr>
            <a:r>
              <a:rPr lang="en-US" sz="2400" dirty="0"/>
              <a:t>agent1.sources.source1.type = </a:t>
            </a:r>
            <a:r>
              <a:rPr lang="en-US" sz="2400" dirty="0" err="1"/>
              <a:t>spooldir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agent1.sources.source1.spoolDir = /home/username/</a:t>
            </a:r>
            <a:r>
              <a:rPr lang="en-US" sz="2400" dirty="0" err="1"/>
              <a:t>spooldir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agent1.sinks.sink1.type = logger</a:t>
            </a:r>
          </a:p>
          <a:p>
            <a:pPr marL="400050" lvl="1" indent="0">
              <a:buNone/>
            </a:pPr>
            <a:r>
              <a:rPr lang="en-US" sz="2400" dirty="0"/>
              <a:t>agent1.channels.channel1.type = memory</a:t>
            </a:r>
          </a:p>
        </p:txBody>
      </p:sp>
    </p:spTree>
    <p:extLst>
      <p:ext uri="{BB962C8B-B14F-4D97-AF65-F5344CB8AC3E}">
        <p14:creationId xmlns:p14="http://schemas.microsoft.com/office/powerpoint/2010/main" val="9894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pc="-5" dirty="0"/>
              <a:t>Setting up </a:t>
            </a:r>
            <a:r>
              <a:rPr lang="en-US" dirty="0"/>
              <a:t>a </a:t>
            </a:r>
            <a:r>
              <a:rPr lang="en-US" spc="-5" dirty="0"/>
              <a:t>simple agent for</a:t>
            </a:r>
            <a:r>
              <a:rPr lang="en-US" spc="25" dirty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1800" dirty="0"/>
              <a:t>This example creates a memory channel (i.e. an unreliable or "best effort" transport), a spool source, and a logger sink and connects them together. Any events received by the source are routed to the channel and delivered to the logger sink.</a:t>
            </a:r>
          </a:p>
          <a:p>
            <a:r>
              <a:rPr lang="en-US" sz="1800" dirty="0"/>
              <a:t>The flume-</a:t>
            </a:r>
            <a:r>
              <a:rPr lang="en-US" sz="1800" dirty="0" err="1"/>
              <a:t>ng</a:t>
            </a:r>
            <a:r>
              <a:rPr lang="en-US" sz="1800" dirty="0"/>
              <a:t> executable lets you run a Flume NG agent.</a:t>
            </a:r>
          </a:p>
          <a:p>
            <a:r>
              <a:rPr lang="en-US" sz="1800" dirty="0"/>
              <a:t>you'll need to specify a command and a conf directory (--conf &lt;conf </a:t>
            </a:r>
            <a:r>
              <a:rPr lang="en-US" sz="1800" dirty="0" err="1"/>
              <a:t>dir</a:t>
            </a:r>
            <a:r>
              <a:rPr lang="en-US" sz="1800" dirty="0"/>
              <a:t>&gt;). All other options are command-specific as below.</a:t>
            </a:r>
          </a:p>
          <a:p>
            <a:pPr lvl="1"/>
            <a:r>
              <a:rPr lang="en-US" sz="1800" dirty="0"/>
              <a:t>flume-ng agent --conf-file /home/username/code/</a:t>
            </a:r>
            <a:r>
              <a:rPr lang="en-US" sz="1800" dirty="0" err="1"/>
              <a:t>flumeprop</a:t>
            </a:r>
            <a:r>
              <a:rPr lang="en-US" sz="1800" dirty="0"/>
              <a:t>/flume1.prop --name agent1 --conf $FLUME_HOME/conf -</a:t>
            </a:r>
            <a:r>
              <a:rPr lang="en-US" sz="1800" dirty="0" err="1"/>
              <a:t>Dflume.root.logger</a:t>
            </a:r>
            <a:r>
              <a:rPr lang="en-US" sz="1800" dirty="0"/>
              <a:t>=</a:t>
            </a:r>
            <a:r>
              <a:rPr lang="en-US" sz="1800" dirty="0" err="1"/>
              <a:t>INFO,console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b="1" dirty="0"/>
              <a:t>agent</a:t>
            </a:r>
            <a:r>
              <a:rPr lang="en-US" sz="1800" dirty="0"/>
              <a:t> − Command to start the Flume agent</a:t>
            </a:r>
          </a:p>
          <a:p>
            <a:pPr lvl="1"/>
            <a:r>
              <a:rPr lang="en-US" sz="1800" b="1" dirty="0"/>
              <a:t>--conf ,-c&lt;conf&gt;</a:t>
            </a:r>
            <a:r>
              <a:rPr lang="en-US" sz="1800" dirty="0"/>
              <a:t> − Use configuration file in the conf directory</a:t>
            </a:r>
          </a:p>
          <a:p>
            <a:pPr lvl="1"/>
            <a:r>
              <a:rPr lang="en-US" sz="1800" b="1" dirty="0"/>
              <a:t>-f&lt;file&gt;</a:t>
            </a:r>
            <a:r>
              <a:rPr lang="en-US" sz="1800" dirty="0"/>
              <a:t> − Specifies a </a:t>
            </a:r>
            <a:r>
              <a:rPr lang="en-US" sz="1800" dirty="0" err="1"/>
              <a:t>config</a:t>
            </a:r>
            <a:r>
              <a:rPr lang="en-US" sz="1800" dirty="0"/>
              <a:t> file path, if missing</a:t>
            </a:r>
          </a:p>
          <a:p>
            <a:pPr lvl="1"/>
            <a:r>
              <a:rPr lang="en-US" sz="1800" b="1" dirty="0"/>
              <a:t>--name, -n &lt;name&gt;</a:t>
            </a:r>
            <a:r>
              <a:rPr lang="en-US" sz="1800" dirty="0"/>
              <a:t> − Name of the twitter agent</a:t>
            </a:r>
          </a:p>
          <a:p>
            <a:pPr lvl="1"/>
            <a:r>
              <a:rPr lang="en-US" sz="1800" b="1" dirty="0"/>
              <a:t>-D property =value</a:t>
            </a:r>
            <a:r>
              <a:rPr lang="en-US" sz="1800" dirty="0"/>
              <a:t> − Sets a Java system property value.</a:t>
            </a:r>
          </a:p>
          <a:p>
            <a:r>
              <a:rPr lang="en-US" sz="1800" dirty="0"/>
              <a:t>open a new terminal and type the following: </a:t>
            </a:r>
          </a:p>
          <a:p>
            <a:pPr lvl="1"/>
            <a:r>
              <a:rPr lang="en-US" sz="1800" dirty="0"/>
              <a:t>echo "Hello Flume" &gt;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spooldir</a:t>
            </a:r>
            <a:r>
              <a:rPr lang="en-US" sz="1800" dirty="0"/>
              <a:t>/file1.txt</a:t>
            </a:r>
          </a:p>
        </p:txBody>
      </p:sp>
    </p:spTree>
    <p:extLst>
      <p:ext uri="{BB962C8B-B14F-4D97-AF65-F5344CB8AC3E}">
        <p14:creationId xmlns:p14="http://schemas.microsoft.com/office/powerpoint/2010/main" val="292342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spc="-5" dirty="0"/>
              <a:t>Setting up </a:t>
            </a:r>
            <a:r>
              <a:rPr lang="en-US" dirty="0"/>
              <a:t>a </a:t>
            </a:r>
            <a:r>
              <a:rPr lang="en-US" spc="-5" dirty="0"/>
              <a:t>simple agent for</a:t>
            </a:r>
            <a:r>
              <a:rPr lang="en-US" spc="25" dirty="0"/>
              <a:t> </a:t>
            </a:r>
            <a:r>
              <a:rPr lang="en-US" spc="-5" dirty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600" dirty="0"/>
              <a:t>Save the below job properties as </a:t>
            </a:r>
            <a:r>
              <a:rPr lang="en-US" sz="1600" i="1" dirty="0"/>
              <a:t>spool-to-</a:t>
            </a:r>
            <a:r>
              <a:rPr lang="en-US" sz="1600" i="1" dirty="0" err="1"/>
              <a:t>hdfs.prop</a:t>
            </a:r>
            <a:r>
              <a:rPr lang="en-US" sz="1600" i="1" dirty="0"/>
              <a:t> </a:t>
            </a:r>
            <a:r>
              <a:rPr lang="en-US" sz="1600" dirty="0"/>
              <a:t>in the flume folder.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agent1.sources = source1</a:t>
            </a:r>
          </a:p>
          <a:p>
            <a:pPr marL="0" indent="0">
              <a:buNone/>
            </a:pPr>
            <a:r>
              <a:rPr lang="en-US" sz="1600" b="1" dirty="0"/>
              <a:t>	agent1.sinks = sink1</a:t>
            </a:r>
          </a:p>
          <a:p>
            <a:pPr marL="0" indent="0">
              <a:buNone/>
            </a:pPr>
            <a:r>
              <a:rPr lang="en-US" sz="1600" b="1" dirty="0"/>
              <a:t>	agent1.channels = channel1</a:t>
            </a:r>
          </a:p>
          <a:p>
            <a:pPr marL="0" indent="0">
              <a:buNone/>
            </a:pPr>
            <a:r>
              <a:rPr lang="en-US" sz="1600" b="1" dirty="0"/>
              <a:t>	agent1.sources.source1.channels = channel1</a:t>
            </a:r>
          </a:p>
          <a:p>
            <a:pPr marL="0" indent="0">
              <a:buNone/>
            </a:pPr>
            <a:r>
              <a:rPr lang="en-US" sz="1600" b="1" dirty="0"/>
              <a:t>	agent1.sinks.sink1.channel = channel1</a:t>
            </a:r>
          </a:p>
          <a:p>
            <a:pPr marL="0" indent="0">
              <a:buNone/>
            </a:pPr>
            <a:r>
              <a:rPr lang="en-US" sz="1600" b="1" dirty="0"/>
              <a:t>	agent1.sources.source1.type = </a:t>
            </a:r>
            <a:r>
              <a:rPr lang="en-US" sz="1600" b="1" dirty="0" err="1"/>
              <a:t>spooldir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agent1.sources.source1.spoolDir = </a:t>
            </a:r>
            <a:r>
              <a:rPr lang="en-US" sz="1600" dirty="0"/>
              <a:t>/home/username/</a:t>
            </a:r>
            <a:r>
              <a:rPr lang="en-US" sz="1600" dirty="0" err="1"/>
              <a:t>spooldir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agent1.sinks.sink1.type = hdfs</a:t>
            </a:r>
          </a:p>
          <a:p>
            <a:pPr marL="0" indent="0">
              <a:buNone/>
            </a:pPr>
            <a:r>
              <a:rPr lang="en-US" sz="1600" b="1" dirty="0"/>
              <a:t>	agent1.sinks.sink1.hdfs.path = /user/username/flume</a:t>
            </a:r>
          </a:p>
          <a:p>
            <a:pPr marL="0" indent="0">
              <a:buNone/>
            </a:pPr>
            <a:r>
              <a:rPr lang="en-US" sz="1600" b="1" dirty="0"/>
              <a:t>	agent1.sinks.sink1.hdfs.filePrefix = events</a:t>
            </a:r>
          </a:p>
          <a:p>
            <a:pPr marL="0" indent="0">
              <a:buNone/>
            </a:pPr>
            <a:r>
              <a:rPr lang="en-US" sz="1600" b="1" dirty="0"/>
              <a:t>	agent1.sinks.sink1.hdfs.fileSuffix = .log</a:t>
            </a:r>
          </a:p>
          <a:p>
            <a:pPr marL="0" indent="0">
              <a:buNone/>
            </a:pPr>
            <a:r>
              <a:rPr lang="en-US" sz="1600" b="1" dirty="0"/>
              <a:t>	agent1.sinks.sink1.hdfs.inUsePrefix = _</a:t>
            </a:r>
          </a:p>
          <a:p>
            <a:pPr marL="0" indent="0">
              <a:buNone/>
            </a:pPr>
            <a:r>
              <a:rPr lang="en-US" sz="1600" b="1" dirty="0"/>
              <a:t>	agent1.sinks.sink1.hdfs.fileType = DataStream</a:t>
            </a:r>
          </a:p>
          <a:p>
            <a:pPr marL="0" indent="0">
              <a:buNone/>
            </a:pPr>
            <a:r>
              <a:rPr lang="en-US" sz="1600" b="1" dirty="0"/>
              <a:t>	agent1.channels.channel1.type = file</a:t>
            </a:r>
          </a:p>
          <a:p>
            <a:r>
              <a:rPr lang="en-US" sz="1600" dirty="0"/>
              <a:t>flume-</a:t>
            </a:r>
            <a:r>
              <a:rPr lang="en-US" sz="1600" dirty="0" err="1"/>
              <a:t>ng</a:t>
            </a:r>
            <a:r>
              <a:rPr lang="en-US" sz="1600" dirty="0"/>
              <a:t> agent --conf-file code/</a:t>
            </a:r>
            <a:r>
              <a:rPr lang="en-US" sz="1600" dirty="0" err="1"/>
              <a:t>flumeprop</a:t>
            </a:r>
            <a:r>
              <a:rPr lang="en-US" sz="1600" dirty="0"/>
              <a:t>/</a:t>
            </a:r>
            <a:r>
              <a:rPr lang="en-US" sz="1600" i="1" dirty="0"/>
              <a:t>spool-to-</a:t>
            </a:r>
            <a:r>
              <a:rPr lang="en-US" sz="1600" i="1" dirty="0" err="1"/>
              <a:t>hdfs.prop</a:t>
            </a:r>
            <a:r>
              <a:rPr lang="en-US" sz="1600" dirty="0"/>
              <a:t> --name agent1 --conf $FLUME_HOME/conf -</a:t>
            </a:r>
            <a:r>
              <a:rPr lang="en-US" sz="1600" dirty="0" err="1"/>
              <a:t>Dflume.root.logger</a:t>
            </a:r>
            <a:r>
              <a:rPr lang="en-US" sz="1600" dirty="0"/>
              <a:t>=</a:t>
            </a:r>
            <a:r>
              <a:rPr lang="en-US" sz="1600" dirty="0" err="1"/>
              <a:t>INFO,console</a:t>
            </a:r>
            <a:endParaRPr lang="en-US" sz="1600" dirty="0"/>
          </a:p>
          <a:p>
            <a:r>
              <a:rPr lang="en-US" sz="1600" dirty="0"/>
              <a:t>open a new terminal and type the following: echo "Hello Flume" &gt; 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spooldir</a:t>
            </a:r>
            <a:r>
              <a:rPr lang="en-US" sz="1600" dirty="0"/>
              <a:t>/file2.txt</a:t>
            </a:r>
          </a:p>
          <a:p>
            <a:r>
              <a:rPr lang="en-US" sz="1600" dirty="0"/>
              <a:t>The file name generated in HDFS is a timestamp generated by the HDFS sink.</a:t>
            </a:r>
          </a:p>
        </p:txBody>
      </p:sp>
    </p:spTree>
    <p:extLst>
      <p:ext uri="{BB962C8B-B14F-4D97-AF65-F5344CB8AC3E}">
        <p14:creationId xmlns:p14="http://schemas.microsoft.com/office/powerpoint/2010/main" val="24388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Fan-Out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5364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agent1.sources = source1</a:t>
            </a:r>
          </a:p>
          <a:p>
            <a:pPr marL="0" indent="0">
              <a:buNone/>
            </a:pPr>
            <a:r>
              <a:rPr lang="en-US" sz="1800" dirty="0"/>
              <a:t>agent1.sinks = sink1 sink2</a:t>
            </a:r>
          </a:p>
          <a:p>
            <a:pPr marL="0" indent="0">
              <a:buNone/>
            </a:pPr>
            <a:r>
              <a:rPr lang="en-US" sz="1800" dirty="0"/>
              <a:t>agent1.channels = channel1 channel2</a:t>
            </a:r>
          </a:p>
          <a:p>
            <a:pPr marL="0" indent="0">
              <a:buNone/>
            </a:pPr>
            <a:r>
              <a:rPr lang="en-US" sz="1800" dirty="0"/>
              <a:t>agent1.sources.source1.channels = channel1 channel2</a:t>
            </a:r>
          </a:p>
          <a:p>
            <a:pPr marL="0" indent="0">
              <a:buNone/>
            </a:pPr>
            <a:r>
              <a:rPr lang="en-US" sz="1800" dirty="0"/>
              <a:t>agent1.sinks.sink1.channel = channel1</a:t>
            </a:r>
          </a:p>
          <a:p>
            <a:pPr marL="0" indent="0">
              <a:buNone/>
            </a:pPr>
            <a:r>
              <a:rPr lang="en-US" sz="1800" dirty="0"/>
              <a:t>agent1.sinks.sink2.channel = channel2</a:t>
            </a:r>
          </a:p>
          <a:p>
            <a:pPr marL="0" indent="0">
              <a:buNone/>
            </a:pPr>
            <a:r>
              <a:rPr lang="en-US" sz="1800" dirty="0"/>
              <a:t>agent1.sources.source1.type = </a:t>
            </a:r>
            <a:r>
              <a:rPr lang="en-US" sz="1800" dirty="0" err="1"/>
              <a:t>spooldir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agent1.sources.source1.spoolDir = /home/username/</a:t>
            </a:r>
            <a:r>
              <a:rPr lang="en-US" sz="1800" dirty="0" err="1"/>
              <a:t>spooldir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agent1.sinks.sink1.type = hdfs</a:t>
            </a:r>
          </a:p>
          <a:p>
            <a:pPr marL="0" indent="0">
              <a:buNone/>
            </a:pPr>
            <a:r>
              <a:rPr lang="en-US" sz="1800" dirty="0"/>
              <a:t>agent1.sinks.sink1.hdfs.path = /user/username/flume</a:t>
            </a:r>
          </a:p>
          <a:p>
            <a:pPr marL="0" indent="0">
              <a:buNone/>
            </a:pPr>
            <a:r>
              <a:rPr lang="en-US" sz="1800" dirty="0"/>
              <a:t>agent1.sinks.sink1.hdfs.filePrefix = events</a:t>
            </a:r>
          </a:p>
          <a:p>
            <a:pPr marL="0" indent="0">
              <a:buNone/>
            </a:pPr>
            <a:r>
              <a:rPr lang="en-US" sz="1800" dirty="0"/>
              <a:t>agent1.sinks.sink1.hdfs.fileSuffix = .log</a:t>
            </a:r>
          </a:p>
          <a:p>
            <a:pPr marL="0" indent="0">
              <a:buNone/>
            </a:pPr>
            <a:r>
              <a:rPr lang="en-US" sz="1800" dirty="0"/>
              <a:t>agent1.sinks.sink1.hdfs.fileType = DataStream</a:t>
            </a:r>
          </a:p>
          <a:p>
            <a:pPr marL="0" indent="0">
              <a:buNone/>
            </a:pPr>
            <a:r>
              <a:rPr lang="en-US" sz="1800" dirty="0"/>
              <a:t>agent1.sinks.sink2.type = logger</a:t>
            </a:r>
          </a:p>
          <a:p>
            <a:pPr marL="0" indent="0">
              <a:buNone/>
            </a:pPr>
            <a:r>
              <a:rPr lang="en-US" sz="1800" dirty="0"/>
              <a:t>agent1.channels.channel1.type = file</a:t>
            </a:r>
          </a:p>
          <a:p>
            <a:pPr marL="0" indent="0">
              <a:buNone/>
            </a:pPr>
            <a:r>
              <a:rPr lang="en-US" sz="1800" dirty="0"/>
              <a:t>agent1.channels.channel2.type = memory</a:t>
            </a:r>
          </a:p>
        </p:txBody>
      </p:sp>
    </p:spTree>
    <p:extLst>
      <p:ext uri="{BB962C8B-B14F-4D97-AF65-F5344CB8AC3E}">
        <p14:creationId xmlns:p14="http://schemas.microsoft.com/office/powerpoint/2010/main" val="34327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Fan-Out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171450" indent="-171450"/>
            <a:r>
              <a:rPr lang="en-US" sz="2000" dirty="0"/>
              <a:t>Below are list of properties that needs to supply while configuring the memory channel −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/>
              <a:t>Capacity</a:t>
            </a:r>
            <a:r>
              <a:rPr lang="en-US" sz="2000" dirty="0"/>
              <a:t> − It is the maximum number of events stored in the channel. default 100.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 err="1"/>
              <a:t>TransactionCapacity</a:t>
            </a:r>
            <a:r>
              <a:rPr lang="en-US" sz="2000" dirty="0"/>
              <a:t> − Maximum number of events the channel accepts or sends. Default is 100.</a:t>
            </a:r>
          </a:p>
          <a:p>
            <a:pPr marL="171450" indent="-171450"/>
            <a:r>
              <a:rPr lang="en-US" sz="2000" dirty="0"/>
              <a:t> Properties of the HDFS sink.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 err="1"/>
              <a:t>fileType</a:t>
            </a:r>
            <a:r>
              <a:rPr lang="en-US" sz="2000" dirty="0"/>
              <a:t> − Format of HDFS file. </a:t>
            </a:r>
            <a:r>
              <a:rPr lang="en-US" sz="2000" b="1" dirty="0" err="1"/>
              <a:t>SequenceFile</a:t>
            </a:r>
            <a:r>
              <a:rPr lang="en-US" sz="2000" b="1" dirty="0"/>
              <a:t>, DataStream</a:t>
            </a:r>
            <a:r>
              <a:rPr lang="en-US" sz="2000" dirty="0"/>
              <a:t> and </a:t>
            </a:r>
            <a:r>
              <a:rPr lang="en-US" sz="2000" b="1" dirty="0" err="1"/>
              <a:t>CompressedStream</a:t>
            </a:r>
            <a:endParaRPr lang="en-US" sz="2000" b="1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 err="1"/>
              <a:t>batchSize</a:t>
            </a:r>
            <a:r>
              <a:rPr lang="en-US" sz="2000" dirty="0"/>
              <a:t> − It is the number of events written to a file before it is flushed into the HDFS. Its default value is 100.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 err="1"/>
              <a:t>rollsize</a:t>
            </a:r>
            <a:r>
              <a:rPr lang="en-US" sz="2000" dirty="0"/>
              <a:t> − It is the file size to trigger a roll. Default value is 100.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2000" b="1" dirty="0" err="1"/>
              <a:t>rollCount</a:t>
            </a:r>
            <a:r>
              <a:rPr lang="en-US" sz="2000" dirty="0"/>
              <a:t> − It is the number of events written into the file before it is rolled.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495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In the case of multiplexing, events are routed to a selected channel based on provided event’s attribute matches a preconfigured value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Requirements</a:t>
            </a:r>
          </a:p>
          <a:p>
            <a:pPr lvl="2"/>
            <a:r>
              <a:rPr lang="en-US" sz="1800" dirty="0"/>
              <a:t>From the source, we are getting employee data in the format as below</a:t>
            </a:r>
            <a:r>
              <a:rPr lang="en-US" sz="1800" dirty="0" smtClean="0"/>
              <a:t>:</a:t>
            </a:r>
            <a:endParaRPr lang="en-US" sz="1800" dirty="0"/>
          </a:p>
          <a:p>
            <a:pPr lvl="3"/>
            <a:r>
              <a:rPr lang="en-US" sz="1800" dirty="0" err="1"/>
              <a:t>employee_role</a:t>
            </a:r>
            <a:r>
              <a:rPr lang="en-US" sz="1800" dirty="0"/>
              <a:t>, </a:t>
            </a:r>
            <a:r>
              <a:rPr lang="en-US" sz="1800" dirty="0" err="1"/>
              <a:t>employee_id</a:t>
            </a:r>
            <a:r>
              <a:rPr lang="en-US" sz="1800" dirty="0"/>
              <a:t>, </a:t>
            </a:r>
            <a:r>
              <a:rPr lang="en-US" sz="1800" dirty="0" err="1"/>
              <a:t>employee_name</a:t>
            </a:r>
            <a:r>
              <a:rPr lang="en-US" sz="1800" dirty="0"/>
              <a:t>, </a:t>
            </a:r>
            <a:r>
              <a:rPr lang="en-US" sz="1800" dirty="0" err="1"/>
              <a:t>employee_city</a:t>
            </a:r>
            <a:endParaRPr lang="en-US" sz="1800" dirty="0"/>
          </a:p>
          <a:p>
            <a:pPr lvl="2"/>
            <a:r>
              <a:rPr lang="en-US" sz="1800" dirty="0"/>
              <a:t>We have to store data HDFS in the text format, and data has to be stored separately based on role. </a:t>
            </a:r>
            <a:endParaRPr lang="en-US" sz="1800" dirty="0" smtClean="0"/>
          </a:p>
          <a:p>
            <a:pPr lvl="1"/>
            <a:r>
              <a:rPr lang="en-US" sz="1800" dirty="0" smtClean="0"/>
              <a:t>To achieve above, Define </a:t>
            </a:r>
            <a:r>
              <a:rPr lang="en-US" sz="1800" dirty="0"/>
              <a:t>interceptor </a:t>
            </a:r>
            <a:r>
              <a:rPr lang="en-US" sz="1800" dirty="0" err="1"/>
              <a:t>regex_extractor</a:t>
            </a:r>
            <a:r>
              <a:rPr lang="en-US" sz="1800" dirty="0"/>
              <a:t> to extract different patterns, it's a interceptor of type </a:t>
            </a:r>
            <a:r>
              <a:rPr lang="en-US" sz="1800" dirty="0" err="1"/>
              <a:t>regex_extractor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/>
            <a:r>
              <a:rPr lang="en-US" sz="1800" dirty="0" smtClean="0"/>
              <a:t>Then</a:t>
            </a:r>
            <a:r>
              <a:rPr lang="en-US" sz="1800" dirty="0"/>
              <a:t>, for the interceptor, define serializer t.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event attribute is added in as a header as field role.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regular expression ^(\d) is for single-digit matching. </a:t>
            </a:r>
            <a:r>
              <a:rPr lang="en-US" sz="1800" dirty="0" smtClean="0"/>
              <a:t>(For other patterns, just change </a:t>
            </a:r>
            <a:r>
              <a:rPr lang="en-US" sz="1800" dirty="0"/>
              <a:t>the regular </a:t>
            </a:r>
            <a:r>
              <a:rPr lang="en-US" sz="1800" dirty="0" smtClean="0"/>
              <a:t>expression)</a:t>
            </a:r>
          </a:p>
          <a:p>
            <a:r>
              <a:rPr lang="en-US" sz="1800" dirty="0"/>
              <a:t>flume-</a:t>
            </a:r>
            <a:r>
              <a:rPr lang="en-US" sz="1800" dirty="0" err="1"/>
              <a:t>ng</a:t>
            </a:r>
            <a:r>
              <a:rPr lang="en-US" sz="1800" dirty="0"/>
              <a:t> agent --conf-file </a:t>
            </a:r>
            <a:r>
              <a:rPr lang="en-US" sz="1800" dirty="0" err="1"/>
              <a:t>flumeprop</a:t>
            </a:r>
            <a:r>
              <a:rPr lang="en-US" sz="1800" dirty="0"/>
              <a:t>/flume-</a:t>
            </a:r>
            <a:r>
              <a:rPr lang="en-US" sz="1800" dirty="0" err="1"/>
              <a:t>multiplexing.conf</a:t>
            </a:r>
            <a:r>
              <a:rPr lang="en-US" sz="1800" dirty="0"/>
              <a:t> --name agent1 --conf $FLUME_HOME/conf -</a:t>
            </a:r>
            <a:r>
              <a:rPr lang="en-US" sz="1800" dirty="0" err="1"/>
              <a:t>Dflume.root.logger</a:t>
            </a:r>
            <a:r>
              <a:rPr lang="en-US" sz="1800" dirty="0"/>
              <a:t>=</a:t>
            </a:r>
            <a:r>
              <a:rPr lang="en-US" sz="1800" dirty="0" err="1"/>
              <a:t>INFO,console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025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</TotalTime>
  <Words>458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Apache-FLUME</vt:lpstr>
      <vt:lpstr>Apache-FLUME</vt:lpstr>
      <vt:lpstr>Getting Started</vt:lpstr>
      <vt:lpstr>Setting up a simple agent for Console</vt:lpstr>
      <vt:lpstr>Setting up a simple agent for Console</vt:lpstr>
      <vt:lpstr>Setting up a simple agent for HDFS</vt:lpstr>
      <vt:lpstr>Fan-Out</vt:lpstr>
      <vt:lpstr>Fan-Out</vt:lpstr>
      <vt:lpstr>Multiplexing</vt:lpstr>
      <vt:lpstr>Netcat Source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Latin</dc:title>
  <dc:creator>soham</dc:creator>
  <cp:lastModifiedBy>soham</cp:lastModifiedBy>
  <cp:revision>454</cp:revision>
  <dcterms:created xsi:type="dcterms:W3CDTF">2006-08-16T00:00:00Z</dcterms:created>
  <dcterms:modified xsi:type="dcterms:W3CDTF">2019-01-19T04:04:21Z</dcterms:modified>
</cp:coreProperties>
</file>