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38"/>
  </p:notesMasterIdLst>
  <p:handoutMasterIdLst>
    <p:handoutMasterId r:id="rId39"/>
  </p:handoutMasterIdLst>
  <p:sldIdLst>
    <p:sldId id="691" r:id="rId4"/>
    <p:sldId id="692" r:id="rId5"/>
    <p:sldId id="706" r:id="rId6"/>
    <p:sldId id="727" r:id="rId7"/>
    <p:sldId id="693" r:id="rId8"/>
    <p:sldId id="694" r:id="rId9"/>
    <p:sldId id="695" r:id="rId10"/>
    <p:sldId id="696" r:id="rId11"/>
    <p:sldId id="698" r:id="rId12"/>
    <p:sldId id="697" r:id="rId13"/>
    <p:sldId id="699" r:id="rId14"/>
    <p:sldId id="700" r:id="rId15"/>
    <p:sldId id="701" r:id="rId16"/>
    <p:sldId id="722" r:id="rId17"/>
    <p:sldId id="732" r:id="rId18"/>
    <p:sldId id="734" r:id="rId19"/>
    <p:sldId id="723" r:id="rId20"/>
    <p:sldId id="705" r:id="rId21"/>
    <p:sldId id="731" r:id="rId22"/>
    <p:sldId id="707" r:id="rId23"/>
    <p:sldId id="708" r:id="rId24"/>
    <p:sldId id="709" r:id="rId25"/>
    <p:sldId id="710" r:id="rId26"/>
    <p:sldId id="711" r:id="rId27"/>
    <p:sldId id="733" r:id="rId28"/>
    <p:sldId id="725" r:id="rId29"/>
    <p:sldId id="713" r:id="rId30"/>
    <p:sldId id="712" r:id="rId31"/>
    <p:sldId id="714" r:id="rId32"/>
    <p:sldId id="726" r:id="rId33"/>
    <p:sldId id="715" r:id="rId34"/>
    <p:sldId id="729" r:id="rId35"/>
    <p:sldId id="730" r:id="rId36"/>
    <p:sldId id="690" r:id="rId37"/>
  </p:sldIdLst>
  <p:sldSz cx="9144000" cy="6858000" type="screen4x3"/>
  <p:notesSz cx="6858000" cy="9144000"/>
  <p:defaultTextStyle>
    <a:defPPr>
      <a:defRPr lang="en-US"/>
    </a:defPPr>
    <a:lvl1pPr marL="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8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7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2349" autoAdjust="0"/>
  </p:normalViewPr>
  <p:slideViewPr>
    <p:cSldViewPr>
      <p:cViewPr varScale="1">
        <p:scale>
          <a:sx n="72" d="100"/>
          <a:sy n="72" d="100"/>
        </p:scale>
        <p:origin x="12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84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6AAB0-CCE9-4CFA-9459-F9AF6CC3264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000BC-3EE1-4B0F-A6C6-9EBCFCA9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7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5D913-0802-457F-9120-C572331688B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1AC1-6208-4CE5-8B94-E96C6429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42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2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6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80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79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73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6C7E-F256-4849-B7B8-10B520DC0049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8DF-D106-4EC9-99D8-8EE094B0F009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905-2541-46AA-B26E-0F6FAEA80D98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ü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80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8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5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7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13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5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itchFamily="2" charset="2"/>
              <a:buChar char="Ø"/>
              <a:defRPr/>
            </a:lvl2pPr>
            <a:lvl3pPr marL="1142993" indent="-228600">
              <a:buFont typeface="Wingdings" pitchFamily="2" charset="2"/>
              <a:buChar char="ü"/>
              <a:defRPr/>
            </a:lvl3pPr>
            <a:lvl4pPr marL="1600187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77CE-73BD-4BA2-A09E-C28B4C5D1ECA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24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7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51693" y="6447534"/>
            <a:ext cx="3545058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3884611" y="6396336"/>
            <a:ext cx="28956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© EduPristine </a:t>
            </a: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www.edupristine.com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269" y="1069754"/>
            <a:ext cx="3089775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 rot="10800000" flipH="1" flipV="1">
            <a:off x="3986573" y="3048000"/>
            <a:ext cx="4726745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/>
          <p:cNvSpPr txBox="1">
            <a:spLocks/>
          </p:cNvSpPr>
          <p:nvPr userDrawn="1"/>
        </p:nvSpPr>
        <p:spPr bwMode="gray">
          <a:xfrm>
            <a:off x="3985843" y="5029201"/>
            <a:ext cx="4724403" cy="1104900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4400">
              <a:lnSpc>
                <a:spcPts val="2200"/>
              </a:lnSpc>
              <a:spcBef>
                <a:spcPct val="0"/>
              </a:spcBef>
              <a:defRPr/>
            </a:pPr>
            <a:r>
              <a:rPr lang="en-US" sz="1300" b="1" dirty="0">
                <a:solidFill>
                  <a:srgbClr val="376092"/>
                </a:solidFill>
              </a:rPr>
              <a:t>care@edupristine.com</a:t>
            </a:r>
          </a:p>
          <a:p>
            <a:pPr defTabSz="914400">
              <a:lnSpc>
                <a:spcPts val="2200"/>
              </a:lnSpc>
              <a:spcBef>
                <a:spcPct val="0"/>
              </a:spcBef>
              <a:defRPr/>
            </a:pPr>
            <a:r>
              <a:rPr lang="en-US" sz="1300" b="1" dirty="0">
                <a:solidFill>
                  <a:srgbClr val="376092"/>
                </a:solidFill>
              </a:rPr>
              <a:t>www.edupristine.com</a:t>
            </a:r>
          </a:p>
        </p:txBody>
      </p:sp>
      <p:sp>
        <p:nvSpPr>
          <p:cNvPr id="27" name="TextBox 9"/>
          <p:cNvSpPr txBox="1"/>
          <p:nvPr userDrawn="1"/>
        </p:nvSpPr>
        <p:spPr>
          <a:xfrm>
            <a:off x="5171781" y="2362201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8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95B9-431D-43D6-9C87-F6A5F139C2EF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BA24-D8A7-49D9-A7CF-7ED306EE74D4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3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6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0" indent="0">
              <a:buNone/>
              <a:defRPr sz="1600" b="1"/>
            </a:lvl7pPr>
            <a:lvl8pPr marL="3200379" indent="0">
              <a:buNone/>
              <a:defRPr sz="1600" b="1"/>
            </a:lvl8pPr>
            <a:lvl9pPr marL="3657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3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6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0" indent="0">
              <a:buNone/>
              <a:defRPr sz="1600" b="1"/>
            </a:lvl7pPr>
            <a:lvl8pPr marL="3200379" indent="0">
              <a:buNone/>
              <a:defRPr sz="1600" b="1"/>
            </a:lvl8pPr>
            <a:lvl9pPr marL="3657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6305-D5A2-4F02-8CEC-08941AA78B58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E856-4EB6-453C-BC69-7EC66187A45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A1F-6ED0-47B2-8E7D-CD307F5F419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393" indent="0">
              <a:buNone/>
              <a:defRPr sz="1000"/>
            </a:lvl3pPr>
            <a:lvl4pPr marL="1371592" indent="0">
              <a:buNone/>
              <a:defRPr sz="900"/>
            </a:lvl4pPr>
            <a:lvl5pPr marL="1828786" indent="0">
              <a:buNone/>
              <a:defRPr sz="900"/>
            </a:lvl5pPr>
            <a:lvl6pPr marL="2285985" indent="0">
              <a:buNone/>
              <a:defRPr sz="900"/>
            </a:lvl6pPr>
            <a:lvl7pPr marL="2743180" indent="0">
              <a:buNone/>
              <a:defRPr sz="900"/>
            </a:lvl7pPr>
            <a:lvl8pPr marL="3200379" indent="0">
              <a:buNone/>
              <a:defRPr sz="900"/>
            </a:lvl8pPr>
            <a:lvl9pPr marL="3657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67C-74EF-42B9-A64E-644EF120E749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3" indent="0">
              <a:buNone/>
              <a:defRPr sz="2400"/>
            </a:lvl3pPr>
            <a:lvl4pPr marL="1371592" indent="0">
              <a:buNone/>
              <a:defRPr sz="2000"/>
            </a:lvl4pPr>
            <a:lvl5pPr marL="1828786" indent="0">
              <a:buNone/>
              <a:defRPr sz="2000"/>
            </a:lvl5pPr>
            <a:lvl6pPr marL="2285985" indent="0">
              <a:buNone/>
              <a:defRPr sz="2000"/>
            </a:lvl6pPr>
            <a:lvl7pPr marL="2743180" indent="0">
              <a:buNone/>
              <a:defRPr sz="2000"/>
            </a:lvl7pPr>
            <a:lvl8pPr marL="3200379" indent="0">
              <a:buNone/>
              <a:defRPr sz="2000"/>
            </a:lvl8pPr>
            <a:lvl9pPr marL="365757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393" indent="0">
              <a:buNone/>
              <a:defRPr sz="1000"/>
            </a:lvl3pPr>
            <a:lvl4pPr marL="1371592" indent="0">
              <a:buNone/>
              <a:defRPr sz="900"/>
            </a:lvl4pPr>
            <a:lvl5pPr marL="1828786" indent="0">
              <a:buNone/>
              <a:defRPr sz="900"/>
            </a:lvl5pPr>
            <a:lvl6pPr marL="2285985" indent="0">
              <a:buNone/>
              <a:defRPr sz="900"/>
            </a:lvl6pPr>
            <a:lvl7pPr marL="2743180" indent="0">
              <a:buNone/>
              <a:defRPr sz="900"/>
            </a:lvl7pPr>
            <a:lvl8pPr marL="3200379" indent="0">
              <a:buNone/>
              <a:defRPr sz="900"/>
            </a:lvl8pPr>
            <a:lvl9pPr marL="3657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914C-A941-4F48-82EE-86C15DEE67A1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11EC-75E7-44F9-8D2E-95547634801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3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3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3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600" algn="l" defTabSz="9143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7" indent="-228600" algn="l" defTabSz="9143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6" indent="-228600" algn="l" defTabSz="9143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3" indent="-228600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9" indent="-228600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7" indent="-228600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2" indent="-228600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6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0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9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3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1/10/2024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7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buntu.com/download/deskto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cgi/hiv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cgi/pi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yJLBTmJojjzUkw4NlhhdXdzRkE" TargetMode="External"/><Relationship Id="rId2" Type="http://schemas.openxmlformats.org/officeDocument/2006/relationships/hyperlink" Target="https://drive.google.com/open?id=0ByJLBTmJojjzTW9Vc2VVRGJSMl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base.apach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qoop.apache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040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lua/flu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apache.org/dist/kafka/1.1.0/kafka_2.11-1.1.0.tgz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cgi/hadoop/common/hadoop-2.7.3/hadoop-2.7.3.tar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7"/>
            <a:ext cx="8229600" cy="4952993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Download the Ubuntu ISO file from </a:t>
            </a:r>
            <a:r>
              <a:rPr lang="en-US" sz="1600" u="sng" dirty="0">
                <a:hlinkClick r:id="rId2"/>
              </a:rPr>
              <a:t>https://www.ubuntu.com/download/desktop</a:t>
            </a:r>
            <a:r>
              <a:rPr lang="en-US" sz="1600" dirty="0"/>
              <a:t>.</a:t>
            </a:r>
            <a:endParaRPr lang="en-IN" sz="1600" dirty="0"/>
          </a:p>
          <a:p>
            <a:r>
              <a:rPr lang="en-US" sz="1600" dirty="0"/>
              <a:t>Download </a:t>
            </a:r>
            <a:r>
              <a:rPr lang="en-IN" sz="1600" dirty="0"/>
              <a:t>VMware Workstation Player</a:t>
            </a:r>
          </a:p>
          <a:p>
            <a:pPr lvl="0"/>
            <a:r>
              <a:rPr lang="en-US" sz="1600" dirty="0"/>
              <a:t>Create new VM and set RAM for VM. </a:t>
            </a:r>
          </a:p>
          <a:p>
            <a:pPr lvl="0"/>
            <a:r>
              <a:rPr lang="en-US" sz="1600" dirty="0"/>
              <a:t>You may need to enable Intel Virtualization Technology and VT-d options in the BIOS if 64 Bit option is not available in the version. Please check you system BIOS settings.</a:t>
            </a:r>
          </a:p>
          <a:p>
            <a:r>
              <a:rPr lang="en-US" sz="1600" dirty="0"/>
              <a:t>Select Download updates and install Ubuntu option. </a:t>
            </a:r>
          </a:p>
          <a:p>
            <a:r>
              <a:rPr lang="en-US" sz="1600" dirty="0"/>
              <a:t>Once Installed, Below steps will resolve the copy paste and resolution issue in VM.</a:t>
            </a:r>
          </a:p>
          <a:p>
            <a:pPr lvl="1"/>
            <a:r>
              <a:rPr lang="en-US" sz="1600" dirty="0"/>
              <a:t>sudo apt-get </a:t>
            </a:r>
            <a:r>
              <a:rPr lang="en-US" sz="1600" dirty="0" err="1"/>
              <a:t>autoremove</a:t>
            </a:r>
            <a:r>
              <a:rPr lang="en-US" sz="1600" dirty="0"/>
              <a:t> open-</a:t>
            </a:r>
            <a:r>
              <a:rPr lang="en-US" sz="1600" dirty="0" err="1"/>
              <a:t>vm</a:t>
            </a:r>
            <a:r>
              <a:rPr lang="en-US" sz="1600" dirty="0"/>
              <a:t>-tools</a:t>
            </a:r>
          </a:p>
          <a:p>
            <a:pPr lvl="1"/>
            <a:r>
              <a:rPr lang="en-US" sz="1600" dirty="0"/>
              <a:t>Reboot the VM</a:t>
            </a:r>
          </a:p>
          <a:p>
            <a:pPr lvl="1"/>
            <a:r>
              <a:rPr lang="en-US" sz="1600" dirty="0"/>
              <a:t>sudo apt-get install open-</a:t>
            </a:r>
            <a:r>
              <a:rPr lang="en-US" sz="1600" dirty="0" err="1"/>
              <a:t>vm</a:t>
            </a:r>
            <a:r>
              <a:rPr lang="en-US" sz="1600" dirty="0"/>
              <a:t>-tools-desktop or Install VMware Tools by following (Virtual Machine --&gt; Reinstall </a:t>
            </a:r>
            <a:r>
              <a:rPr lang="en-US" sz="1600" dirty="0" err="1"/>
              <a:t>VMWare</a:t>
            </a:r>
            <a:r>
              <a:rPr lang="en-US" sz="1600" dirty="0"/>
              <a:t> Tools)</a:t>
            </a:r>
          </a:p>
          <a:p>
            <a:pPr lvl="1"/>
            <a:r>
              <a:rPr lang="en-US" sz="1600" dirty="0"/>
              <a:t>Reboot the VM.</a:t>
            </a:r>
          </a:p>
          <a:p>
            <a:r>
              <a:rPr lang="en-US" sz="1600" dirty="0"/>
              <a:t>Update to latest patch</a:t>
            </a:r>
          </a:p>
          <a:p>
            <a:pPr lvl="1"/>
            <a:r>
              <a:rPr lang="en-US" sz="1600" dirty="0"/>
              <a:t>sudo apt-get update</a:t>
            </a:r>
          </a:p>
          <a:p>
            <a:pPr lvl="1"/>
            <a:r>
              <a:rPr lang="en-US" sz="1600" dirty="0"/>
              <a:t>If it fails then run below.</a:t>
            </a:r>
          </a:p>
          <a:p>
            <a:pPr lvl="3"/>
            <a:r>
              <a:rPr lang="en-US" sz="1200" dirty="0"/>
              <a:t>sudo apt-get remove libappstream3</a:t>
            </a:r>
          </a:p>
          <a:p>
            <a:pPr lvl="1"/>
            <a:r>
              <a:rPr lang="en-US" sz="1600" dirty="0"/>
              <a:t>Then try update again</a:t>
            </a:r>
          </a:p>
        </p:txBody>
      </p:sp>
    </p:spTree>
    <p:extLst>
      <p:ext uri="{BB962C8B-B14F-4D97-AF65-F5344CB8AC3E}">
        <p14:creationId xmlns:p14="http://schemas.microsoft.com/office/powerpoint/2010/main" val="106505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mapred-site.xml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3"/>
          </a:xfrm>
        </p:spPr>
        <p:txBody>
          <a:bodyPr>
            <a:noAutofit/>
          </a:bodyPr>
          <a:lstStyle/>
          <a:p>
            <a:pPr marL="342900" lvl="2" indent="-342900">
              <a:buFont typeface="Arial" pitchFamily="34" charset="0"/>
              <a:buChar char="•"/>
            </a:pPr>
            <a:r>
              <a:rPr lang="en-US" sz="1400" b="1" dirty="0"/>
              <a:t>sudo cp /usr/local/hadoop-2.7.3/etc/hadoop/</a:t>
            </a:r>
            <a:r>
              <a:rPr lang="en-US" sz="1400" b="1" dirty="0" err="1"/>
              <a:t>mapred-site.xml.template</a:t>
            </a:r>
            <a:r>
              <a:rPr lang="en-US" sz="1400" b="1" dirty="0"/>
              <a:t> /usr/local/hadoop-2.7.3/etc/hadoop/mapred-site.xml</a:t>
            </a:r>
          </a:p>
          <a:p>
            <a:pPr marL="342900" lvl="2" indent="-342900">
              <a:buFont typeface="Arial" pitchFamily="34" charset="0"/>
              <a:buChar char="•"/>
            </a:pPr>
            <a:r>
              <a:rPr lang="en-US" sz="1400" b="1" dirty="0"/>
              <a:t>sudo </a:t>
            </a:r>
            <a:r>
              <a:rPr lang="en-US" sz="1400" b="1" dirty="0" err="1"/>
              <a:t>gedit</a:t>
            </a:r>
            <a:r>
              <a:rPr lang="en-US" sz="1400" b="1" dirty="0"/>
              <a:t> /usr/local/hadoop-2.7.3/etc/hadoop/mapred-site.xml</a:t>
            </a:r>
          </a:p>
          <a:p>
            <a:pPr lvl="1"/>
            <a:r>
              <a:rPr lang="en-US" sz="1100" dirty="0"/>
              <a:t>&lt;configuration&gt;</a:t>
            </a:r>
          </a:p>
          <a:p>
            <a:pPr lvl="1"/>
            <a:r>
              <a:rPr lang="en-US" sz="1100" dirty="0"/>
              <a:t>    &lt;property&gt;</a:t>
            </a:r>
          </a:p>
          <a:p>
            <a:pPr lvl="1"/>
            <a:r>
              <a:rPr lang="en-US" sz="1100" dirty="0"/>
              <a:t>        &lt;name&gt;mapreduce.framework.name&lt;/name&gt;</a:t>
            </a:r>
          </a:p>
          <a:p>
            <a:pPr lvl="1"/>
            <a:r>
              <a:rPr lang="en-US" sz="1100" dirty="0"/>
              <a:t>        &lt;value&gt;yarn&lt;/value&gt;</a:t>
            </a:r>
          </a:p>
          <a:p>
            <a:pPr lvl="1"/>
            <a:r>
              <a:rPr lang="en-US" sz="1100" dirty="0"/>
              <a:t>    &lt;/property&gt;</a:t>
            </a:r>
          </a:p>
          <a:p>
            <a:pPr lvl="1"/>
            <a:r>
              <a:rPr lang="en-US" sz="1100" dirty="0"/>
              <a:t>    &lt;property&gt;</a:t>
            </a:r>
          </a:p>
          <a:p>
            <a:pPr lvl="1"/>
            <a:r>
              <a:rPr lang="en-US" sz="1100" dirty="0"/>
              <a:t>        &lt;name&gt;</a:t>
            </a:r>
            <a:r>
              <a:rPr lang="en-US" sz="1100" dirty="0" err="1"/>
              <a:t>yarn.app.mapreduce.am.env</a:t>
            </a:r>
            <a:r>
              <a:rPr lang="en-US" sz="1100" dirty="0"/>
              <a:t>&lt;/name&gt;</a:t>
            </a:r>
          </a:p>
          <a:p>
            <a:pPr lvl="1"/>
            <a:r>
              <a:rPr lang="en-US" sz="1100" dirty="0"/>
              <a:t>        &lt;value&gt;HADOOP_MAPRED_HOME=/home/hadoop&lt;/value&gt;</a:t>
            </a:r>
          </a:p>
          <a:p>
            <a:pPr lvl="1"/>
            <a:r>
              <a:rPr lang="en-US" sz="1100" dirty="0"/>
              <a:t>    &lt;/property&gt;</a:t>
            </a:r>
          </a:p>
          <a:p>
            <a:pPr lvl="1"/>
            <a:r>
              <a:rPr lang="en-US" sz="1100" dirty="0"/>
              <a:t>    &lt;property&gt;</a:t>
            </a:r>
          </a:p>
          <a:p>
            <a:pPr lvl="1"/>
            <a:r>
              <a:rPr lang="en-US" sz="1100" dirty="0"/>
              <a:t>        &lt;name&gt;</a:t>
            </a:r>
            <a:r>
              <a:rPr lang="en-US" sz="1100" dirty="0" err="1"/>
              <a:t>mapreduce.map.env</a:t>
            </a:r>
            <a:r>
              <a:rPr lang="en-US" sz="1100" dirty="0"/>
              <a:t>&lt;/name&gt;</a:t>
            </a:r>
          </a:p>
          <a:p>
            <a:pPr lvl="1"/>
            <a:r>
              <a:rPr lang="en-US" sz="1100" dirty="0"/>
              <a:t>        &lt;value&gt;HADOOP_MAPRED_HOME=/home/hadoop&lt;/value&gt;</a:t>
            </a:r>
          </a:p>
          <a:p>
            <a:pPr lvl="1"/>
            <a:r>
              <a:rPr lang="en-US" sz="1100" dirty="0"/>
              <a:t>    &lt;/property&gt;</a:t>
            </a:r>
          </a:p>
          <a:p>
            <a:pPr lvl="1"/>
            <a:r>
              <a:rPr lang="en-US" sz="1100" dirty="0"/>
              <a:t>    &lt;property&gt;</a:t>
            </a:r>
          </a:p>
          <a:p>
            <a:pPr lvl="1"/>
            <a:r>
              <a:rPr lang="en-US" sz="1100" dirty="0"/>
              <a:t>        &lt;name&gt;</a:t>
            </a:r>
            <a:r>
              <a:rPr lang="en-US" sz="1100" dirty="0" err="1"/>
              <a:t>mapreduce.reduce.env</a:t>
            </a:r>
            <a:r>
              <a:rPr lang="en-US" sz="1100" dirty="0"/>
              <a:t>&lt;/name&gt;</a:t>
            </a:r>
          </a:p>
          <a:p>
            <a:pPr lvl="1"/>
            <a:r>
              <a:rPr lang="en-US" sz="1100" dirty="0"/>
              <a:t>        &lt;value&gt;HADOOP_MAPRED_HOME=/home/hadoop&lt;/value&gt;</a:t>
            </a:r>
          </a:p>
          <a:p>
            <a:pPr lvl="1"/>
            <a:r>
              <a:rPr lang="en-US" sz="1100" dirty="0"/>
              <a:t>    &lt;/property&gt;</a:t>
            </a:r>
          </a:p>
          <a:p>
            <a:pPr lvl="1"/>
            <a:r>
              <a:rPr lang="en-US" sz="1100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59318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yarn-site.xml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52993"/>
          </a:xfrm>
        </p:spPr>
        <p:txBody>
          <a:bodyPr>
            <a:noAutofit/>
          </a:bodyPr>
          <a:lstStyle/>
          <a:p>
            <a:r>
              <a:rPr lang="en-US" sz="1400" b="1" dirty="0"/>
              <a:t>sudo </a:t>
            </a:r>
            <a:r>
              <a:rPr lang="en-US" sz="1400" b="1" dirty="0" err="1"/>
              <a:t>gedit</a:t>
            </a:r>
            <a:r>
              <a:rPr lang="en-US" sz="1400" b="1" dirty="0"/>
              <a:t> /usr/local/hadoop-2.7.3/etc/hadoop/yarn-site.xml</a:t>
            </a:r>
          </a:p>
          <a:p>
            <a:pPr lvl="1"/>
            <a:r>
              <a:rPr lang="en-US" sz="1200" dirty="0"/>
              <a:t>&lt;property&gt;</a:t>
            </a:r>
          </a:p>
          <a:p>
            <a:pPr lvl="1"/>
            <a:r>
              <a:rPr lang="en-US" sz="1200" dirty="0"/>
              <a:t>&lt;name&gt;</a:t>
            </a:r>
            <a:r>
              <a:rPr lang="en-US" sz="1200" dirty="0" err="1"/>
              <a:t>yarn.nodemanager.aux</a:t>
            </a:r>
            <a:r>
              <a:rPr lang="en-US" sz="1200" dirty="0"/>
              <a:t>-services&lt;/name&gt;</a:t>
            </a:r>
          </a:p>
          <a:p>
            <a:pPr lvl="1"/>
            <a:r>
              <a:rPr lang="en-US" sz="1200" dirty="0"/>
              <a:t>&lt;value&gt;</a:t>
            </a:r>
            <a:r>
              <a:rPr lang="en-US" sz="1200" dirty="0" err="1"/>
              <a:t>mapreduce_shuffle</a:t>
            </a:r>
            <a:r>
              <a:rPr lang="en-US" sz="1200" dirty="0"/>
              <a:t>&lt;/value&gt;</a:t>
            </a:r>
          </a:p>
          <a:p>
            <a:pPr lvl="1"/>
            <a:r>
              <a:rPr lang="en-US" sz="1200" dirty="0"/>
              <a:t>&lt;/property&gt;</a:t>
            </a:r>
          </a:p>
          <a:p>
            <a:pPr lvl="1"/>
            <a:r>
              <a:rPr lang="en-US" sz="1200" dirty="0"/>
              <a:t>&lt;property&gt;</a:t>
            </a:r>
          </a:p>
          <a:p>
            <a:pPr lvl="1"/>
            <a:r>
              <a:rPr lang="en-US" sz="1200" dirty="0"/>
              <a:t>&lt;name&gt;</a:t>
            </a:r>
            <a:r>
              <a:rPr lang="en-US" sz="1200" dirty="0" err="1"/>
              <a:t>yarn.nodemanager.aux-services.mapreduce.shuffle.class</a:t>
            </a:r>
            <a:r>
              <a:rPr lang="en-US" sz="1200" dirty="0"/>
              <a:t>&lt;/name&gt;</a:t>
            </a:r>
          </a:p>
          <a:p>
            <a:pPr lvl="1"/>
            <a:r>
              <a:rPr lang="en-US" sz="1200" dirty="0"/>
              <a:t>&lt;value&gt;</a:t>
            </a:r>
            <a:r>
              <a:rPr lang="en-US" sz="1200" dirty="0" err="1"/>
              <a:t>org.apache.hadoop.mapred.ShuffleHandler</a:t>
            </a:r>
            <a:r>
              <a:rPr lang="en-US" sz="1200" dirty="0"/>
              <a:t>&lt;/value&gt;</a:t>
            </a:r>
          </a:p>
          <a:p>
            <a:pPr lvl="1"/>
            <a:r>
              <a:rPr lang="en-US" sz="1200" dirty="0"/>
              <a:t>&lt;/property&gt;</a:t>
            </a:r>
          </a:p>
          <a:p>
            <a:pPr lvl="1"/>
            <a:r>
              <a:rPr lang="en-US" sz="1200" dirty="0"/>
              <a:t>&lt;property&gt;</a:t>
            </a:r>
          </a:p>
          <a:p>
            <a:pPr lvl="1"/>
            <a:r>
              <a:rPr lang="en-US" sz="1200" dirty="0"/>
              <a:t>&lt;name&gt;yarn.log-aggregation-enable&lt;/name&gt;</a:t>
            </a:r>
          </a:p>
          <a:p>
            <a:pPr lvl="1"/>
            <a:r>
              <a:rPr lang="en-US" sz="1200" dirty="0"/>
              <a:t>&lt;value&gt;true&lt;/value&gt;</a:t>
            </a:r>
          </a:p>
          <a:p>
            <a:pPr lvl="1"/>
            <a:r>
              <a:rPr lang="en-US" sz="1200" dirty="0"/>
              <a:t>&lt;/property&gt; </a:t>
            </a:r>
          </a:p>
          <a:p>
            <a:pPr lvl="1"/>
            <a:r>
              <a:rPr lang="en-US" sz="1200" dirty="0"/>
              <a:t>&lt;property&gt;</a:t>
            </a:r>
          </a:p>
          <a:p>
            <a:pPr lvl="1"/>
            <a:r>
              <a:rPr lang="en-US" sz="1200" dirty="0"/>
              <a:t>&lt;description&gt;Where to aggregate logs to.&lt;/description&gt;</a:t>
            </a:r>
          </a:p>
          <a:p>
            <a:pPr lvl="1"/>
            <a:r>
              <a:rPr lang="en-US" sz="1200" dirty="0"/>
              <a:t>&lt;name&gt;</a:t>
            </a:r>
            <a:r>
              <a:rPr lang="en-US" sz="1200" dirty="0" err="1"/>
              <a:t>yarn.nodemanager.remote</a:t>
            </a:r>
            <a:r>
              <a:rPr lang="en-US" sz="1200" dirty="0"/>
              <a:t>-app-log-</a:t>
            </a:r>
            <a:r>
              <a:rPr lang="en-US" sz="1200" dirty="0" err="1"/>
              <a:t>dir</a:t>
            </a:r>
            <a:r>
              <a:rPr lang="en-US" sz="1200" dirty="0"/>
              <a:t>&lt;/name&gt;</a:t>
            </a:r>
          </a:p>
          <a:p>
            <a:pPr lvl="1"/>
            <a:r>
              <a:rPr lang="en-US" sz="1200" dirty="0"/>
              <a:t>&lt;value&gt;/</a:t>
            </a:r>
            <a:r>
              <a:rPr lang="en-US" sz="1200" dirty="0" err="1"/>
              <a:t>tmp</a:t>
            </a:r>
            <a:r>
              <a:rPr lang="en-US" sz="1200" dirty="0"/>
              <a:t>/logs&lt;/value&gt;</a:t>
            </a:r>
          </a:p>
          <a:p>
            <a:pPr lvl="1"/>
            <a:r>
              <a:rPr lang="en-US" sz="1200" dirty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351558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file system via namenode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hadoop namenode -format</a:t>
            </a:r>
          </a:p>
          <a:p>
            <a:r>
              <a:rPr lang="en-US" sz="1600" dirty="0"/>
              <a:t>Should format and display like below.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6200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49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and stop Hadoop daemons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r>
              <a:rPr lang="en-US" sz="1600" dirty="0"/>
              <a:t>Starting your single-node cluster</a:t>
            </a:r>
          </a:p>
          <a:p>
            <a:pPr lvl="1"/>
            <a:r>
              <a:rPr lang="en-US" sz="1600" dirty="0"/>
              <a:t>start-all.sh (type yes when asked for connection confirmation.)</a:t>
            </a:r>
          </a:p>
          <a:p>
            <a:r>
              <a:rPr lang="en-US" sz="1600" dirty="0"/>
              <a:t>Create History server</a:t>
            </a:r>
          </a:p>
          <a:p>
            <a:pPr lvl="1"/>
            <a:r>
              <a:rPr lang="en-US" sz="1600" dirty="0"/>
              <a:t>setup directory</a:t>
            </a:r>
          </a:p>
          <a:p>
            <a:pPr lvl="2"/>
            <a:r>
              <a:rPr lang="en-US" sz="1600" dirty="0"/>
              <a:t>hadoop fs -mkdir /user</a:t>
            </a:r>
          </a:p>
          <a:p>
            <a:pPr lvl="2"/>
            <a:r>
              <a:rPr lang="en-US" sz="1600" dirty="0"/>
              <a:t>hadoop fs -mkdir -p /user/history</a:t>
            </a:r>
          </a:p>
          <a:p>
            <a:pPr lvl="2"/>
            <a:r>
              <a:rPr lang="en-US" sz="1600" dirty="0"/>
              <a:t>hadoop fs -</a:t>
            </a:r>
            <a:r>
              <a:rPr lang="en-US" sz="1600" dirty="0" err="1"/>
              <a:t>chmod</a:t>
            </a:r>
            <a:r>
              <a:rPr lang="en-US" sz="1600" dirty="0"/>
              <a:t> -R 1777 /user/history</a:t>
            </a:r>
          </a:p>
          <a:p>
            <a:pPr lvl="1"/>
            <a:r>
              <a:rPr lang="en-US" sz="1600" dirty="0"/>
              <a:t>Start the history server</a:t>
            </a:r>
          </a:p>
          <a:p>
            <a:pPr lvl="2"/>
            <a:r>
              <a:rPr lang="en-US" sz="1600" dirty="0"/>
              <a:t>mr-jobhistory-daemon.sh --config $HADOOP_CONF_DIR start </a:t>
            </a:r>
            <a:r>
              <a:rPr lang="en-US" sz="1600" dirty="0" err="1"/>
              <a:t>historyserver</a:t>
            </a:r>
            <a:endParaRPr lang="en-US" sz="1600" dirty="0"/>
          </a:p>
          <a:p>
            <a:r>
              <a:rPr lang="en-US" sz="1600" dirty="0"/>
              <a:t>To Verify the daemons started successfully</a:t>
            </a:r>
          </a:p>
          <a:p>
            <a:pPr lvl="1"/>
            <a:r>
              <a:rPr lang="en-US" sz="1600" dirty="0"/>
              <a:t>sudo jps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Stopping cluster</a:t>
            </a:r>
          </a:p>
          <a:p>
            <a:pPr lvl="1"/>
            <a:r>
              <a:rPr lang="en-US" sz="1600" dirty="0"/>
              <a:t>stop-all.sh</a:t>
            </a:r>
          </a:p>
          <a:p>
            <a:r>
              <a:rPr lang="en-US" sz="1600" dirty="0"/>
              <a:t>http://localhost:50070/  localhost:9870  (web UI of the NameNode daemon)</a:t>
            </a:r>
          </a:p>
          <a:p>
            <a:r>
              <a:rPr lang="en-US" sz="1600" dirty="0"/>
              <a:t>http://localhost:8088/  (web UI of the JobTracker daemon)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22669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28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Install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Download link - </a:t>
            </a:r>
            <a:r>
              <a:rPr lang="en-US" sz="1600" u="sng" dirty="0">
                <a:hlinkClick r:id="rId2"/>
              </a:rPr>
              <a:t>http://www.apache.org/dyn/closer.cgi/hive/</a:t>
            </a:r>
            <a:endParaRPr lang="en-US" sz="1600" dirty="0"/>
          </a:p>
          <a:p>
            <a:pPr lvl="0"/>
            <a:r>
              <a:rPr lang="en-US" sz="1600" dirty="0"/>
              <a:t>Install the Hive using below commands.</a:t>
            </a:r>
          </a:p>
          <a:p>
            <a:pPr lvl="1"/>
            <a:r>
              <a:rPr lang="en-US" sz="1600" dirty="0"/>
              <a:t>Untar the downloaded file to home directory</a:t>
            </a:r>
          </a:p>
          <a:p>
            <a:pPr lvl="2"/>
            <a:r>
              <a:rPr lang="en-US" sz="1600" dirty="0"/>
              <a:t>tar xvzf Downloads/apache-hive-2.3.4-bin.tar.gz</a:t>
            </a:r>
          </a:p>
          <a:p>
            <a:pPr lvl="1"/>
            <a:r>
              <a:rPr lang="en-US" sz="1600" dirty="0"/>
              <a:t>Move the untar file to /usr/local (usually used for local installation)</a:t>
            </a:r>
          </a:p>
          <a:p>
            <a:pPr lvl="2"/>
            <a:r>
              <a:rPr lang="en-US" sz="1600" dirty="0"/>
              <a:t>sudo mv apache-hive-2.3.4-bin/ /usr/local</a:t>
            </a:r>
          </a:p>
          <a:p>
            <a:pPr lvl="1"/>
            <a:r>
              <a:rPr lang="en-US" sz="1600" dirty="0"/>
              <a:t>Change owner/group to your user</a:t>
            </a:r>
          </a:p>
          <a:p>
            <a:pPr lvl="2"/>
            <a:r>
              <a:rPr lang="en-US" sz="1600" dirty="0"/>
              <a:t>sudo </a:t>
            </a:r>
            <a:r>
              <a:rPr lang="en-US" sz="1600" dirty="0" err="1"/>
              <a:t>chown</a:t>
            </a:r>
            <a:r>
              <a:rPr lang="en-US" sz="1600" dirty="0"/>
              <a:t> -R </a:t>
            </a:r>
            <a:r>
              <a:rPr lang="en-US" sz="1600" dirty="0" err="1"/>
              <a:t>notroot:notroot</a:t>
            </a:r>
            <a:r>
              <a:rPr lang="en-US" sz="1600" dirty="0"/>
              <a:t> /usr/local/apache-hive-2.3.4-bin/</a:t>
            </a:r>
          </a:p>
          <a:p>
            <a:pPr lvl="0"/>
            <a:r>
              <a:rPr lang="en-US" sz="1600" dirty="0"/>
              <a:t>Update $HOME/.</a:t>
            </a:r>
            <a:r>
              <a:rPr lang="en-US" sz="1600" dirty="0" err="1"/>
              <a:t>bashrc</a:t>
            </a:r>
            <a:endParaRPr lang="en-US" sz="1600" dirty="0"/>
          </a:p>
          <a:p>
            <a:pPr lvl="1"/>
            <a:r>
              <a:rPr lang="en-US" sz="1600" dirty="0"/>
              <a:t>Add the following lines to the end of the $HOME/.</a:t>
            </a:r>
            <a:r>
              <a:rPr lang="en-US" sz="1600" dirty="0" err="1"/>
              <a:t>bashrc</a:t>
            </a:r>
            <a:r>
              <a:rPr lang="en-US" sz="1600" dirty="0"/>
              <a:t> file of user</a:t>
            </a:r>
          </a:p>
          <a:p>
            <a:pPr lvl="2"/>
            <a:r>
              <a:rPr lang="en-US" sz="1600" dirty="0"/>
              <a:t>export HIVE_HOME=/usr/local/apache-hive-2.3.4-bin</a:t>
            </a:r>
          </a:p>
          <a:p>
            <a:pPr lvl="2"/>
            <a:r>
              <a:rPr lang="en-US" sz="1600" dirty="0"/>
              <a:t>export PATH=$PATH:$HIVE_HOME/bin</a:t>
            </a:r>
          </a:p>
          <a:p>
            <a:pPr lvl="2"/>
            <a:r>
              <a:rPr lang="en-US" sz="1600" dirty="0"/>
              <a:t>export HCAT_HOME=$HIVE_HOME/</a:t>
            </a:r>
            <a:r>
              <a:rPr lang="en-US" sz="1600" dirty="0" err="1"/>
              <a:t>hcatalog</a:t>
            </a:r>
            <a:endParaRPr lang="en-US" sz="1600" dirty="0"/>
          </a:p>
          <a:p>
            <a:pPr lvl="2"/>
            <a:r>
              <a:rPr lang="en-US" sz="1600" dirty="0"/>
              <a:t>export PATH=$PATH:$HCAT_HOME/bin</a:t>
            </a:r>
          </a:p>
          <a:p>
            <a:pPr lvl="1"/>
            <a:r>
              <a:rPr lang="en-US" sz="1600" dirty="0"/>
              <a:t>Run </a:t>
            </a:r>
            <a:r>
              <a:rPr lang="en-US" sz="1600" dirty="0" err="1"/>
              <a:t>bashrc</a:t>
            </a:r>
            <a:r>
              <a:rPr lang="en-US" sz="1600" dirty="0"/>
              <a:t> file using command</a:t>
            </a:r>
          </a:p>
          <a:p>
            <a:pPr lvl="2"/>
            <a:r>
              <a:rPr lang="en-US" sz="1600" dirty="0"/>
              <a:t>. $HOME/.</a:t>
            </a:r>
            <a:r>
              <a:rPr lang="en-US" sz="1600" dirty="0" err="1"/>
              <a:t>bashrc</a:t>
            </a:r>
            <a:r>
              <a:rPr lang="en-US" sz="1600" dirty="0"/>
              <a:t> </a:t>
            </a:r>
          </a:p>
          <a:p>
            <a:r>
              <a:rPr lang="en-US" sz="1600" dirty="0"/>
              <a:t>Create hive-site.xml in $HIVE_HOME/conf</a:t>
            </a:r>
          </a:p>
        </p:txBody>
      </p:sp>
    </p:spTree>
    <p:extLst>
      <p:ext uri="{BB962C8B-B14F-4D97-AF65-F5344CB8AC3E}">
        <p14:creationId xmlns:p14="http://schemas.microsoft.com/office/powerpoint/2010/main" val="190698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hive-site.xml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7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&lt;configuration&gt;</a:t>
            </a:r>
          </a:p>
          <a:p>
            <a:r>
              <a:rPr lang="en-US" dirty="0"/>
              <a:t>&lt;property&gt;</a:t>
            </a:r>
          </a:p>
          <a:p>
            <a:r>
              <a:rPr lang="en-US" dirty="0"/>
              <a:t>&lt;name&gt;</a:t>
            </a:r>
            <a:r>
              <a:rPr lang="en-US" dirty="0" err="1"/>
              <a:t>javax.jdo.option.ConnectionURL</a:t>
            </a:r>
            <a:r>
              <a:rPr lang="en-US" dirty="0"/>
              <a:t>&lt;/name&gt;</a:t>
            </a:r>
          </a:p>
          <a:p>
            <a:r>
              <a:rPr lang="en-US" dirty="0"/>
              <a:t>&lt;value&gt;</a:t>
            </a:r>
            <a:r>
              <a:rPr lang="en-US" dirty="0" err="1"/>
              <a:t>jdbc:mysql</a:t>
            </a:r>
            <a:r>
              <a:rPr lang="en-US" dirty="0"/>
              <a:t>://localhost/</a:t>
            </a:r>
            <a:r>
              <a:rPr lang="en-US" dirty="0" err="1"/>
              <a:t>metastore?useSSL</a:t>
            </a:r>
            <a:r>
              <a:rPr lang="en-US" dirty="0"/>
              <a:t>=false&lt;/value&gt;</a:t>
            </a:r>
          </a:p>
          <a:p>
            <a:r>
              <a:rPr lang="en-US" dirty="0"/>
              <a:t>&lt;description&gt;the URL of the MySQL database&lt;/description&gt;</a:t>
            </a:r>
          </a:p>
          <a:p>
            <a:r>
              <a:rPr lang="en-US" dirty="0"/>
              <a:t>&lt;/property&gt;</a:t>
            </a:r>
          </a:p>
          <a:p>
            <a:r>
              <a:rPr lang="en-US" dirty="0"/>
              <a:t>&lt;property&gt;</a:t>
            </a:r>
          </a:p>
          <a:p>
            <a:r>
              <a:rPr lang="en-US" dirty="0"/>
              <a:t>&lt;name&gt;</a:t>
            </a:r>
            <a:r>
              <a:rPr lang="en-US" dirty="0" err="1"/>
              <a:t>javax.jdo.option.ConnectionDriverName</a:t>
            </a:r>
            <a:r>
              <a:rPr lang="en-US" dirty="0"/>
              <a:t>&lt;/name&gt;</a:t>
            </a:r>
          </a:p>
          <a:p>
            <a:r>
              <a:rPr lang="en-US" dirty="0"/>
              <a:t>&lt;value&gt;</a:t>
            </a:r>
            <a:r>
              <a:rPr lang="en-US" dirty="0" err="1"/>
              <a:t>com.mysql.jdbc.Driver</a:t>
            </a:r>
            <a:r>
              <a:rPr lang="en-US" dirty="0"/>
              <a:t>&lt;/value&gt;</a:t>
            </a:r>
          </a:p>
          <a:p>
            <a:r>
              <a:rPr lang="en-US" dirty="0"/>
              <a:t>&lt;/property&gt;</a:t>
            </a:r>
          </a:p>
          <a:p>
            <a:r>
              <a:rPr lang="en-US" dirty="0"/>
              <a:t>&lt;property&gt;</a:t>
            </a:r>
          </a:p>
          <a:p>
            <a:r>
              <a:rPr lang="en-US" dirty="0"/>
              <a:t>&lt;name&gt;</a:t>
            </a:r>
            <a:r>
              <a:rPr lang="en-US" dirty="0" err="1"/>
              <a:t>javax.jdo.option.ConnectionUserName</a:t>
            </a:r>
            <a:r>
              <a:rPr lang="en-US" dirty="0"/>
              <a:t>&lt;/name&gt;</a:t>
            </a:r>
          </a:p>
          <a:p>
            <a:r>
              <a:rPr lang="en-US" dirty="0"/>
              <a:t>&lt;value&gt;root&lt;/value&gt;</a:t>
            </a:r>
          </a:p>
          <a:p>
            <a:r>
              <a:rPr lang="en-US" dirty="0"/>
              <a:t>&lt;/property&gt;</a:t>
            </a:r>
          </a:p>
          <a:p>
            <a:r>
              <a:rPr lang="en-US" dirty="0"/>
              <a:t>&lt;property&gt;</a:t>
            </a:r>
          </a:p>
          <a:p>
            <a:r>
              <a:rPr lang="en-US" dirty="0"/>
              <a:t>&lt;name&gt;</a:t>
            </a:r>
            <a:r>
              <a:rPr lang="en-US" dirty="0" err="1"/>
              <a:t>javax.jdo.option.ConnectionPassword</a:t>
            </a:r>
            <a:r>
              <a:rPr lang="en-US" dirty="0"/>
              <a:t>&lt;/name&gt;</a:t>
            </a:r>
          </a:p>
          <a:p>
            <a:r>
              <a:rPr lang="en-US" dirty="0"/>
              <a:t>&lt;value&gt;hadoop123&lt;/value&gt;</a:t>
            </a:r>
          </a:p>
          <a:p>
            <a:r>
              <a:rPr lang="en-US" dirty="0"/>
              <a:t>&lt;/property&gt;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6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hive-site.xml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7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&lt;property&gt;</a:t>
            </a:r>
          </a:p>
          <a:p>
            <a:r>
              <a:rPr lang="en-US" dirty="0"/>
              <a:t>&lt;name&gt;</a:t>
            </a:r>
            <a:r>
              <a:rPr lang="en-US" dirty="0" err="1"/>
              <a:t>datanucleus.autoCreateSchema</a:t>
            </a:r>
            <a:r>
              <a:rPr lang="en-US" dirty="0"/>
              <a:t>&lt;/name&gt;</a:t>
            </a:r>
          </a:p>
          <a:p>
            <a:r>
              <a:rPr lang="en-US" dirty="0"/>
              <a:t>&lt;value&gt;false&lt;/value&gt;</a:t>
            </a:r>
          </a:p>
          <a:p>
            <a:r>
              <a:rPr lang="en-US" dirty="0"/>
              <a:t>&lt;/property&gt;</a:t>
            </a:r>
          </a:p>
          <a:p>
            <a:r>
              <a:rPr lang="en-US" dirty="0"/>
              <a:t>&lt;property&gt;</a:t>
            </a:r>
          </a:p>
          <a:p>
            <a:r>
              <a:rPr lang="en-US" dirty="0"/>
              <a:t>&lt;name&gt;</a:t>
            </a:r>
            <a:r>
              <a:rPr lang="en-US" dirty="0" err="1"/>
              <a:t>hive.metastore.schema.verification</a:t>
            </a:r>
            <a:r>
              <a:rPr lang="en-US" dirty="0"/>
              <a:t>&lt;/name&gt;</a:t>
            </a:r>
          </a:p>
          <a:p>
            <a:r>
              <a:rPr lang="en-US" dirty="0"/>
              <a:t>&lt;value&gt;false&lt;/value&gt;</a:t>
            </a:r>
          </a:p>
          <a:p>
            <a:r>
              <a:rPr lang="en-US" dirty="0"/>
              <a:t>&lt;/property&gt;</a:t>
            </a:r>
          </a:p>
          <a:p>
            <a:r>
              <a:rPr lang="en-US" dirty="0"/>
              <a:t>&lt;property&gt;</a:t>
            </a:r>
          </a:p>
          <a:p>
            <a:r>
              <a:rPr lang="en-US" dirty="0"/>
              <a:t>&lt;name&gt;</a:t>
            </a:r>
            <a:r>
              <a:rPr lang="en-US" dirty="0" err="1"/>
              <a:t>hive.metastore.uris</a:t>
            </a:r>
            <a:r>
              <a:rPr lang="en-US" dirty="0"/>
              <a:t>&lt;/name&gt;</a:t>
            </a:r>
          </a:p>
          <a:p>
            <a:r>
              <a:rPr lang="en-US" dirty="0"/>
              <a:t>&lt;value&gt;thrift://localhost:9083&lt;/value&gt;</a:t>
            </a:r>
          </a:p>
          <a:p>
            <a:r>
              <a:rPr lang="en-US" dirty="0"/>
              <a:t>&lt;description&gt; URI for client to contact metastore server &lt;/description&gt;</a:t>
            </a:r>
          </a:p>
          <a:p>
            <a:r>
              <a:rPr lang="en-US" dirty="0"/>
              <a:t>&lt;/property&gt;</a:t>
            </a:r>
          </a:p>
          <a:p>
            <a:r>
              <a:rPr lang="en-US" dirty="0"/>
              <a:t>&lt;property&gt;</a:t>
            </a:r>
          </a:p>
          <a:p>
            <a:r>
              <a:rPr lang="en-US" dirty="0"/>
              <a:t>    &lt;name&gt;</a:t>
            </a:r>
            <a:r>
              <a:rPr lang="en-US" dirty="0" err="1"/>
              <a:t>hive.users.in.admin.role</a:t>
            </a:r>
            <a:r>
              <a:rPr lang="en-US" dirty="0"/>
              <a:t>&lt;/name&gt;</a:t>
            </a:r>
          </a:p>
          <a:p>
            <a:r>
              <a:rPr lang="en-US" dirty="0"/>
              <a:t>    &lt;value&gt;root&lt;/value&gt;</a:t>
            </a:r>
          </a:p>
          <a:p>
            <a:r>
              <a:rPr lang="en-US" dirty="0"/>
              <a:t>    &lt;description&gt;</a:t>
            </a:r>
          </a:p>
          <a:p>
            <a:r>
              <a:rPr lang="en-US" dirty="0"/>
              <a:t>      Comma separated list of users who are in admin role for bootstrapping. More users can be added in ADMIN role later.</a:t>
            </a:r>
          </a:p>
          <a:p>
            <a:r>
              <a:rPr lang="en-US" dirty="0"/>
              <a:t>    &lt;/description&gt;</a:t>
            </a:r>
          </a:p>
          <a:p>
            <a:r>
              <a:rPr lang="en-US" dirty="0"/>
              <a:t>&lt;/property&gt;</a:t>
            </a:r>
          </a:p>
          <a:p>
            <a:r>
              <a:rPr lang="en-US" dirty="0"/>
              <a:t>&lt;/configuration&gt;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Create the metastore DB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r>
              <a:rPr lang="en-US" sz="1600" dirty="0"/>
              <a:t>Install </a:t>
            </a:r>
            <a:r>
              <a:rPr lang="en-US" sz="1600" dirty="0" err="1"/>
              <a:t>mysql</a:t>
            </a:r>
            <a:r>
              <a:rPr lang="en-US" sz="1600" dirty="0"/>
              <a:t>-connector-java and symbolically link the file </a:t>
            </a:r>
          </a:p>
          <a:p>
            <a:pPr lvl="2"/>
            <a:r>
              <a:rPr lang="en-US" sz="1600" dirty="0"/>
              <a:t>sudo apt-get install </a:t>
            </a:r>
            <a:r>
              <a:rPr lang="en-US" sz="1600" dirty="0" err="1"/>
              <a:t>libmysql</a:t>
            </a:r>
            <a:r>
              <a:rPr lang="en-US" sz="1600" dirty="0"/>
              <a:t>-java</a:t>
            </a:r>
          </a:p>
          <a:p>
            <a:pPr lvl="2"/>
            <a:r>
              <a:rPr lang="en-US" sz="1600" dirty="0"/>
              <a:t>sudo </a:t>
            </a:r>
            <a:r>
              <a:rPr lang="en-US" sz="1600" dirty="0" err="1"/>
              <a:t>ln</a:t>
            </a:r>
            <a:r>
              <a:rPr lang="en-US" sz="1600" dirty="0"/>
              <a:t> -s /usr/share/java/mysql-connector-java-5.1.38.jar $HIVE_HOME/lib/mysql-connector-java-5.1.38.jar</a:t>
            </a:r>
          </a:p>
          <a:p>
            <a:r>
              <a:rPr lang="en-US" sz="1600" dirty="0"/>
              <a:t>Create the </a:t>
            </a:r>
            <a:r>
              <a:rPr lang="en-US" sz="1600" dirty="0" err="1"/>
              <a:t>mysqldatabase</a:t>
            </a:r>
            <a:r>
              <a:rPr lang="en-US" sz="1600" dirty="0"/>
              <a:t> and user for hive</a:t>
            </a:r>
          </a:p>
          <a:p>
            <a:pPr lvl="1"/>
            <a:r>
              <a:rPr lang="en-US" sz="1600" dirty="0" err="1"/>
              <a:t>mysql</a:t>
            </a:r>
            <a:r>
              <a:rPr lang="en-US" sz="1600" dirty="0"/>
              <a:t> -u root -p</a:t>
            </a:r>
          </a:p>
          <a:p>
            <a:pPr lvl="1"/>
            <a:r>
              <a:rPr lang="en-US" sz="1600" dirty="0"/>
              <a:t>CREATE DATABASE metastore;</a:t>
            </a:r>
          </a:p>
          <a:p>
            <a:pPr lvl="1"/>
            <a:r>
              <a:rPr lang="en-US" sz="1600" dirty="0"/>
              <a:t>USE metastore;</a:t>
            </a:r>
          </a:p>
          <a:p>
            <a:pPr lvl="1"/>
            <a:r>
              <a:rPr lang="en-US" sz="1600" dirty="0"/>
              <a:t>source /usr/local/apache-hive-2.3.4-bin/scripts/metastore/upgrade/</a:t>
            </a:r>
            <a:r>
              <a:rPr lang="en-US" sz="1600" dirty="0" err="1"/>
              <a:t>mysql</a:t>
            </a:r>
            <a:r>
              <a:rPr lang="en-US" sz="1600" dirty="0"/>
              <a:t>/hive-schema-2.3.0.mysql.sql</a:t>
            </a:r>
          </a:p>
          <a:p>
            <a:pPr lvl="1"/>
            <a:r>
              <a:rPr lang="en-US" sz="1600" dirty="0"/>
              <a:t>Check for any errors like “Failed to open file 'hive-txn-schema-2.1.0.mysql.sql‘”</a:t>
            </a:r>
          </a:p>
          <a:p>
            <a:pPr lvl="1"/>
            <a:r>
              <a:rPr lang="en-US" sz="1600" dirty="0"/>
              <a:t>source /usr/local/apache-hive-2.3.4-bin/scripts/metastore/upgrade/</a:t>
            </a:r>
            <a:r>
              <a:rPr lang="en-US" sz="1600" dirty="0" err="1"/>
              <a:t>mysql</a:t>
            </a:r>
            <a:r>
              <a:rPr lang="en-US" sz="1600" dirty="0"/>
              <a:t>/hive-txn-schema-2.3.0.mysql.sql</a:t>
            </a:r>
          </a:p>
          <a:p>
            <a:pPr lvl="0"/>
            <a:r>
              <a:rPr lang="en-US" sz="1600" dirty="0"/>
              <a:t>Start the hive CLI after starting below services.</a:t>
            </a:r>
          </a:p>
          <a:p>
            <a:pPr lvl="1"/>
            <a:r>
              <a:rPr lang="en-US" sz="1600" dirty="0"/>
              <a:t>start metastore then Run below in another terminal</a:t>
            </a:r>
          </a:p>
          <a:p>
            <a:pPr lvl="2"/>
            <a:r>
              <a:rPr lang="en-US" sz="1600" dirty="0"/>
              <a:t>hive --service metastore</a:t>
            </a:r>
          </a:p>
          <a:p>
            <a:pPr lvl="1"/>
            <a:r>
              <a:rPr lang="en-US" sz="1600" dirty="0"/>
              <a:t>To start hiveserver2 (Used for hive metastore access using thrift server by clients)</a:t>
            </a:r>
          </a:p>
          <a:p>
            <a:pPr lvl="2"/>
            <a:r>
              <a:rPr lang="en-US" sz="1600" dirty="0"/>
              <a:t>hive --service hiveserver2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623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Download link - </a:t>
            </a:r>
            <a:r>
              <a:rPr lang="en-US" sz="1600" u="sng" dirty="0">
                <a:hlinkClick r:id="rId2"/>
              </a:rPr>
              <a:t>http://www.apache.org/dyn/closer.cgi/pig</a:t>
            </a:r>
            <a:endParaRPr lang="en-US" sz="1600" dirty="0"/>
          </a:p>
          <a:p>
            <a:pPr lvl="0"/>
            <a:r>
              <a:rPr lang="en-US" sz="1600" dirty="0"/>
              <a:t>Install the PIG using below commands.</a:t>
            </a:r>
          </a:p>
          <a:p>
            <a:pPr lvl="1"/>
            <a:r>
              <a:rPr lang="en-US" sz="1600" dirty="0"/>
              <a:t>Untar the downloaded file to home directory</a:t>
            </a:r>
          </a:p>
          <a:p>
            <a:pPr lvl="2"/>
            <a:r>
              <a:rPr lang="en-US" sz="1600" dirty="0"/>
              <a:t>tar xvzf Downloads/pig-0.17.0.tar.gz</a:t>
            </a:r>
          </a:p>
          <a:p>
            <a:pPr lvl="1"/>
            <a:r>
              <a:rPr lang="en-US" sz="1600" dirty="0"/>
              <a:t>Move the untar file to /usr/local (usually used for local installation)</a:t>
            </a:r>
          </a:p>
          <a:p>
            <a:pPr lvl="2"/>
            <a:r>
              <a:rPr lang="en-US" sz="1600" dirty="0"/>
              <a:t>sudo mv pig-0.17.0/ /usr/local</a:t>
            </a:r>
          </a:p>
          <a:p>
            <a:pPr lvl="1"/>
            <a:r>
              <a:rPr lang="en-US" sz="1600" dirty="0"/>
              <a:t>Change owner/group to your user</a:t>
            </a:r>
          </a:p>
          <a:p>
            <a:pPr lvl="2"/>
            <a:r>
              <a:rPr lang="en-US" sz="1600" dirty="0"/>
              <a:t>sudo </a:t>
            </a:r>
            <a:r>
              <a:rPr lang="en-US" sz="1600" dirty="0" err="1"/>
              <a:t>chown</a:t>
            </a:r>
            <a:r>
              <a:rPr lang="en-US" sz="1600" dirty="0"/>
              <a:t> -R </a:t>
            </a:r>
            <a:r>
              <a:rPr lang="en-US" sz="1600" dirty="0" err="1"/>
              <a:t>notroot:notroot</a:t>
            </a:r>
            <a:r>
              <a:rPr lang="en-US" sz="1600" dirty="0"/>
              <a:t> /usr/local/pig-0.17.0</a:t>
            </a:r>
          </a:p>
          <a:p>
            <a:pPr lvl="0"/>
            <a:r>
              <a:rPr lang="en-US" sz="1600" dirty="0"/>
              <a:t>Update $HOME/.</a:t>
            </a:r>
            <a:r>
              <a:rPr lang="en-US" sz="1600" dirty="0" err="1"/>
              <a:t>bashrc</a:t>
            </a:r>
            <a:endParaRPr lang="en-US" sz="1600" dirty="0"/>
          </a:p>
          <a:p>
            <a:pPr lvl="1"/>
            <a:r>
              <a:rPr lang="en-US" sz="1600" dirty="0"/>
              <a:t>Add the following lines to the end of the $HOME/.</a:t>
            </a:r>
            <a:r>
              <a:rPr lang="en-US" sz="1600" dirty="0" err="1"/>
              <a:t>bashrc</a:t>
            </a:r>
            <a:r>
              <a:rPr lang="en-US" sz="1600" dirty="0"/>
              <a:t> file of user</a:t>
            </a:r>
          </a:p>
          <a:p>
            <a:pPr lvl="2"/>
            <a:r>
              <a:rPr lang="en-US" sz="1600" dirty="0"/>
              <a:t>export PIG_HOME=/usr/local/pig-0.17.0</a:t>
            </a:r>
          </a:p>
          <a:p>
            <a:pPr lvl="2"/>
            <a:r>
              <a:rPr lang="en-US" sz="1600" dirty="0"/>
              <a:t>export PATH=$PATH:$PIG_HOME/bin</a:t>
            </a:r>
          </a:p>
          <a:p>
            <a:pPr lvl="1"/>
            <a:r>
              <a:rPr lang="en-US" sz="1600" dirty="0"/>
              <a:t>Run </a:t>
            </a:r>
            <a:r>
              <a:rPr lang="en-US" sz="1600" dirty="0" err="1"/>
              <a:t>bashrc</a:t>
            </a:r>
            <a:r>
              <a:rPr lang="en-US" sz="1600" dirty="0"/>
              <a:t> file using command</a:t>
            </a:r>
          </a:p>
          <a:p>
            <a:pPr lvl="2"/>
            <a:r>
              <a:rPr lang="en-US" sz="1600" dirty="0"/>
              <a:t>. $HOME/.</a:t>
            </a:r>
            <a:r>
              <a:rPr lang="en-US" sz="1600" dirty="0" err="1"/>
              <a:t>bashrc</a:t>
            </a:r>
            <a:r>
              <a:rPr lang="en-US" sz="1600" dirty="0"/>
              <a:t> </a:t>
            </a:r>
          </a:p>
          <a:p>
            <a:r>
              <a:rPr lang="en-US" sz="1600" dirty="0"/>
              <a:t>To start grunt shell</a:t>
            </a:r>
          </a:p>
          <a:p>
            <a:pPr lvl="1"/>
            <a:r>
              <a:rPr lang="en-US" sz="1600" dirty="0"/>
              <a:t>pig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260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/>
              <a:t>Integrating Hive and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70"/>
          </a:xfrm>
        </p:spPr>
        <p:txBody>
          <a:bodyPr>
            <a:noAutofit/>
          </a:bodyPr>
          <a:lstStyle/>
          <a:p>
            <a:r>
              <a:rPr lang="en-US" sz="1600" dirty="0"/>
              <a:t>Download slf4j-api-*.jar file from the below link and add the jar file into $HIVE_HOME/lib directory.</a:t>
            </a:r>
          </a:p>
          <a:p>
            <a:pPr lvl="1"/>
            <a:r>
              <a:rPr lang="en-US" sz="1600" dirty="0">
                <a:hlinkClick r:id="rId2"/>
              </a:rPr>
              <a:t>https://drive.google.com/open?id=0ByJLBTmJojjzTW9Vc2VVRGJSMlk</a:t>
            </a:r>
            <a:endParaRPr lang="en-US" sz="1600" dirty="0"/>
          </a:p>
          <a:p>
            <a:pPr lvl="1"/>
            <a:r>
              <a:rPr lang="en-US" sz="1600" dirty="0"/>
              <a:t>sudo cp Downloads/slf4j-api-1.6.0.jar $HIVE_HOME/lib</a:t>
            </a:r>
          </a:p>
          <a:p>
            <a:r>
              <a:rPr lang="en-US" sz="1600" dirty="0"/>
              <a:t>Download Hive-</a:t>
            </a:r>
            <a:r>
              <a:rPr lang="en-US" sz="1600" dirty="0" err="1"/>
              <a:t>hcatalog</a:t>
            </a:r>
            <a:r>
              <a:rPr lang="en-US" sz="1600" dirty="0"/>
              <a:t>-hbase-storage handler jar file from the below link and it into the </a:t>
            </a:r>
            <a:r>
              <a:rPr lang="en-US" sz="1600" dirty="0" err="1"/>
              <a:t>hcatalog</a:t>
            </a:r>
            <a:r>
              <a:rPr lang="en-US" sz="1600" dirty="0"/>
              <a:t> lib.</a:t>
            </a:r>
          </a:p>
          <a:p>
            <a:pPr lvl="1"/>
            <a:r>
              <a:rPr lang="en-US" sz="1600" dirty="0">
                <a:hlinkClick r:id="rId3"/>
              </a:rPr>
              <a:t>https://drive.google.com/open?id=0ByJLBTmJojjzUkw4NlhhdXdzRkE</a:t>
            </a:r>
            <a:endParaRPr lang="en-US" sz="1600" dirty="0"/>
          </a:p>
          <a:p>
            <a:pPr lvl="1"/>
            <a:r>
              <a:rPr lang="en-US" sz="1600" dirty="0"/>
              <a:t>sudo mkdir $HIVE_HOME/</a:t>
            </a:r>
            <a:r>
              <a:rPr lang="en-US" sz="1600" dirty="0" err="1"/>
              <a:t>hcatalog</a:t>
            </a:r>
            <a:r>
              <a:rPr lang="en-US" sz="1600" dirty="0"/>
              <a:t>/lib</a:t>
            </a:r>
          </a:p>
          <a:p>
            <a:pPr lvl="1"/>
            <a:r>
              <a:rPr lang="en-US" sz="1600" dirty="0"/>
              <a:t> sudo cp Downloads/hive-hcatalog-hbase-storage-handler-0.13.1.jar $HIVE_HOME/</a:t>
            </a:r>
            <a:r>
              <a:rPr lang="en-US" sz="1600" dirty="0" err="1"/>
              <a:t>hcatalog</a:t>
            </a:r>
            <a:r>
              <a:rPr lang="en-US" sz="1600" dirty="0"/>
              <a:t>/lib</a:t>
            </a:r>
          </a:p>
          <a:p>
            <a:r>
              <a:rPr lang="en-US" sz="1600" dirty="0"/>
              <a:t>Set the below in pig properties file</a:t>
            </a:r>
          </a:p>
          <a:p>
            <a:pPr lvl="1"/>
            <a:r>
              <a:rPr lang="en-US" sz="1600" dirty="0"/>
              <a:t>sudo </a:t>
            </a:r>
            <a:r>
              <a:rPr lang="en-US" sz="1600" dirty="0" err="1"/>
              <a:t>gedit</a:t>
            </a:r>
            <a:r>
              <a:rPr lang="en-US" sz="1600" dirty="0"/>
              <a:t> /usr/local/pig-0.17.0/conf/pig.properties</a:t>
            </a:r>
          </a:p>
          <a:p>
            <a:pPr lvl="2"/>
            <a:r>
              <a:rPr lang="en-US" sz="1600" dirty="0"/>
              <a:t>export HADOOP_HOME= /usr/local/hadoop-2.7.3/etc/hadoop</a:t>
            </a:r>
          </a:p>
          <a:p>
            <a:pPr lvl="2"/>
            <a:r>
              <a:rPr lang="en-US" sz="1600" dirty="0"/>
              <a:t>export HCAT_HOME=/usr/local/apache-hive-2.3.4-bin/</a:t>
            </a:r>
            <a:r>
              <a:rPr lang="en-US" sz="1600" dirty="0" err="1"/>
              <a:t>hcatalog</a:t>
            </a:r>
            <a:endParaRPr lang="en-US" sz="1600" dirty="0"/>
          </a:p>
          <a:p>
            <a:pPr lvl="2"/>
            <a:r>
              <a:rPr lang="en-US" sz="1600" dirty="0"/>
              <a:t>export HIVE_HOME=/usr/local/apache-hive-2.3.4-bin</a:t>
            </a:r>
          </a:p>
          <a:p>
            <a:pPr lvl="2"/>
            <a:r>
              <a:rPr lang="en-US" sz="1600" dirty="0"/>
              <a:t>export PIG_CLASSPATH=$HCAT_HOME/share/</a:t>
            </a:r>
            <a:r>
              <a:rPr lang="en-US" sz="1600" dirty="0" err="1"/>
              <a:t>hcatalog</a:t>
            </a:r>
            <a:r>
              <a:rPr lang="en-US" sz="1600" dirty="0"/>
              <a:t>/*.jar:$HIVE_HOME/lib/*.jar:$HIVE_HOME/conf:$HADOOP_HOME/conf</a:t>
            </a:r>
          </a:p>
          <a:p>
            <a:pPr lvl="2"/>
            <a:r>
              <a:rPr lang="en-US" sz="1600" dirty="0"/>
              <a:t>export PIG_OPTS=-</a:t>
            </a:r>
            <a:r>
              <a:rPr lang="en-US" sz="1600" dirty="0" err="1"/>
              <a:t>Dhive.metastore.uris</a:t>
            </a:r>
            <a:r>
              <a:rPr lang="en-US" sz="1600" dirty="0"/>
              <a:t>=thrift://localhost:9083</a:t>
            </a:r>
          </a:p>
        </p:txBody>
      </p:sp>
    </p:spTree>
    <p:extLst>
      <p:ext uri="{BB962C8B-B14F-4D97-AF65-F5344CB8AC3E}">
        <p14:creationId xmlns:p14="http://schemas.microsoft.com/office/powerpoint/2010/main" val="77453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java 8 (open 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Open the terminal and Install java 8 using below command.</a:t>
            </a:r>
          </a:p>
          <a:p>
            <a:pPr lvl="1"/>
            <a:r>
              <a:rPr lang="en-US" sz="1600" dirty="0"/>
              <a:t>sudo apt-get update</a:t>
            </a:r>
          </a:p>
          <a:p>
            <a:pPr lvl="1"/>
            <a:r>
              <a:rPr lang="en-US" sz="1600" dirty="0"/>
              <a:t>sudo apt-get install openjdk-8-jdk</a:t>
            </a:r>
          </a:p>
          <a:p>
            <a:r>
              <a:rPr lang="en-US" sz="1600" dirty="0"/>
              <a:t>The full JDK which will be placed in below directory</a:t>
            </a:r>
          </a:p>
          <a:p>
            <a:pPr lvl="1"/>
            <a:r>
              <a:rPr lang="en-US" sz="1600" dirty="0"/>
              <a:t>ls /usr/lib/</a:t>
            </a:r>
            <a:r>
              <a:rPr lang="en-US" sz="1600" dirty="0" err="1"/>
              <a:t>jvm</a:t>
            </a:r>
            <a:r>
              <a:rPr lang="en-US" sz="1600" dirty="0"/>
              <a:t>/java-8-openjdk-amd64</a:t>
            </a:r>
          </a:p>
          <a:p>
            <a:r>
              <a:rPr lang="en-US" sz="1600" dirty="0"/>
              <a:t>Edit .</a:t>
            </a:r>
            <a:r>
              <a:rPr lang="en-US" sz="1600" dirty="0" err="1"/>
              <a:t>bashrc</a:t>
            </a:r>
            <a:r>
              <a:rPr lang="en-US" sz="1600" dirty="0"/>
              <a:t> file in the home directory to add the JAVA_HOME as below </a:t>
            </a:r>
          </a:p>
          <a:p>
            <a:pPr lvl="1"/>
            <a:r>
              <a:rPr lang="en-US" sz="1600" dirty="0"/>
              <a:t>sudo </a:t>
            </a:r>
            <a:r>
              <a:rPr lang="en-US" sz="1600" dirty="0" err="1"/>
              <a:t>gedit</a:t>
            </a:r>
            <a:r>
              <a:rPr lang="en-US" sz="1600" dirty="0"/>
              <a:t> $HOME/.</a:t>
            </a:r>
            <a:r>
              <a:rPr lang="en-US" sz="1600" dirty="0" err="1"/>
              <a:t>bashrc</a:t>
            </a:r>
            <a:endParaRPr lang="en-US" sz="1600" dirty="0"/>
          </a:p>
          <a:p>
            <a:pPr lvl="1"/>
            <a:r>
              <a:rPr lang="en-US" sz="1600" dirty="0"/>
              <a:t>export JAVA_HOME=/usr/lib/</a:t>
            </a:r>
            <a:r>
              <a:rPr lang="en-US" sz="1600" dirty="0" err="1"/>
              <a:t>jvm</a:t>
            </a:r>
            <a:r>
              <a:rPr lang="en-US" sz="1600" dirty="0"/>
              <a:t>/java-8-openjdk-amd64</a:t>
            </a:r>
          </a:p>
          <a:p>
            <a:r>
              <a:rPr lang="en-US" sz="1600" dirty="0"/>
              <a:t>Run the .</a:t>
            </a:r>
            <a:r>
              <a:rPr lang="en-US" sz="1600" dirty="0" err="1"/>
              <a:t>bashrc</a:t>
            </a:r>
            <a:endParaRPr lang="en-US" sz="1600" dirty="0"/>
          </a:p>
          <a:p>
            <a:pPr lvl="1"/>
            <a:r>
              <a:rPr lang="en-US" sz="1600" dirty="0"/>
              <a:t>source $HOME/.</a:t>
            </a:r>
            <a:r>
              <a:rPr lang="en-US" sz="1600" dirty="0" err="1"/>
              <a:t>bashrc</a:t>
            </a:r>
            <a:endParaRPr lang="en-US" sz="1600" dirty="0"/>
          </a:p>
          <a:p>
            <a:r>
              <a:rPr lang="en-US" sz="1600" dirty="0"/>
              <a:t>Verify java installation</a:t>
            </a:r>
          </a:p>
          <a:p>
            <a:pPr lvl="1"/>
            <a:r>
              <a:rPr lang="en-US" sz="1600" dirty="0"/>
              <a:t>java -version</a:t>
            </a:r>
          </a:p>
        </p:txBody>
      </p:sp>
    </p:spTree>
    <p:extLst>
      <p:ext uri="{BB962C8B-B14F-4D97-AF65-F5344CB8AC3E}">
        <p14:creationId xmlns:p14="http://schemas.microsoft.com/office/powerpoint/2010/main" val="90597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HBase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600" dirty="0"/>
              <a:t>Download link - </a:t>
            </a:r>
            <a:r>
              <a:rPr lang="en-US" sz="1600" u="sng" dirty="0">
                <a:hlinkClick r:id="rId2"/>
              </a:rPr>
              <a:t>https://hbase.apache.org/</a:t>
            </a:r>
            <a:endParaRPr lang="en-US" sz="1600" dirty="0"/>
          </a:p>
          <a:p>
            <a:pPr lvl="0"/>
            <a:r>
              <a:rPr lang="en-US" sz="1600" dirty="0"/>
              <a:t>Install the HBase using below commands.</a:t>
            </a:r>
          </a:p>
          <a:p>
            <a:pPr lvl="1"/>
            <a:r>
              <a:rPr lang="en-US" sz="1600" dirty="0"/>
              <a:t>Untar the downloaded file to home directory</a:t>
            </a:r>
          </a:p>
          <a:p>
            <a:pPr lvl="2"/>
            <a:r>
              <a:rPr lang="en-US" sz="1600" dirty="0"/>
              <a:t>tar xvzf Downloads/hbase-2.1.1-bin.tar.gz</a:t>
            </a:r>
          </a:p>
          <a:p>
            <a:pPr lvl="1"/>
            <a:r>
              <a:rPr lang="en-US" sz="1600" dirty="0"/>
              <a:t>Move the untar file to /usr/local (usually used for local installation)</a:t>
            </a:r>
          </a:p>
          <a:p>
            <a:pPr lvl="2"/>
            <a:r>
              <a:rPr lang="en-US" sz="1600" dirty="0"/>
              <a:t>sudo mv hbase-2.1.1/ /usr/local</a:t>
            </a:r>
          </a:p>
          <a:p>
            <a:pPr lvl="1"/>
            <a:r>
              <a:rPr lang="en-US" sz="1600" dirty="0"/>
              <a:t>Change owner/group to your user</a:t>
            </a:r>
          </a:p>
          <a:p>
            <a:pPr lvl="2"/>
            <a:r>
              <a:rPr lang="en-US" sz="1600" dirty="0"/>
              <a:t>sudo </a:t>
            </a:r>
            <a:r>
              <a:rPr lang="en-US" sz="1600" dirty="0" err="1"/>
              <a:t>chown</a:t>
            </a:r>
            <a:r>
              <a:rPr lang="en-US" sz="1600" dirty="0"/>
              <a:t> -R </a:t>
            </a:r>
            <a:r>
              <a:rPr lang="en-US" sz="1600" dirty="0" err="1"/>
              <a:t>notroot:notroot</a:t>
            </a:r>
            <a:r>
              <a:rPr lang="en-US" sz="1600" dirty="0"/>
              <a:t> /usr/local/hbase-2.1.1</a:t>
            </a:r>
          </a:p>
          <a:p>
            <a:pPr lvl="0"/>
            <a:r>
              <a:rPr lang="en-US" sz="1600" dirty="0"/>
              <a:t>Update $HOME/.</a:t>
            </a:r>
            <a:r>
              <a:rPr lang="en-US" sz="1600" dirty="0" err="1"/>
              <a:t>bashrc</a:t>
            </a:r>
            <a:endParaRPr lang="en-US" sz="1600" dirty="0"/>
          </a:p>
          <a:p>
            <a:pPr lvl="1"/>
            <a:r>
              <a:rPr lang="en-US" sz="1600" dirty="0"/>
              <a:t>Add the following lines to the end of the $HOME/.</a:t>
            </a:r>
            <a:r>
              <a:rPr lang="en-US" sz="1600" dirty="0" err="1"/>
              <a:t>bashrc</a:t>
            </a:r>
            <a:r>
              <a:rPr lang="en-US" sz="1600" dirty="0"/>
              <a:t> file of user</a:t>
            </a:r>
          </a:p>
          <a:p>
            <a:pPr lvl="2"/>
            <a:r>
              <a:rPr lang="en-US" sz="1600" dirty="0"/>
              <a:t>export HBASE_HOME=/usr/local/hbase-2.1.1</a:t>
            </a:r>
          </a:p>
          <a:p>
            <a:pPr lvl="2"/>
            <a:r>
              <a:rPr lang="en-US" sz="1600" dirty="0"/>
              <a:t>export PATH=$PATH:$HBASE_HOME/bin</a:t>
            </a:r>
          </a:p>
          <a:p>
            <a:pPr lvl="1"/>
            <a:r>
              <a:rPr lang="en-US" sz="1600" dirty="0"/>
              <a:t>Run </a:t>
            </a:r>
            <a:r>
              <a:rPr lang="en-US" sz="1600" dirty="0" err="1"/>
              <a:t>bashrc</a:t>
            </a:r>
            <a:r>
              <a:rPr lang="en-US" sz="1600" dirty="0"/>
              <a:t> file using command</a:t>
            </a:r>
          </a:p>
          <a:p>
            <a:pPr lvl="2"/>
            <a:r>
              <a:rPr lang="en-US" sz="1600" dirty="0"/>
              <a:t>. $HOME/.</a:t>
            </a:r>
            <a:r>
              <a:rPr lang="en-US" sz="1600" dirty="0" err="1"/>
              <a:t>bashrc</a:t>
            </a:r>
            <a:endParaRPr lang="en-US" sz="1600" dirty="0"/>
          </a:p>
          <a:p>
            <a:r>
              <a:rPr lang="en-US" sz="1600" dirty="0"/>
              <a:t>Modify the configuration files as per next slide.</a:t>
            </a:r>
          </a:p>
        </p:txBody>
      </p:sp>
    </p:spTree>
    <p:extLst>
      <p:ext uri="{BB962C8B-B14F-4D97-AF65-F5344CB8AC3E}">
        <p14:creationId xmlns:p14="http://schemas.microsoft.com/office/powerpoint/2010/main" val="161370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hbase-site.xml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sudo </a:t>
            </a:r>
            <a:r>
              <a:rPr lang="en-US" sz="1600" dirty="0" err="1"/>
              <a:t>gedit</a:t>
            </a:r>
            <a:r>
              <a:rPr lang="en-US" sz="1600" dirty="0"/>
              <a:t> $HBASE_HOME/conf/hbase-site.xml</a:t>
            </a:r>
          </a:p>
          <a:p>
            <a:pPr lvl="1"/>
            <a:r>
              <a:rPr lang="en-US" sz="1600" dirty="0"/>
              <a:t>&lt;property&gt;</a:t>
            </a:r>
          </a:p>
          <a:p>
            <a:pPr lvl="1"/>
            <a:r>
              <a:rPr lang="en-US" sz="1600" dirty="0"/>
              <a:t>&lt;name&gt;hbase.rootdir&lt;/name&gt;</a:t>
            </a:r>
          </a:p>
          <a:p>
            <a:pPr lvl="1"/>
            <a:r>
              <a:rPr lang="en-US" sz="1600" dirty="0"/>
              <a:t>&lt;value&gt;hdfs://localhost:54310/hbase&lt;/value&gt;</a:t>
            </a:r>
          </a:p>
          <a:p>
            <a:pPr lvl="1"/>
            <a:r>
              <a:rPr lang="en-US" sz="1600" dirty="0"/>
              <a:t>&lt;/property&gt;</a:t>
            </a:r>
          </a:p>
          <a:p>
            <a:pPr lvl="1"/>
            <a:r>
              <a:rPr lang="en-US" sz="1600" dirty="0"/>
              <a:t>&lt;property&gt;</a:t>
            </a:r>
          </a:p>
          <a:p>
            <a:pPr lvl="1"/>
            <a:r>
              <a:rPr lang="en-US" sz="1600" dirty="0"/>
              <a:t>&lt;name&gt;</a:t>
            </a:r>
            <a:r>
              <a:rPr lang="en-US" sz="1600" dirty="0" err="1"/>
              <a:t>hbase.cluster.distributed</a:t>
            </a:r>
            <a:r>
              <a:rPr lang="en-US" sz="1600" dirty="0"/>
              <a:t>&lt;/name&gt;</a:t>
            </a:r>
          </a:p>
          <a:p>
            <a:pPr lvl="1"/>
            <a:r>
              <a:rPr lang="en-US" sz="1600" dirty="0"/>
              <a:t>&lt;value&gt;true&lt;/value&gt;</a:t>
            </a:r>
          </a:p>
          <a:p>
            <a:pPr lvl="1"/>
            <a:r>
              <a:rPr lang="en-US" sz="1600" dirty="0"/>
              <a:t>&lt;/property&gt;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5469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hbase-env.sh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sudo </a:t>
            </a:r>
            <a:r>
              <a:rPr lang="en-US" sz="1600" dirty="0" err="1"/>
              <a:t>gedit</a:t>
            </a:r>
            <a:r>
              <a:rPr lang="en-US" sz="1600" dirty="0"/>
              <a:t> $HBASE_HOME/conf/hbase-env.sh</a:t>
            </a:r>
          </a:p>
          <a:p>
            <a:pPr lvl="1"/>
            <a:r>
              <a:rPr lang="en-US" sz="1600" dirty="0"/>
              <a:t>export JAVA_HOME=/usr/lib/</a:t>
            </a:r>
            <a:r>
              <a:rPr lang="en-US" sz="1600" dirty="0" err="1"/>
              <a:t>jvm</a:t>
            </a:r>
            <a:r>
              <a:rPr lang="en-US" sz="1600" dirty="0"/>
              <a:t>/java-8-openjdk-amd64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668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Starting HBase daemons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Run the following command to start the HBase daemons </a:t>
            </a:r>
          </a:p>
          <a:p>
            <a:pPr lvl="1"/>
            <a:r>
              <a:rPr lang="en-US" sz="1600" dirty="0"/>
              <a:t>start-hbase.sh</a:t>
            </a:r>
          </a:p>
          <a:p>
            <a:pPr lvl="1"/>
            <a:r>
              <a:rPr lang="en-US" sz="1600" dirty="0"/>
              <a:t>sudo jps</a:t>
            </a:r>
          </a:p>
          <a:p>
            <a:pPr lvl="1"/>
            <a:r>
              <a:rPr lang="en-US" sz="1600" dirty="0"/>
              <a:t>Observer the ne daemons like </a:t>
            </a:r>
            <a:r>
              <a:rPr lang="en-US" sz="1600" dirty="0" err="1"/>
              <a:t>Hmaster</a:t>
            </a:r>
            <a:r>
              <a:rPr lang="en-US" sz="1600" dirty="0"/>
              <a:t>, </a:t>
            </a:r>
            <a:r>
              <a:rPr lang="en-US" sz="1600" dirty="0" err="1"/>
              <a:t>HRegionServer</a:t>
            </a:r>
            <a:r>
              <a:rPr lang="en-US" sz="1600" dirty="0"/>
              <a:t> as below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start hbase shell</a:t>
            </a:r>
          </a:p>
          <a:p>
            <a:pPr lvl="1"/>
            <a:r>
              <a:rPr lang="en-US" sz="1600" dirty="0"/>
              <a:t>hbase shell</a:t>
            </a:r>
          </a:p>
          <a:p>
            <a:r>
              <a:rPr lang="en-US" sz="1600" dirty="0"/>
              <a:t>Check the HBase master web UI at  </a:t>
            </a:r>
          </a:p>
          <a:p>
            <a:pPr lvl="1"/>
            <a:r>
              <a:rPr lang="en-US" sz="1600" dirty="0"/>
              <a:t>http://localhost:16010/</a:t>
            </a:r>
          </a:p>
          <a:p>
            <a:pPr lvl="1"/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2352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245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Install SQOOP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793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Download link - </a:t>
            </a:r>
            <a:r>
              <a:rPr lang="en-US" sz="1800" dirty="0">
                <a:hlinkClick r:id="rId2"/>
              </a:rPr>
              <a:t>http://sqoop.apache.org/</a:t>
            </a:r>
            <a:endParaRPr lang="en-US" sz="1800" dirty="0"/>
          </a:p>
          <a:p>
            <a:pPr lvl="0"/>
            <a:r>
              <a:rPr lang="en-US" sz="1800" dirty="0"/>
              <a:t>Install the SQOOP using below commands.</a:t>
            </a:r>
          </a:p>
          <a:p>
            <a:pPr lvl="1"/>
            <a:r>
              <a:rPr lang="en-US" sz="1800" dirty="0"/>
              <a:t>Untar the downloaded file to home directory</a:t>
            </a:r>
          </a:p>
          <a:p>
            <a:pPr lvl="2"/>
            <a:r>
              <a:rPr lang="en-US" sz="1800" dirty="0"/>
              <a:t>tar xvzf Downloads/sqoop-1.4.7.bin__hadoop-2.6.0.tar.gz</a:t>
            </a:r>
          </a:p>
          <a:p>
            <a:pPr lvl="1"/>
            <a:r>
              <a:rPr lang="en-US" sz="1800" dirty="0"/>
              <a:t>Move the untar file to /usr/local (usually used for local installation)</a:t>
            </a:r>
          </a:p>
          <a:p>
            <a:pPr lvl="2"/>
            <a:r>
              <a:rPr lang="en-US" sz="1800" dirty="0"/>
              <a:t>sudo mv sqoop-1.4.7.bin__hadoop-2.6.0/ /usr/local</a:t>
            </a:r>
          </a:p>
          <a:p>
            <a:pPr lvl="1"/>
            <a:r>
              <a:rPr lang="en-US" sz="1800" dirty="0"/>
              <a:t>Change owner/group to your user</a:t>
            </a:r>
          </a:p>
          <a:p>
            <a:pPr lvl="2"/>
            <a:r>
              <a:rPr lang="en-US" sz="1800" dirty="0"/>
              <a:t>sudo </a:t>
            </a:r>
            <a:r>
              <a:rPr lang="en-US" sz="1800" dirty="0" err="1"/>
              <a:t>chown</a:t>
            </a:r>
            <a:r>
              <a:rPr lang="en-US" sz="1800" dirty="0"/>
              <a:t> -R </a:t>
            </a:r>
            <a:r>
              <a:rPr lang="en-US" sz="1800" dirty="0" err="1"/>
              <a:t>notroot:notroot</a:t>
            </a:r>
            <a:r>
              <a:rPr lang="en-US" sz="1800" dirty="0"/>
              <a:t> /usr/local/sqoop-1.4.7.bin__hadoop-2.6.0</a:t>
            </a:r>
          </a:p>
          <a:p>
            <a:pPr lvl="0"/>
            <a:r>
              <a:rPr lang="en-US" sz="1800" dirty="0"/>
              <a:t>Update $HOME/.</a:t>
            </a:r>
            <a:r>
              <a:rPr lang="en-US" sz="1800" dirty="0" err="1"/>
              <a:t>bashrc</a:t>
            </a:r>
            <a:endParaRPr lang="en-US" sz="1800" dirty="0"/>
          </a:p>
          <a:p>
            <a:pPr lvl="1"/>
            <a:r>
              <a:rPr lang="en-US" sz="1800" dirty="0"/>
              <a:t>Add the following lines to the end of the $HOME/.</a:t>
            </a:r>
            <a:r>
              <a:rPr lang="en-US" sz="1800" dirty="0" err="1"/>
              <a:t>bashrc</a:t>
            </a:r>
            <a:r>
              <a:rPr lang="en-US" sz="1800" dirty="0"/>
              <a:t> file of user</a:t>
            </a:r>
          </a:p>
          <a:p>
            <a:pPr lvl="2"/>
            <a:r>
              <a:rPr lang="en-US" sz="1800" dirty="0"/>
              <a:t>export SQOOP_HOME=/usr/local/sqoop-1.4.7.bin__hadoop-2.6.0</a:t>
            </a:r>
          </a:p>
          <a:p>
            <a:pPr lvl="2"/>
            <a:r>
              <a:rPr lang="en-US" sz="1800" dirty="0"/>
              <a:t>export PATH=$PATH:$SQOOP_HOME/bin</a:t>
            </a:r>
          </a:p>
          <a:p>
            <a:pPr lvl="1"/>
            <a:r>
              <a:rPr lang="en-US" sz="1800" dirty="0"/>
              <a:t>Run </a:t>
            </a:r>
            <a:r>
              <a:rPr lang="en-US" sz="1800" dirty="0" err="1"/>
              <a:t>bashrc</a:t>
            </a:r>
            <a:r>
              <a:rPr lang="en-US" sz="1800" dirty="0"/>
              <a:t> file using command</a:t>
            </a:r>
          </a:p>
          <a:p>
            <a:pPr lvl="2"/>
            <a:r>
              <a:rPr lang="en-US" sz="1800" dirty="0"/>
              <a:t>. $HOME/.</a:t>
            </a:r>
            <a:r>
              <a:rPr lang="en-US" sz="1800" dirty="0" err="1"/>
              <a:t>bashrc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08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SQOOP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/>
              <a:t>Copy </a:t>
            </a:r>
            <a:r>
              <a:rPr lang="en-US" sz="1800" dirty="0" err="1"/>
              <a:t>mysql</a:t>
            </a:r>
            <a:r>
              <a:rPr lang="en-US" sz="1800" dirty="0"/>
              <a:t> jar</a:t>
            </a:r>
          </a:p>
          <a:p>
            <a:pPr lvl="1"/>
            <a:r>
              <a:rPr lang="en-US" sz="1800" dirty="0"/>
              <a:t>cp /usr/share/java/mysql-connector-java-5.1.38.jar $SQOOP_HOME/lib</a:t>
            </a:r>
          </a:p>
          <a:p>
            <a:r>
              <a:rPr lang="en-US" sz="1800" dirty="0"/>
              <a:t>Update the sqoop-env.sh to set the home path for hive and hbase</a:t>
            </a:r>
          </a:p>
          <a:p>
            <a:pPr lvl="1"/>
            <a:r>
              <a:rPr lang="en-US" sz="1800" dirty="0"/>
              <a:t>sudo </a:t>
            </a:r>
            <a:r>
              <a:rPr lang="en-US" sz="1800" dirty="0" err="1"/>
              <a:t>gedit</a:t>
            </a:r>
            <a:r>
              <a:rPr lang="en-US" sz="1800" dirty="0"/>
              <a:t> /usr/local/sqoop-1.4.7.bin__hadoop-2.6.0/conf/sqoop-env.sh</a:t>
            </a:r>
          </a:p>
          <a:p>
            <a:pPr lvl="1"/>
            <a:r>
              <a:rPr lang="en-US" sz="1800" dirty="0"/>
              <a:t>export HADOOP_COMMON_HOME=/usr/local/hadoop-2.7.3</a:t>
            </a:r>
          </a:p>
          <a:p>
            <a:pPr lvl="1"/>
            <a:r>
              <a:rPr lang="en-US" sz="1800" dirty="0"/>
              <a:t>export HBASE_HOME=/usr/local/hbase-2.1.1/</a:t>
            </a:r>
          </a:p>
          <a:p>
            <a:pPr lvl="1"/>
            <a:r>
              <a:rPr lang="en-US" sz="1800" dirty="0"/>
              <a:t>export HIVE_HOME=/usr/local/apache-hive-2.3.4-bin/</a:t>
            </a:r>
          </a:p>
          <a:p>
            <a:r>
              <a:rPr lang="en-US" sz="1800" dirty="0"/>
              <a:t>Verify SQOOP installation</a:t>
            </a:r>
          </a:p>
          <a:p>
            <a:pPr lvl="1"/>
            <a:r>
              <a:rPr lang="en-US" sz="1800" dirty="0" err="1"/>
              <a:t>sqoop</a:t>
            </a:r>
            <a:r>
              <a:rPr lang="en-US" sz="1800" dirty="0"/>
              <a:t> help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5525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Install SPARK 2.x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793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Download link - </a:t>
            </a:r>
            <a:r>
              <a:rPr lang="en-US" sz="1800" u="sng" dirty="0">
                <a:hlinkClick r:id="rId2"/>
              </a:rPr>
              <a:t>https://spark.apache.org/</a:t>
            </a:r>
            <a:endParaRPr lang="en-US" sz="1800" dirty="0"/>
          </a:p>
          <a:p>
            <a:pPr lvl="0"/>
            <a:r>
              <a:rPr lang="en-US" sz="1800" dirty="0"/>
              <a:t>Install the SPARK using below commands.</a:t>
            </a:r>
          </a:p>
          <a:p>
            <a:pPr lvl="1"/>
            <a:r>
              <a:rPr lang="en-US" sz="1800" dirty="0"/>
              <a:t>Untar the downloaded file to home directory</a:t>
            </a:r>
          </a:p>
          <a:p>
            <a:pPr lvl="2"/>
            <a:r>
              <a:rPr lang="en-US" sz="1800" dirty="0"/>
              <a:t>tar xvzf Downloads/spark-2.4.0-bin-hadoop2.7.tgz</a:t>
            </a:r>
          </a:p>
          <a:p>
            <a:pPr lvl="1"/>
            <a:r>
              <a:rPr lang="en-US" sz="1800" dirty="0"/>
              <a:t>Move the untar file to /usr/local (usually used for local installation)</a:t>
            </a:r>
          </a:p>
          <a:p>
            <a:pPr lvl="2"/>
            <a:r>
              <a:rPr lang="en-US" sz="1800" dirty="0"/>
              <a:t>sudo mv spark-2.4.0-bin-hadoop2.7/ /usr/local</a:t>
            </a:r>
          </a:p>
          <a:p>
            <a:pPr lvl="1"/>
            <a:r>
              <a:rPr lang="en-US" sz="1800" dirty="0"/>
              <a:t>Change owner/group to your user</a:t>
            </a:r>
          </a:p>
          <a:p>
            <a:pPr lvl="2"/>
            <a:r>
              <a:rPr lang="en-US" sz="1800" dirty="0"/>
              <a:t>sudo </a:t>
            </a:r>
            <a:r>
              <a:rPr lang="en-US" sz="1800" dirty="0" err="1"/>
              <a:t>chown</a:t>
            </a:r>
            <a:r>
              <a:rPr lang="en-US" sz="1800" dirty="0"/>
              <a:t> -R </a:t>
            </a:r>
            <a:r>
              <a:rPr lang="en-US" sz="1800" dirty="0" err="1"/>
              <a:t>notroot:notroot</a:t>
            </a:r>
            <a:r>
              <a:rPr lang="en-US" sz="1800" dirty="0"/>
              <a:t> /usr/local/spark-2.4.0-bin-hadoop2.7</a:t>
            </a:r>
          </a:p>
          <a:p>
            <a:pPr lvl="0"/>
            <a:r>
              <a:rPr lang="en-US" sz="1800" dirty="0"/>
              <a:t>Update $HOME/.</a:t>
            </a:r>
            <a:r>
              <a:rPr lang="en-US" sz="1800" dirty="0" err="1"/>
              <a:t>bashrc</a:t>
            </a:r>
            <a:endParaRPr lang="en-US" sz="1800" dirty="0"/>
          </a:p>
          <a:p>
            <a:pPr lvl="1"/>
            <a:r>
              <a:rPr lang="en-US" sz="1800" dirty="0"/>
              <a:t>Add the following lines to the end of the $HOME/.</a:t>
            </a:r>
            <a:r>
              <a:rPr lang="en-US" sz="1800" dirty="0" err="1"/>
              <a:t>bashrc</a:t>
            </a:r>
            <a:r>
              <a:rPr lang="en-US" sz="1800" dirty="0"/>
              <a:t> file of user</a:t>
            </a:r>
          </a:p>
          <a:p>
            <a:pPr lvl="2"/>
            <a:r>
              <a:rPr lang="en-US" sz="1800" dirty="0"/>
              <a:t>export SPARK_HOME=/usr/local/spark-2.4.0-bin-hadoop2.7</a:t>
            </a:r>
          </a:p>
          <a:p>
            <a:pPr lvl="2"/>
            <a:r>
              <a:rPr lang="en-US" sz="1800" dirty="0"/>
              <a:t>export PATH=$PATH:$SPARK_HOME/bin</a:t>
            </a:r>
          </a:p>
          <a:p>
            <a:pPr lvl="1"/>
            <a:r>
              <a:rPr lang="en-US" sz="1800" dirty="0"/>
              <a:t>Run </a:t>
            </a:r>
            <a:r>
              <a:rPr lang="en-US" sz="1800" dirty="0" err="1"/>
              <a:t>bashrc</a:t>
            </a:r>
            <a:r>
              <a:rPr lang="en-US" sz="1800" dirty="0"/>
              <a:t> file using command</a:t>
            </a:r>
          </a:p>
          <a:p>
            <a:pPr lvl="2"/>
            <a:r>
              <a:rPr lang="en-US" sz="1800" dirty="0"/>
              <a:t>. $HOME/.</a:t>
            </a:r>
            <a:r>
              <a:rPr lang="en-US" sz="1800" dirty="0" err="1"/>
              <a:t>bashrc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67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SPARK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7"/>
            <a:ext cx="8229600" cy="4952993"/>
          </a:xfrm>
        </p:spPr>
        <p:txBody>
          <a:bodyPr>
            <a:normAutofit fontScale="92500"/>
          </a:bodyPr>
          <a:lstStyle/>
          <a:p>
            <a:pPr lvl="0"/>
            <a:r>
              <a:rPr lang="en-US" sz="1600" dirty="0"/>
              <a:t>Copy hive-site.xml to </a:t>
            </a:r>
            <a:r>
              <a:rPr lang="en-US" sz="1600" dirty="0" err="1"/>
              <a:t>Spak</a:t>
            </a:r>
            <a:r>
              <a:rPr lang="en-US" sz="1600" dirty="0"/>
              <a:t> conf directory</a:t>
            </a:r>
          </a:p>
          <a:p>
            <a:pPr lvl="1"/>
            <a:r>
              <a:rPr lang="en-US" sz="1600" dirty="0"/>
              <a:t>cp $HIVE_HOME/conf/hive-site.xml $SPARK_HOME/conf</a:t>
            </a:r>
          </a:p>
          <a:p>
            <a:pPr lvl="0"/>
            <a:r>
              <a:rPr lang="en-US" sz="1600" dirty="0"/>
              <a:t>Copy </a:t>
            </a:r>
            <a:r>
              <a:rPr lang="en-US" sz="1600" dirty="0" err="1"/>
              <a:t>mysql</a:t>
            </a:r>
            <a:r>
              <a:rPr lang="en-US" sz="1600" dirty="0"/>
              <a:t> jars to spark jar library</a:t>
            </a:r>
          </a:p>
          <a:p>
            <a:pPr lvl="1"/>
            <a:r>
              <a:rPr lang="en-US" sz="1600" dirty="0"/>
              <a:t>cp /usr/share/java/mysql-connector-java.jar $SPARK_HOME/jars</a:t>
            </a:r>
          </a:p>
          <a:p>
            <a:pPr lvl="1"/>
            <a:r>
              <a:rPr lang="en-US" sz="1600" dirty="0"/>
              <a:t>cp /usr/share/java/mysql-connector-java-5.1.38.jar $SPARK_HOME/jars</a:t>
            </a:r>
          </a:p>
          <a:p>
            <a:r>
              <a:rPr lang="en-US" sz="1600" dirty="0"/>
              <a:t>Update spark-env.sh configuration files present in conf directory</a:t>
            </a:r>
          </a:p>
          <a:p>
            <a:pPr lvl="1"/>
            <a:r>
              <a:rPr lang="en-US" sz="1600" dirty="0"/>
              <a:t>sudo cp $SPARK_HOME/conf/spark-</a:t>
            </a:r>
            <a:r>
              <a:rPr lang="en-US" sz="1600" dirty="0" err="1"/>
              <a:t>env.sh.template</a:t>
            </a:r>
            <a:r>
              <a:rPr lang="en-US" sz="1600" dirty="0"/>
              <a:t> $SPARK_HOME/conf/spark-env.sh</a:t>
            </a:r>
          </a:p>
          <a:p>
            <a:pPr lvl="1"/>
            <a:r>
              <a:rPr lang="en-US" sz="1600" dirty="0"/>
              <a:t>sudo </a:t>
            </a:r>
            <a:r>
              <a:rPr lang="en-US" sz="1600" dirty="0" err="1"/>
              <a:t>gedit</a:t>
            </a:r>
            <a:r>
              <a:rPr lang="en-US" sz="1600" dirty="0"/>
              <a:t> $SPARK_HOME/conf/spark-env.sh</a:t>
            </a:r>
          </a:p>
          <a:p>
            <a:pPr lvl="1"/>
            <a:r>
              <a:rPr lang="en-US" sz="1600" dirty="0"/>
              <a:t>export SPARK_CLASSPATH=$SPARK_CLASSPATH:$HIVE_HOME/lib:/usr/share/java/mysql-connector-java-5.1.38.jar</a:t>
            </a:r>
          </a:p>
          <a:p>
            <a:pPr lvl="1"/>
            <a:r>
              <a:rPr lang="en-US" sz="1600" dirty="0"/>
              <a:t>export PYSPARK_PYTHON</a:t>
            </a:r>
            <a:r>
              <a:rPr lang="en-US" sz="1600"/>
              <a:t>=/usr/bin/python3.5</a:t>
            </a:r>
            <a:endParaRPr lang="en-US" sz="1600" dirty="0"/>
          </a:p>
          <a:p>
            <a:r>
              <a:rPr lang="en-US" sz="1600" dirty="0"/>
              <a:t>Update spark log level to WARN instead of INFO</a:t>
            </a:r>
          </a:p>
          <a:p>
            <a:pPr lvl="1"/>
            <a:r>
              <a:rPr lang="en-US" sz="1600" dirty="0"/>
              <a:t>sudo cp $SPARK_HOME/conf/log4j.properties.template $SPARK_HOME/conf/log4j.properties</a:t>
            </a:r>
          </a:p>
          <a:p>
            <a:pPr lvl="1"/>
            <a:r>
              <a:rPr lang="en-US" sz="1600" dirty="0"/>
              <a:t>sudo </a:t>
            </a:r>
            <a:r>
              <a:rPr lang="en-US" sz="1600" dirty="0" err="1"/>
              <a:t>gedit</a:t>
            </a:r>
            <a:r>
              <a:rPr lang="en-US" sz="1600" dirty="0"/>
              <a:t> $SPARK_HOME/conf/log4j.properties</a:t>
            </a:r>
          </a:p>
          <a:p>
            <a:pPr lvl="1"/>
            <a:r>
              <a:rPr lang="en-US" sz="1600" dirty="0"/>
              <a:t>log4j.rootCategory=WARN, console</a:t>
            </a:r>
          </a:p>
          <a:p>
            <a:r>
              <a:rPr lang="en-US" sz="1600" dirty="0"/>
              <a:t>Starting Spark Shell.</a:t>
            </a:r>
          </a:p>
          <a:p>
            <a:pPr lvl="1"/>
            <a:r>
              <a:rPr lang="en-US" sz="1600" dirty="0"/>
              <a:t>spark-shell</a:t>
            </a:r>
          </a:p>
          <a:p>
            <a:pPr lvl="1"/>
            <a:r>
              <a:rPr lang="en-US" sz="1600" dirty="0"/>
              <a:t>Check the Spark shell web UI at </a:t>
            </a:r>
            <a:r>
              <a:rPr lang="en-US" sz="1600" dirty="0">
                <a:hlinkClick r:id="rId2"/>
              </a:rPr>
              <a:t>http://localhost:4040/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68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Install Anaconda for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1600" dirty="0"/>
              <a:t>Enter the following to install Anaconda for Python 3.7:</a:t>
            </a:r>
          </a:p>
          <a:p>
            <a:pPr lvl="1"/>
            <a:r>
              <a:rPr lang="en-US" sz="1600" dirty="0"/>
              <a:t>bash ~/Downloads/Anaconda3-5.3.0-Linux-x86_64.sh</a:t>
            </a:r>
          </a:p>
          <a:p>
            <a:pPr lvl="1"/>
            <a:r>
              <a:rPr lang="en-US" sz="1600" dirty="0"/>
              <a:t>The installer prompts “Do you wish the installer to prepend the Anaconda&lt;3&gt; install location to PATH in your /home/&lt;user&gt;/.</a:t>
            </a:r>
            <a:r>
              <a:rPr lang="en-US" sz="1600" dirty="0" err="1"/>
              <a:t>bashrc</a:t>
            </a:r>
            <a:r>
              <a:rPr lang="en-US" sz="1600" dirty="0"/>
              <a:t> ?” Enter Yes. </a:t>
            </a:r>
          </a:p>
          <a:p>
            <a:pPr lvl="1"/>
            <a:r>
              <a:rPr lang="en-US" sz="1600" dirty="0"/>
              <a:t>To manually update the ANACONDA_HOME in </a:t>
            </a:r>
            <a:r>
              <a:rPr lang="en-US" sz="1600" dirty="0" err="1"/>
              <a:t>bashrc</a:t>
            </a:r>
            <a:r>
              <a:rPr lang="en-US" sz="1600" dirty="0"/>
              <a:t> file </a:t>
            </a:r>
          </a:p>
          <a:p>
            <a:pPr lvl="2"/>
            <a:r>
              <a:rPr lang="en-US" sz="1600" dirty="0"/>
              <a:t>export ANACONDA_HOME=/home/</a:t>
            </a:r>
            <a:r>
              <a:rPr lang="en-US" sz="1600" dirty="0" err="1"/>
              <a:t>notroot</a:t>
            </a:r>
            <a:r>
              <a:rPr lang="en-US" sz="1600" dirty="0"/>
              <a:t>/anaconda3</a:t>
            </a:r>
          </a:p>
          <a:p>
            <a:pPr lvl="2"/>
            <a:r>
              <a:rPr lang="en-US" sz="1600" dirty="0"/>
              <a:t>export PATH=$PATH:$ANACONDA_HOME/bin</a:t>
            </a:r>
          </a:p>
          <a:p>
            <a:pPr lvl="1"/>
            <a:r>
              <a:rPr lang="en-US" sz="1600" dirty="0"/>
              <a:t>Update below in .</a:t>
            </a:r>
            <a:r>
              <a:rPr lang="en-US" sz="1600" dirty="0" err="1"/>
              <a:t>bashrc</a:t>
            </a:r>
            <a:r>
              <a:rPr lang="en-US" sz="1600" dirty="0"/>
              <a:t> to launch </a:t>
            </a:r>
            <a:r>
              <a:rPr lang="en-US" sz="1600" dirty="0" err="1"/>
              <a:t>jupyter</a:t>
            </a:r>
            <a:r>
              <a:rPr lang="en-US" sz="1600" dirty="0"/>
              <a:t> notebook for </a:t>
            </a:r>
            <a:r>
              <a:rPr lang="en-US" sz="1600" dirty="0" err="1"/>
              <a:t>pyspark</a:t>
            </a:r>
            <a:endParaRPr lang="en-US" sz="1600" dirty="0"/>
          </a:p>
          <a:p>
            <a:pPr lvl="2"/>
            <a:r>
              <a:rPr lang="en-US" sz="1600" dirty="0"/>
              <a:t>export PYSPARK_SUBMIT_ARGS="</a:t>
            </a:r>
            <a:r>
              <a:rPr lang="en-US" sz="1600" dirty="0" err="1"/>
              <a:t>pyspark</a:t>
            </a:r>
            <a:r>
              <a:rPr lang="en-US" sz="1600" dirty="0"/>
              <a:t>-shell"</a:t>
            </a:r>
          </a:p>
          <a:p>
            <a:pPr lvl="2"/>
            <a:r>
              <a:rPr lang="en-US" sz="1600" dirty="0"/>
              <a:t>export PYSPARK_DRIVER_PYTHON=</a:t>
            </a:r>
            <a:r>
              <a:rPr lang="en-US" sz="1600" dirty="0" err="1"/>
              <a:t>ipython</a:t>
            </a:r>
            <a:endParaRPr lang="en-US" sz="1600" dirty="0"/>
          </a:p>
          <a:p>
            <a:pPr lvl="2"/>
            <a:r>
              <a:rPr lang="en-US" sz="1600" dirty="0"/>
              <a:t>export PYSPARK_DRIVER_PYTHON_OPTS='notebook' </a:t>
            </a:r>
            <a:r>
              <a:rPr lang="en-US" sz="1600" dirty="0" err="1"/>
              <a:t>pyspark</a:t>
            </a:r>
            <a:endParaRPr lang="en-US" sz="1600" dirty="0"/>
          </a:p>
          <a:p>
            <a:r>
              <a:rPr lang="en-US" sz="1600" dirty="0"/>
              <a:t>Open a Terminal window</a:t>
            </a:r>
          </a:p>
          <a:p>
            <a:pPr lvl="1"/>
            <a:r>
              <a:rPr lang="en-US" sz="1600" dirty="0"/>
              <a:t>anaconda-navigator</a:t>
            </a:r>
          </a:p>
          <a:p>
            <a:pPr lvl="1"/>
            <a:r>
              <a:rPr lang="en-US" sz="1600" dirty="0"/>
              <a:t>Pyspark</a:t>
            </a:r>
          </a:p>
          <a:p>
            <a:r>
              <a:rPr lang="en-US" sz="1600" dirty="0"/>
              <a:t>Currently This will run python 3.7 for Pyspark, to downgrade to stable 3.5 version</a:t>
            </a:r>
          </a:p>
          <a:p>
            <a:pPr lvl="1"/>
            <a:r>
              <a:rPr lang="en-US" sz="1600" dirty="0"/>
              <a:t>download the latest version of Anaconda and run the following command to install Python 3.5 (or 3.6) in the root environment: </a:t>
            </a:r>
          </a:p>
          <a:p>
            <a:pPr lvl="1"/>
            <a:r>
              <a:rPr lang="en-US" sz="1600" dirty="0" err="1"/>
              <a:t>conda</a:t>
            </a:r>
            <a:r>
              <a:rPr lang="en-US" sz="1600" dirty="0"/>
              <a:t> install python=3.5</a:t>
            </a:r>
          </a:p>
        </p:txBody>
      </p:sp>
    </p:spTree>
    <p:extLst>
      <p:ext uri="{BB962C8B-B14F-4D97-AF65-F5344CB8AC3E}">
        <p14:creationId xmlns:p14="http://schemas.microsoft.com/office/powerpoint/2010/main" val="129241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Flume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Download Flume</a:t>
            </a:r>
          </a:p>
          <a:p>
            <a:pPr lvl="1"/>
            <a:r>
              <a:rPr lang="en-US" sz="1600" dirty="0">
                <a:hlinkClick r:id="rId2"/>
              </a:rPr>
              <a:t>http://www.apache.org/dyn/closer.lua/flume/</a:t>
            </a:r>
            <a:endParaRPr lang="en-US" sz="1600" dirty="0"/>
          </a:p>
          <a:p>
            <a:pPr lvl="0"/>
            <a:r>
              <a:rPr lang="en-US" sz="1600" dirty="0"/>
              <a:t>Install the Flume using below commands.</a:t>
            </a:r>
          </a:p>
          <a:p>
            <a:pPr lvl="1"/>
            <a:r>
              <a:rPr lang="en-US" sz="1600" dirty="0"/>
              <a:t>Untar the downloaded file to home directory</a:t>
            </a:r>
          </a:p>
          <a:p>
            <a:pPr lvl="2"/>
            <a:r>
              <a:rPr lang="en-US" sz="1600" dirty="0"/>
              <a:t>tar xvzf Downloads/apache-flume-1.8.0-bin.tar.gz</a:t>
            </a:r>
          </a:p>
          <a:p>
            <a:pPr lvl="1"/>
            <a:r>
              <a:rPr lang="en-US" sz="1600" dirty="0"/>
              <a:t>Move the untar file to /usr/local (usually used for local installation)</a:t>
            </a:r>
          </a:p>
          <a:p>
            <a:pPr lvl="2"/>
            <a:r>
              <a:rPr lang="en-US" sz="1600" dirty="0"/>
              <a:t>sudo mv apache-flume-1.8.0-bin/ /usr/local</a:t>
            </a:r>
          </a:p>
          <a:p>
            <a:pPr lvl="1"/>
            <a:r>
              <a:rPr lang="en-US" sz="1600" dirty="0"/>
              <a:t>Change owner/group to your user</a:t>
            </a:r>
          </a:p>
          <a:p>
            <a:pPr lvl="2"/>
            <a:r>
              <a:rPr lang="en-US" sz="1600" dirty="0"/>
              <a:t>sudo </a:t>
            </a:r>
            <a:r>
              <a:rPr lang="en-US" sz="1600" dirty="0" err="1"/>
              <a:t>chown</a:t>
            </a:r>
            <a:r>
              <a:rPr lang="en-US" sz="1600" dirty="0"/>
              <a:t> -R </a:t>
            </a:r>
            <a:r>
              <a:rPr lang="en-US" sz="1600" dirty="0" err="1"/>
              <a:t>notroot:notroot</a:t>
            </a:r>
            <a:r>
              <a:rPr lang="en-US" sz="1600" dirty="0"/>
              <a:t> /usr/local/apache-flume-1.8.0-bin/</a:t>
            </a:r>
          </a:p>
          <a:p>
            <a:pPr lvl="0"/>
            <a:r>
              <a:rPr lang="en-US" sz="1600" dirty="0"/>
              <a:t>Update $HOME/.</a:t>
            </a:r>
            <a:r>
              <a:rPr lang="en-US" sz="1600" dirty="0" err="1"/>
              <a:t>bashrc</a:t>
            </a:r>
            <a:endParaRPr lang="en-US" sz="1600" dirty="0"/>
          </a:p>
          <a:p>
            <a:pPr lvl="1"/>
            <a:r>
              <a:rPr lang="en-US" sz="1600" dirty="0"/>
              <a:t>Add the following lines to the end of the $HOME/.</a:t>
            </a:r>
            <a:r>
              <a:rPr lang="en-US" sz="1600" dirty="0" err="1"/>
              <a:t>bashrc</a:t>
            </a:r>
            <a:r>
              <a:rPr lang="en-US" sz="1600" dirty="0"/>
              <a:t> file of user</a:t>
            </a:r>
          </a:p>
          <a:p>
            <a:pPr lvl="2"/>
            <a:r>
              <a:rPr lang="en-US" sz="1600" dirty="0"/>
              <a:t>export FLUME_HOME=/usr/local/apache-flume-1.8.0-bin</a:t>
            </a:r>
          </a:p>
          <a:p>
            <a:pPr lvl="2"/>
            <a:r>
              <a:rPr lang="en-US" sz="1600" dirty="0"/>
              <a:t>export PATH=$PATH:$FLUME_HOME/bin </a:t>
            </a:r>
          </a:p>
          <a:p>
            <a:pPr lvl="1"/>
            <a:r>
              <a:rPr lang="en-US" sz="1600" dirty="0"/>
              <a:t>Run </a:t>
            </a:r>
            <a:r>
              <a:rPr lang="en-US" sz="1600" dirty="0" err="1"/>
              <a:t>bashrc</a:t>
            </a:r>
            <a:r>
              <a:rPr lang="en-US" sz="1600" dirty="0"/>
              <a:t> file using command</a:t>
            </a:r>
          </a:p>
          <a:p>
            <a:pPr lvl="2"/>
            <a:r>
              <a:rPr lang="en-US" sz="1600" dirty="0"/>
              <a:t>. $HOME/.</a:t>
            </a:r>
            <a:r>
              <a:rPr lang="en-US" sz="1600" dirty="0" err="1"/>
              <a:t>bashrc</a:t>
            </a:r>
            <a:r>
              <a:rPr lang="en-US" sz="1600" dirty="0"/>
              <a:t> </a:t>
            </a:r>
          </a:p>
          <a:p>
            <a:r>
              <a:rPr lang="en-US" sz="1600" dirty="0"/>
              <a:t>To start grunt shell</a:t>
            </a:r>
          </a:p>
          <a:p>
            <a:pPr lvl="1"/>
            <a:r>
              <a:rPr lang="en-US" sz="1600" dirty="0"/>
              <a:t>flume-</a:t>
            </a:r>
            <a:r>
              <a:rPr lang="en-US" sz="1600" dirty="0" err="1"/>
              <a:t>ng</a:t>
            </a:r>
            <a:r>
              <a:rPr lang="en-US" sz="1600" dirty="0"/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123639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7"/>
            <a:ext cx="8229600" cy="4648193"/>
          </a:xfrm>
        </p:spPr>
        <p:txBody>
          <a:bodyPr>
            <a:noAutofit/>
          </a:bodyPr>
          <a:lstStyle/>
          <a:p>
            <a:r>
              <a:rPr lang="en-US" sz="1400" dirty="0"/>
              <a:t>Install MySQL using command </a:t>
            </a:r>
          </a:p>
          <a:p>
            <a:pPr lvl="1"/>
            <a:r>
              <a:rPr lang="en-US" sz="1400" dirty="0"/>
              <a:t>sudo apt-get install </a:t>
            </a:r>
            <a:r>
              <a:rPr lang="en-US" sz="1400" dirty="0" err="1"/>
              <a:t>mysql</a:t>
            </a:r>
            <a:r>
              <a:rPr lang="en-US" sz="1400" dirty="0"/>
              <a:t>-server</a:t>
            </a:r>
          </a:p>
          <a:p>
            <a:pPr lvl="2"/>
            <a:r>
              <a:rPr lang="en-US" sz="1400" dirty="0"/>
              <a:t>When prompted enter new root password for </a:t>
            </a:r>
            <a:r>
              <a:rPr lang="en-US" sz="1400" dirty="0" err="1"/>
              <a:t>mysql</a:t>
            </a:r>
            <a:endParaRPr lang="en-US" sz="1400" dirty="0"/>
          </a:p>
          <a:p>
            <a:pPr lvl="1"/>
            <a:r>
              <a:rPr lang="en-US" sz="1400" dirty="0"/>
              <a:t>Start the </a:t>
            </a:r>
            <a:r>
              <a:rPr lang="en-US" sz="1400" dirty="0" err="1"/>
              <a:t>mysql</a:t>
            </a:r>
            <a:r>
              <a:rPr lang="en-US" sz="1400" dirty="0"/>
              <a:t> daemon</a:t>
            </a:r>
          </a:p>
          <a:p>
            <a:pPr lvl="2"/>
            <a:r>
              <a:rPr lang="en-US" sz="1400" dirty="0"/>
              <a:t>sudo service </a:t>
            </a:r>
            <a:r>
              <a:rPr lang="en-US" sz="1400" dirty="0" err="1"/>
              <a:t>mysql</a:t>
            </a:r>
            <a:r>
              <a:rPr lang="en-US" sz="1400" dirty="0"/>
              <a:t> start</a:t>
            </a:r>
          </a:p>
          <a:p>
            <a:r>
              <a:rPr lang="en-US" sz="1400" dirty="0"/>
              <a:t>Verify MySQL installation by connecting as below</a:t>
            </a:r>
          </a:p>
          <a:p>
            <a:pPr lvl="1"/>
            <a:r>
              <a:rPr lang="en-US" sz="1400" dirty="0" err="1"/>
              <a:t>mysql</a:t>
            </a:r>
            <a:r>
              <a:rPr lang="en-US" sz="1400" dirty="0"/>
              <a:t> -u root -p 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</a:rPr>
              <a:t>mysql -h 101.53.130.146 -u sandeepm –p //to cluster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</a:rPr>
              <a:t>Move the below files to Linux home path using winscp.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movie-</a:t>
            </a:r>
            <a:r>
              <a:rPr lang="en-US" sz="1400" dirty="0" err="1">
                <a:solidFill>
                  <a:srgbClr val="000000"/>
                </a:solidFill>
              </a:rPr>
              <a:t>schema.sql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movie-</a:t>
            </a:r>
            <a:r>
              <a:rPr lang="en-US" sz="1400" dirty="0" err="1">
                <a:solidFill>
                  <a:srgbClr val="000000"/>
                </a:solidFill>
              </a:rPr>
              <a:t>data.sql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Execute the movie-</a:t>
            </a:r>
            <a:r>
              <a:rPr lang="en-US" sz="1400" dirty="0" err="1">
                <a:solidFill>
                  <a:srgbClr val="000000"/>
                </a:solidFill>
              </a:rPr>
              <a:t>schema.sql</a:t>
            </a:r>
            <a:r>
              <a:rPr lang="en-US" sz="1400" dirty="0">
                <a:solidFill>
                  <a:srgbClr val="000000"/>
                </a:solidFill>
              </a:rPr>
              <a:t> script to create the database structure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source </a:t>
            </a:r>
            <a:r>
              <a:rPr lang="en-US" sz="1400" dirty="0" err="1">
                <a:solidFill>
                  <a:srgbClr val="000000"/>
                </a:solidFill>
              </a:rPr>
              <a:t>mysql_data</a:t>
            </a:r>
            <a:r>
              <a:rPr lang="en-US" sz="1400" dirty="0">
                <a:solidFill>
                  <a:srgbClr val="000000"/>
                </a:solidFill>
              </a:rPr>
              <a:t>/movie-</a:t>
            </a:r>
            <a:r>
              <a:rPr lang="en-US" sz="1400" dirty="0" err="1">
                <a:solidFill>
                  <a:srgbClr val="000000"/>
                </a:solidFill>
              </a:rPr>
              <a:t>schema.sql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Show tables;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Execute the movie-</a:t>
            </a:r>
            <a:r>
              <a:rPr lang="en-US" sz="1400" dirty="0" err="1">
                <a:solidFill>
                  <a:srgbClr val="000000"/>
                </a:solidFill>
              </a:rPr>
              <a:t>data.sql</a:t>
            </a:r>
            <a:r>
              <a:rPr lang="en-US" sz="1400" dirty="0">
                <a:solidFill>
                  <a:srgbClr val="000000"/>
                </a:solidFill>
              </a:rPr>
              <a:t> script to populate the data in created tables;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source </a:t>
            </a:r>
            <a:r>
              <a:rPr lang="en-US" sz="1400" dirty="0" err="1">
                <a:solidFill>
                  <a:srgbClr val="000000"/>
                </a:solidFill>
              </a:rPr>
              <a:t>mysql_data</a:t>
            </a:r>
            <a:r>
              <a:rPr lang="en-US" sz="1400" dirty="0">
                <a:solidFill>
                  <a:srgbClr val="000000"/>
                </a:solidFill>
              </a:rPr>
              <a:t>/movie-</a:t>
            </a:r>
            <a:r>
              <a:rPr lang="en-US" sz="1400" dirty="0" err="1">
                <a:solidFill>
                  <a:srgbClr val="000000"/>
                </a:solidFill>
              </a:rPr>
              <a:t>data.sql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select count(*) from actor;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9152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Download KAFKA</a:t>
            </a:r>
          </a:p>
          <a:p>
            <a:pPr lvl="1"/>
            <a:r>
              <a:rPr lang="en-US" sz="1600" dirty="0">
                <a:hlinkClick r:id="rId2"/>
              </a:rPr>
              <a:t>https://archive.apache.org/dist/kafka/1.1.0/kafka_2.11-1.1.0.tgz</a:t>
            </a:r>
            <a:endParaRPr lang="en-US" sz="1600" dirty="0"/>
          </a:p>
          <a:p>
            <a:r>
              <a:rPr lang="en-US" sz="1600" dirty="0"/>
              <a:t>Install the KAFKA using below commands.</a:t>
            </a:r>
          </a:p>
          <a:p>
            <a:pPr lvl="1"/>
            <a:r>
              <a:rPr lang="en-US" sz="1600" dirty="0"/>
              <a:t>Untar the downloaded file to home directory</a:t>
            </a:r>
          </a:p>
          <a:p>
            <a:pPr lvl="2"/>
            <a:r>
              <a:rPr lang="en-US" sz="1600" dirty="0"/>
              <a:t>tar xvzf Downloads/kafka_2.11-1.1.0.tgz</a:t>
            </a:r>
          </a:p>
          <a:p>
            <a:pPr lvl="1"/>
            <a:r>
              <a:rPr lang="en-US" sz="1600" dirty="0"/>
              <a:t>Move the untar file to /usr/local (usually used for local installation)</a:t>
            </a:r>
          </a:p>
          <a:p>
            <a:pPr lvl="2"/>
            <a:r>
              <a:rPr lang="en-US" sz="1600" dirty="0"/>
              <a:t>sudo mv kafka_2.11-1.1.0 /usr/local</a:t>
            </a:r>
          </a:p>
          <a:p>
            <a:pPr lvl="1"/>
            <a:r>
              <a:rPr lang="en-US" sz="1600" dirty="0"/>
              <a:t>Change owner/group to your user</a:t>
            </a:r>
          </a:p>
          <a:p>
            <a:pPr lvl="2"/>
            <a:r>
              <a:rPr lang="en-US" sz="1600" dirty="0"/>
              <a:t>sudo </a:t>
            </a:r>
            <a:r>
              <a:rPr lang="en-US" sz="1600" dirty="0" err="1"/>
              <a:t>chown</a:t>
            </a:r>
            <a:r>
              <a:rPr lang="en-US" sz="1600" dirty="0"/>
              <a:t> -R </a:t>
            </a:r>
            <a:r>
              <a:rPr lang="en-US" sz="1600" dirty="0" err="1"/>
              <a:t>notroot:notroot</a:t>
            </a:r>
            <a:r>
              <a:rPr lang="en-US" sz="1600" dirty="0"/>
              <a:t> /usr/local/kafka_2.11-1.1.0</a:t>
            </a:r>
          </a:p>
          <a:p>
            <a:pPr lvl="0"/>
            <a:r>
              <a:rPr lang="en-US" sz="1600" dirty="0"/>
              <a:t>Update $HOME/.</a:t>
            </a:r>
            <a:r>
              <a:rPr lang="en-US" sz="1600" dirty="0" err="1"/>
              <a:t>bashrc</a:t>
            </a:r>
            <a:endParaRPr lang="en-US" sz="1600" dirty="0"/>
          </a:p>
          <a:p>
            <a:pPr lvl="1"/>
            <a:r>
              <a:rPr lang="en-US" sz="1600" dirty="0"/>
              <a:t>Add the following lines to the end of the $HOME/.</a:t>
            </a:r>
            <a:r>
              <a:rPr lang="en-US" sz="1600" dirty="0" err="1"/>
              <a:t>bashrc</a:t>
            </a:r>
            <a:r>
              <a:rPr lang="en-US" sz="1600" dirty="0"/>
              <a:t> file of user</a:t>
            </a:r>
          </a:p>
          <a:p>
            <a:pPr lvl="2"/>
            <a:r>
              <a:rPr lang="en-US" sz="1600" dirty="0"/>
              <a:t>export KAFKA_HOME=/usr/local/kafka_2.11-1.1.0.tgz</a:t>
            </a:r>
          </a:p>
          <a:p>
            <a:pPr lvl="2"/>
            <a:r>
              <a:rPr lang="en-US" sz="1600" dirty="0"/>
              <a:t>export PATH=$PATH:$KAFKA_HOME/bin</a:t>
            </a:r>
          </a:p>
          <a:p>
            <a:pPr lvl="1"/>
            <a:r>
              <a:rPr lang="en-US" sz="1600" dirty="0"/>
              <a:t>Run </a:t>
            </a:r>
            <a:r>
              <a:rPr lang="en-US" sz="1600" dirty="0" err="1"/>
              <a:t>bashrc</a:t>
            </a:r>
            <a:r>
              <a:rPr lang="en-US" sz="1600" dirty="0"/>
              <a:t> file using command</a:t>
            </a:r>
          </a:p>
          <a:p>
            <a:pPr lvl="2"/>
            <a:r>
              <a:rPr lang="en-US" sz="1600" dirty="0"/>
              <a:t>. $HOME/.</a:t>
            </a:r>
            <a:r>
              <a:rPr lang="en-US" sz="1600" dirty="0" err="1"/>
              <a:t>bashrc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50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Kafka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285750"/>
            <a:r>
              <a:rPr lang="en-US" sz="1600" dirty="0"/>
              <a:t>Start Zookeeper service with port 2181 to manage KAFKA brokers</a:t>
            </a:r>
          </a:p>
          <a:p>
            <a:pPr marL="685800" lvl="1"/>
            <a:r>
              <a:rPr lang="en-US" sz="1600" dirty="0"/>
              <a:t>zookeeper-server-start.sh $KAFKA_HOME/config/</a:t>
            </a:r>
            <a:r>
              <a:rPr lang="en-US" sz="1600" dirty="0" err="1"/>
              <a:t>zookeeper.properties</a:t>
            </a:r>
            <a:endParaRPr lang="en-US" sz="1600" dirty="0"/>
          </a:p>
          <a:p>
            <a:pPr marL="685800" lvl="1"/>
            <a:r>
              <a:rPr lang="en-US" sz="1600" dirty="0"/>
              <a:t>If 2181 port is already in use, then update below config files use a different PORT. (say 5181)</a:t>
            </a:r>
          </a:p>
          <a:p>
            <a:pPr marL="1085843" lvl="2"/>
            <a:r>
              <a:rPr lang="en-US" sz="1600" dirty="0"/>
              <a:t>sudo </a:t>
            </a:r>
            <a:r>
              <a:rPr lang="en-US" sz="1600" dirty="0" err="1"/>
              <a:t>gedit</a:t>
            </a:r>
            <a:r>
              <a:rPr lang="en-US" sz="1600" dirty="0"/>
              <a:t> $KAFKA_HOME/config/</a:t>
            </a:r>
            <a:r>
              <a:rPr lang="en-US" sz="1600" dirty="0" err="1"/>
              <a:t>zookeeper.properties</a:t>
            </a:r>
            <a:endParaRPr lang="en-US" sz="1600" dirty="0"/>
          </a:p>
          <a:p>
            <a:pPr marL="1543037" lvl="3"/>
            <a:r>
              <a:rPr lang="en-US" sz="1600" dirty="0" err="1"/>
              <a:t>clientPort</a:t>
            </a:r>
            <a:r>
              <a:rPr lang="en-US" sz="1600" dirty="0"/>
              <a:t>=5181</a:t>
            </a:r>
          </a:p>
          <a:p>
            <a:pPr marL="1085843" lvl="2"/>
            <a:r>
              <a:rPr lang="en-US" sz="1600" dirty="0"/>
              <a:t>sudo </a:t>
            </a:r>
            <a:r>
              <a:rPr lang="en-US" sz="1600" dirty="0" err="1"/>
              <a:t>gedit</a:t>
            </a:r>
            <a:r>
              <a:rPr lang="en-US" sz="1600" dirty="0"/>
              <a:t> $KAFKA_HOME/config/</a:t>
            </a:r>
            <a:r>
              <a:rPr lang="en-US" sz="1600" dirty="0" err="1"/>
              <a:t>server.properties</a:t>
            </a:r>
            <a:endParaRPr lang="en-US" sz="1600" dirty="0"/>
          </a:p>
          <a:p>
            <a:pPr marL="1543037" lvl="3"/>
            <a:r>
              <a:rPr lang="en-US" sz="1600" dirty="0" err="1"/>
              <a:t>zookeeper.connect</a:t>
            </a:r>
            <a:r>
              <a:rPr lang="en-US" sz="1600" dirty="0"/>
              <a:t>=localhost:5181</a:t>
            </a:r>
          </a:p>
          <a:p>
            <a:pPr marL="685800" lvl="1"/>
            <a:r>
              <a:rPr lang="en-US" sz="1600" dirty="0"/>
              <a:t>To verify zookeeper service status</a:t>
            </a:r>
          </a:p>
          <a:p>
            <a:pPr marL="1085843" lvl="2"/>
            <a:r>
              <a:rPr lang="en-US" sz="1600" dirty="0"/>
              <a:t>telnet localhost 5181 and then type stat </a:t>
            </a:r>
          </a:p>
          <a:p>
            <a:pPr marL="285750"/>
            <a:r>
              <a:rPr lang="en-US" sz="1600" dirty="0"/>
              <a:t>Start a broker by using following command that will be registered with zookeeper</a:t>
            </a:r>
          </a:p>
          <a:p>
            <a:pPr marL="685800" lvl="1"/>
            <a:r>
              <a:rPr lang="en-US" sz="1600" dirty="0"/>
              <a:t>kafka-server-start.sh $KAFKA_HOME/config/</a:t>
            </a:r>
            <a:r>
              <a:rPr lang="en-US" sz="1600" dirty="0" err="1"/>
              <a:t>server.properties</a:t>
            </a:r>
            <a:endParaRPr lang="en-US" sz="1600" dirty="0"/>
          </a:p>
          <a:p>
            <a:pPr marL="285750"/>
            <a:r>
              <a:rPr lang="en-US" sz="1600" dirty="0"/>
              <a:t>Create and list topics to verify installation</a:t>
            </a:r>
          </a:p>
          <a:p>
            <a:pPr marL="685800" lvl="1"/>
            <a:r>
              <a:rPr lang="en-US" sz="1600" dirty="0"/>
              <a:t>kafka-topics.sh --zookeeper localhost:5181 --list</a:t>
            </a:r>
          </a:p>
          <a:p>
            <a:pPr marL="685800" lvl="1"/>
            <a:r>
              <a:rPr lang="en-US" sz="1600" dirty="0"/>
              <a:t>kafka-topics.sh --create --zookeeper localhost:5181 --partitions 1 --replication-factor 1 --topic </a:t>
            </a:r>
            <a:r>
              <a:rPr lang="en-US" sz="1600" dirty="0" err="1"/>
              <a:t>mytopic</a:t>
            </a:r>
            <a:r>
              <a:rPr lang="en-US" sz="1600" dirty="0"/>
              <a:t> </a:t>
            </a:r>
          </a:p>
          <a:p>
            <a:pPr marL="685800" lvl="1"/>
            <a:r>
              <a:rPr lang="en-US" sz="1600" dirty="0"/>
              <a:t>It will create a directory /</a:t>
            </a:r>
            <a:r>
              <a:rPr lang="en-US" sz="1600" dirty="0" err="1"/>
              <a:t>tmp</a:t>
            </a:r>
            <a:r>
              <a:rPr lang="en-US" sz="1600" dirty="0"/>
              <a:t>/</a:t>
            </a:r>
            <a:r>
              <a:rPr lang="en-US" sz="1600" dirty="0" err="1"/>
              <a:t>kafka</a:t>
            </a:r>
            <a:r>
              <a:rPr lang="en-US" sz="1600" dirty="0"/>
              <a:t>-logs/mytopic-0, inside this it will maintain the indexes and messages in binary format</a:t>
            </a:r>
          </a:p>
        </p:txBody>
      </p:sp>
    </p:spTree>
    <p:extLst>
      <p:ext uri="{BB962C8B-B14F-4D97-AF65-F5344CB8AC3E}">
        <p14:creationId xmlns:p14="http://schemas.microsoft.com/office/powerpoint/2010/main" val="1049677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Mongo DB (4.0)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Autofit/>
          </a:bodyPr>
          <a:lstStyle/>
          <a:p>
            <a:r>
              <a:rPr lang="en-US" sz="1600" dirty="0"/>
              <a:t>To import the MongoDB public GPG Key: </a:t>
            </a:r>
          </a:p>
          <a:p>
            <a:pPr lvl="1"/>
            <a:r>
              <a:rPr lang="en-US" sz="1600" dirty="0"/>
              <a:t>sudo apt-key </a:t>
            </a:r>
            <a:r>
              <a:rPr lang="en-US" sz="1600" dirty="0" err="1"/>
              <a:t>adv</a:t>
            </a:r>
            <a:r>
              <a:rPr lang="en-US" sz="1600" dirty="0"/>
              <a:t> --</a:t>
            </a:r>
            <a:r>
              <a:rPr lang="en-US" sz="1600" dirty="0" err="1"/>
              <a:t>keyserver</a:t>
            </a:r>
            <a:r>
              <a:rPr lang="en-US" sz="1600" dirty="0"/>
              <a:t> hkp://keyserver.ubuntu.com:80 --</a:t>
            </a:r>
            <a:r>
              <a:rPr lang="en-US" sz="1600" dirty="0" err="1"/>
              <a:t>recv</a:t>
            </a:r>
            <a:r>
              <a:rPr lang="en-US" sz="1600" dirty="0"/>
              <a:t> 9DA31620334BD75D9DCB49F368818C72E52529D4</a:t>
            </a:r>
          </a:p>
          <a:p>
            <a:pPr lvl="1"/>
            <a:r>
              <a:rPr lang="en-US" sz="1600" dirty="0"/>
              <a:t>Verify, If this Key is expired by below command</a:t>
            </a:r>
          </a:p>
          <a:p>
            <a:pPr lvl="2"/>
            <a:r>
              <a:rPr lang="en-US" sz="1600" dirty="0"/>
              <a:t>sudo apt-key list </a:t>
            </a:r>
            <a:r>
              <a:rPr lang="en-US" sz="1600" b="1" dirty="0"/>
              <a:t>or</a:t>
            </a:r>
            <a:r>
              <a:rPr lang="en-US" sz="1600" dirty="0"/>
              <a:t> sudo apt-key list | </a:t>
            </a:r>
            <a:r>
              <a:rPr lang="en-US" sz="1600" dirty="0" err="1"/>
              <a:t>grep</a:t>
            </a:r>
            <a:r>
              <a:rPr lang="en-US" sz="1600" dirty="0"/>
              <a:t> "expired:"</a:t>
            </a:r>
          </a:p>
          <a:p>
            <a:pPr lvl="2"/>
            <a:r>
              <a:rPr lang="en-US" sz="1600" dirty="0"/>
              <a:t>To Fix it, generate new key from </a:t>
            </a:r>
            <a:r>
              <a:rPr lang="en-US" sz="1600" dirty="0" err="1"/>
              <a:t>ubuntu</a:t>
            </a:r>
            <a:r>
              <a:rPr lang="en-US" sz="1600" dirty="0"/>
              <a:t> server using below command</a:t>
            </a:r>
          </a:p>
          <a:p>
            <a:pPr lvl="2"/>
            <a:r>
              <a:rPr lang="en-US" sz="1600" dirty="0"/>
              <a:t>sudo apt-key list |  </a:t>
            </a:r>
            <a:r>
              <a:rPr lang="en-US" sz="1600" dirty="0" err="1"/>
              <a:t>grep</a:t>
            </a:r>
            <a:r>
              <a:rPr lang="en-US" sz="1600" dirty="0"/>
              <a:t> "expired: " |  </a:t>
            </a:r>
            <a:r>
              <a:rPr lang="en-US" sz="1600" dirty="0" err="1"/>
              <a:t>sed</a:t>
            </a:r>
            <a:r>
              <a:rPr lang="en-US" sz="1600" dirty="0"/>
              <a:t> -ne '</a:t>
            </a:r>
            <a:r>
              <a:rPr lang="en-US" sz="1600" dirty="0" err="1"/>
              <a:t>s|pub</a:t>
            </a:r>
            <a:r>
              <a:rPr lang="en-US" sz="1600" dirty="0"/>
              <a:t> .*/\([^ ]*\) .*|\1|gp' |  </a:t>
            </a:r>
            <a:r>
              <a:rPr lang="en-US" sz="1600" dirty="0" err="1"/>
              <a:t>xargs</a:t>
            </a:r>
            <a:r>
              <a:rPr lang="en-US" sz="1600" dirty="0"/>
              <a:t> -n1 sudo apt-key </a:t>
            </a:r>
            <a:r>
              <a:rPr lang="en-US" sz="1600" dirty="0" err="1"/>
              <a:t>adv</a:t>
            </a:r>
            <a:r>
              <a:rPr lang="en-US" sz="1600" dirty="0"/>
              <a:t> --</a:t>
            </a:r>
            <a:r>
              <a:rPr lang="en-US" sz="1600" dirty="0" err="1"/>
              <a:t>keyserver</a:t>
            </a:r>
            <a:r>
              <a:rPr lang="en-US" sz="1600" dirty="0"/>
              <a:t> hkp://keyserver.ubuntu.com:80 --</a:t>
            </a:r>
            <a:r>
              <a:rPr lang="en-US" sz="1600" dirty="0" err="1"/>
              <a:t>recv</a:t>
            </a:r>
            <a:r>
              <a:rPr lang="en-US" sz="1600" dirty="0"/>
              <a:t>-keys</a:t>
            </a:r>
          </a:p>
          <a:p>
            <a:r>
              <a:rPr lang="en-US" sz="1600" dirty="0"/>
              <a:t>Create a list file for MongoDB.</a:t>
            </a:r>
          </a:p>
          <a:p>
            <a:pPr lvl="1"/>
            <a:r>
              <a:rPr lang="en-US" sz="1600" dirty="0"/>
              <a:t>echo "deb [ arch=amd64,arm64 ] https://repo.mongodb.org/apt/ubuntu </a:t>
            </a:r>
            <a:r>
              <a:rPr lang="en-US" sz="1600" dirty="0" err="1"/>
              <a:t>xenial</a:t>
            </a:r>
            <a:r>
              <a:rPr lang="en-US" sz="1600" dirty="0"/>
              <a:t>/mongodb-org/4.0 multiverse" | sudo tee /etc/apt/</a:t>
            </a:r>
            <a:r>
              <a:rPr lang="en-US" sz="1600" dirty="0" err="1"/>
              <a:t>sources.list.d</a:t>
            </a:r>
            <a:r>
              <a:rPr lang="en-US" sz="1600" dirty="0"/>
              <a:t>/mongodb-org-4.0.list</a:t>
            </a:r>
          </a:p>
          <a:p>
            <a:r>
              <a:rPr lang="en-US" sz="1600" dirty="0"/>
              <a:t>To Installs latest stable version of MongoDB using any one below.</a:t>
            </a:r>
          </a:p>
          <a:p>
            <a:pPr lvl="1"/>
            <a:r>
              <a:rPr lang="en-US" sz="1600" dirty="0"/>
              <a:t>sudo apt-get install -y mongodb-org</a:t>
            </a:r>
          </a:p>
          <a:p>
            <a:r>
              <a:rPr lang="en-US" sz="1600" dirty="0"/>
              <a:t>Start MongoDB server</a:t>
            </a:r>
          </a:p>
          <a:p>
            <a:pPr lvl="1"/>
            <a:r>
              <a:rPr lang="en-US" sz="1600" dirty="0"/>
              <a:t>sudo service mongod start</a:t>
            </a:r>
          </a:p>
          <a:p>
            <a:r>
              <a:rPr lang="en-US" sz="1600" dirty="0"/>
              <a:t>Stop MongoDB</a:t>
            </a:r>
          </a:p>
          <a:p>
            <a:pPr lvl="1"/>
            <a:r>
              <a:rPr lang="en-US" sz="1600" dirty="0"/>
              <a:t>sudo service mongod stop</a:t>
            </a:r>
          </a:p>
          <a:p>
            <a:r>
              <a:rPr lang="en-US" sz="1600" dirty="0"/>
              <a:t>To uninstall MongoDB.</a:t>
            </a:r>
          </a:p>
          <a:p>
            <a:pPr lvl="1"/>
            <a:r>
              <a:rPr lang="en-US" sz="1600" dirty="0"/>
              <a:t>sudo apt-get purge mongodb-org*</a:t>
            </a:r>
          </a:p>
        </p:txBody>
      </p:sp>
    </p:spTree>
    <p:extLst>
      <p:ext uri="{BB962C8B-B14F-4D97-AF65-F5344CB8AC3E}">
        <p14:creationId xmlns:p14="http://schemas.microsoft.com/office/powerpoint/2010/main" val="356415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Mongo Installation in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638800"/>
          </a:xfrm>
        </p:spPr>
        <p:txBody>
          <a:bodyPr>
            <a:noAutofit/>
          </a:bodyPr>
          <a:lstStyle/>
          <a:p>
            <a:r>
              <a:rPr lang="en-US" sz="1800" dirty="0"/>
              <a:t>Download and install MongoDB update the environment variable</a:t>
            </a:r>
          </a:p>
          <a:p>
            <a:pPr lvl="1"/>
            <a:r>
              <a:rPr lang="en-US" sz="1800" dirty="0"/>
              <a:t>https://www.mongodb.com/download-center/community</a:t>
            </a:r>
          </a:p>
          <a:p>
            <a:pPr lvl="1"/>
            <a:r>
              <a:rPr lang="en-US" sz="1800" dirty="0"/>
              <a:t>To Install Mongo as service, Start Command prompt as Administrator</a:t>
            </a:r>
          </a:p>
          <a:p>
            <a:pPr lvl="1"/>
            <a:r>
              <a:rPr lang="en-US" sz="1800" dirty="0"/>
              <a:t>mongod.exe --</a:t>
            </a:r>
            <a:r>
              <a:rPr lang="en-US" sz="1800" dirty="0" err="1"/>
              <a:t>dbpath</a:t>
            </a:r>
            <a:r>
              <a:rPr lang="en-US" sz="1800" dirty="0"/>
              <a:t> c:\data\db --</a:t>
            </a:r>
            <a:r>
              <a:rPr lang="en-US" sz="1800" dirty="0" err="1"/>
              <a:t>logpath</a:t>
            </a:r>
            <a:r>
              <a:rPr lang="en-US" sz="1800" dirty="0"/>
              <a:t>=c:\data\logs\log.txt --install</a:t>
            </a:r>
          </a:p>
          <a:p>
            <a:pPr lvl="1"/>
            <a:r>
              <a:rPr lang="en-US" sz="1800" dirty="0"/>
              <a:t>net start MongoDB // start server</a:t>
            </a:r>
          </a:p>
          <a:p>
            <a:pPr lvl="1"/>
            <a:r>
              <a:rPr lang="en-US" sz="1800" dirty="0"/>
              <a:t>net stop MongoDB //shutdown cleanly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6294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679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11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Install Scala using command </a:t>
            </a:r>
          </a:p>
          <a:p>
            <a:pPr lvl="1"/>
            <a:r>
              <a:rPr lang="en-US" sz="1600" dirty="0"/>
              <a:t>sudo apt-get install scala</a:t>
            </a:r>
          </a:p>
          <a:p>
            <a:r>
              <a:rPr lang="en-US" sz="1600" dirty="0"/>
              <a:t>Verify Scala installation </a:t>
            </a:r>
          </a:p>
          <a:p>
            <a:pPr lvl="1"/>
            <a:r>
              <a:rPr lang="en-US" sz="1600" dirty="0" err="1"/>
              <a:t>scala</a:t>
            </a:r>
            <a:r>
              <a:rPr lang="en-US" sz="1600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92" y="2971800"/>
            <a:ext cx="65722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5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600" dirty="0"/>
              <a:t>Install </a:t>
            </a:r>
            <a:r>
              <a:rPr lang="en-US" sz="1600" dirty="0" err="1"/>
              <a:t>ssh</a:t>
            </a:r>
            <a:r>
              <a:rPr lang="en-US" sz="1600" dirty="0"/>
              <a:t> server</a:t>
            </a:r>
          </a:p>
          <a:p>
            <a:pPr lvl="1"/>
            <a:r>
              <a:rPr lang="en-US" sz="1600" dirty="0"/>
              <a:t>sudo apt-get install </a:t>
            </a:r>
            <a:r>
              <a:rPr lang="en-US" sz="1600" dirty="0" err="1"/>
              <a:t>openssh</a:t>
            </a:r>
            <a:r>
              <a:rPr lang="en-US" sz="1600" dirty="0"/>
              <a:t>-server</a:t>
            </a:r>
          </a:p>
          <a:p>
            <a:r>
              <a:rPr lang="en-US" sz="1600" dirty="0"/>
              <a:t>configure SSH access to localhost.</a:t>
            </a:r>
          </a:p>
          <a:p>
            <a:pPr lvl="1"/>
            <a:r>
              <a:rPr lang="en-US" sz="1600" dirty="0" err="1"/>
              <a:t>ssh-keygen</a:t>
            </a:r>
            <a:r>
              <a:rPr lang="en-US" sz="1600" dirty="0"/>
              <a:t> -t </a:t>
            </a:r>
            <a:r>
              <a:rPr lang="en-US" sz="1600" dirty="0" err="1"/>
              <a:t>rsa</a:t>
            </a:r>
            <a:r>
              <a:rPr lang="en-US" sz="1600" dirty="0"/>
              <a:t> -P "" </a:t>
            </a:r>
          </a:p>
          <a:p>
            <a:pPr lvl="1"/>
            <a:r>
              <a:rPr lang="en-US" sz="1600" dirty="0"/>
              <a:t>(Press Enter to use the file suggested to save key)</a:t>
            </a:r>
          </a:p>
          <a:p>
            <a:pPr lvl="1"/>
            <a:r>
              <a:rPr lang="en-US" sz="1600" dirty="0"/>
              <a:t>cat $HOME/.</a:t>
            </a:r>
            <a:r>
              <a:rPr lang="en-US" sz="1600" dirty="0" err="1"/>
              <a:t>ssh</a:t>
            </a:r>
            <a:r>
              <a:rPr lang="en-US" sz="1600" dirty="0"/>
              <a:t>/id_rsa.pub &gt;&gt; $HOME/.</a:t>
            </a:r>
            <a:r>
              <a:rPr lang="en-US" sz="1600" dirty="0" err="1"/>
              <a:t>ssh</a:t>
            </a:r>
            <a:r>
              <a:rPr lang="en-US" sz="1600" dirty="0"/>
              <a:t>/</a:t>
            </a:r>
            <a:r>
              <a:rPr lang="en-US" sz="1600" dirty="0" err="1"/>
              <a:t>authorized_keys</a:t>
            </a:r>
            <a:endParaRPr lang="en-US" sz="1600" dirty="0"/>
          </a:p>
          <a:p>
            <a:pPr lvl="1"/>
            <a:r>
              <a:rPr lang="en-US" sz="1600" dirty="0"/>
              <a:t>Test the SSH setup by connecting to your local machine. </a:t>
            </a:r>
          </a:p>
          <a:p>
            <a:pPr lvl="2"/>
            <a:r>
              <a:rPr lang="en-US" sz="1600" dirty="0" err="1"/>
              <a:t>ssh</a:t>
            </a:r>
            <a:r>
              <a:rPr lang="en-US" sz="1600" dirty="0"/>
              <a:t> localhost</a:t>
            </a:r>
          </a:p>
          <a:p>
            <a:pPr lvl="2"/>
            <a:r>
              <a:rPr lang="en-US" sz="1600" dirty="0"/>
              <a:t>Press enter if asked for confirmation;</a:t>
            </a:r>
          </a:p>
          <a:p>
            <a:pPr lvl="2"/>
            <a:r>
              <a:rPr lang="en-US" sz="1600" dirty="0"/>
              <a:t>It should connect without asking for password.</a:t>
            </a:r>
          </a:p>
        </p:txBody>
      </p:sp>
    </p:spTree>
    <p:extLst>
      <p:ext uri="{BB962C8B-B14F-4D97-AF65-F5344CB8AC3E}">
        <p14:creationId xmlns:p14="http://schemas.microsoft.com/office/powerpoint/2010/main" val="167707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Install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Download required release (2.7.3) for Apache Hadoop</a:t>
            </a:r>
          </a:p>
          <a:p>
            <a:pPr lvl="1"/>
            <a:r>
              <a:rPr lang="en-US" sz="1400" u="sng" dirty="0">
                <a:hlinkClick r:id="rId2"/>
              </a:rPr>
              <a:t>http://www.apache.org/dyn/closer.cgi/hadoop/common/hadoop-2.7.3/hadoop-2.7.3.tar.gz</a:t>
            </a:r>
            <a:endParaRPr lang="en-US" sz="1400" dirty="0"/>
          </a:p>
          <a:p>
            <a:pPr lvl="0"/>
            <a:r>
              <a:rPr lang="en-US" sz="1400" dirty="0"/>
              <a:t>Install the Hadoop using below commands.</a:t>
            </a:r>
          </a:p>
          <a:p>
            <a:pPr lvl="1"/>
            <a:r>
              <a:rPr lang="en-US" sz="1400" dirty="0"/>
              <a:t>Untar the downloaded file to home directory</a:t>
            </a:r>
          </a:p>
          <a:p>
            <a:pPr lvl="2"/>
            <a:r>
              <a:rPr lang="en-US" sz="1400" dirty="0"/>
              <a:t>tar -xvzf Downloads/hadoop-2.7.3.tar.gz</a:t>
            </a:r>
          </a:p>
          <a:p>
            <a:pPr lvl="1"/>
            <a:r>
              <a:rPr lang="en-US" sz="1400" dirty="0"/>
              <a:t>Move the untar file to /usr/local (usually used for local installation)</a:t>
            </a:r>
          </a:p>
          <a:p>
            <a:pPr lvl="2"/>
            <a:r>
              <a:rPr lang="en-US" sz="1400" dirty="0"/>
              <a:t>sudo mv hadoop-2.7.3/ /usr/local</a:t>
            </a:r>
          </a:p>
          <a:p>
            <a:pPr lvl="1"/>
            <a:r>
              <a:rPr lang="en-US" sz="1400" dirty="0"/>
              <a:t>Change owner/group to your user</a:t>
            </a:r>
          </a:p>
          <a:p>
            <a:pPr lvl="2"/>
            <a:r>
              <a:rPr lang="en-US" sz="1400" dirty="0"/>
              <a:t>sudo </a:t>
            </a:r>
            <a:r>
              <a:rPr lang="en-US" sz="1400" dirty="0" err="1"/>
              <a:t>chown</a:t>
            </a:r>
            <a:r>
              <a:rPr lang="en-US" sz="1400" dirty="0"/>
              <a:t> -R </a:t>
            </a:r>
            <a:r>
              <a:rPr lang="en-US" sz="1400" dirty="0" err="1"/>
              <a:t>notroot:notroot</a:t>
            </a:r>
            <a:r>
              <a:rPr lang="en-US" sz="1400" dirty="0"/>
              <a:t> /usr/local/hadoop-2.7.3</a:t>
            </a:r>
          </a:p>
          <a:p>
            <a:pPr lvl="0"/>
            <a:r>
              <a:rPr lang="en-US" sz="1400" dirty="0"/>
              <a:t>Update $HOME/.</a:t>
            </a:r>
            <a:r>
              <a:rPr lang="en-US" sz="1400" dirty="0" err="1"/>
              <a:t>bashrc</a:t>
            </a:r>
            <a:endParaRPr lang="en-US" sz="1400" dirty="0"/>
          </a:p>
          <a:p>
            <a:pPr lvl="1"/>
            <a:r>
              <a:rPr lang="en-US" sz="1400" dirty="0"/>
              <a:t>Add the following lines to the end of the $HOME/.</a:t>
            </a:r>
            <a:r>
              <a:rPr lang="en-US" sz="1400" dirty="0" err="1"/>
              <a:t>bashrc</a:t>
            </a:r>
            <a:r>
              <a:rPr lang="en-US" sz="1400" dirty="0"/>
              <a:t> file of user</a:t>
            </a:r>
          </a:p>
          <a:p>
            <a:pPr lvl="2"/>
            <a:r>
              <a:rPr lang="en-US" sz="1400" dirty="0"/>
              <a:t>export HADOOP_HOME=/usr/local/hadoop-2.7.3</a:t>
            </a:r>
          </a:p>
          <a:p>
            <a:pPr lvl="2"/>
            <a:r>
              <a:rPr lang="en-US" sz="1400" dirty="0"/>
              <a:t>export HADOOP_CONF_DIR=$HADOOP_HOME/etc/hadoop</a:t>
            </a:r>
          </a:p>
          <a:p>
            <a:pPr lvl="2"/>
            <a:r>
              <a:rPr lang="en-US" sz="1400" dirty="0"/>
              <a:t>export PATH=$PATH:$HADOOP_HOME/bin:$HADOOP_HOME/</a:t>
            </a:r>
            <a:r>
              <a:rPr lang="en-US" sz="1400" dirty="0" err="1"/>
              <a:t>sbin</a:t>
            </a:r>
            <a:endParaRPr lang="en-US" sz="1400" dirty="0"/>
          </a:p>
          <a:p>
            <a:pPr lvl="1"/>
            <a:r>
              <a:rPr lang="en-US" sz="1400" dirty="0"/>
              <a:t>Run </a:t>
            </a:r>
            <a:r>
              <a:rPr lang="en-US" sz="1400" dirty="0" err="1"/>
              <a:t>bashrc</a:t>
            </a:r>
            <a:r>
              <a:rPr lang="en-US" sz="1400" dirty="0"/>
              <a:t> file using command</a:t>
            </a:r>
          </a:p>
          <a:p>
            <a:pPr lvl="2"/>
            <a:r>
              <a:rPr lang="en-US" sz="1400" dirty="0"/>
              <a:t>. $HOME/.</a:t>
            </a:r>
            <a:r>
              <a:rPr lang="en-US" sz="1400" dirty="0" err="1"/>
              <a:t>bashrc</a:t>
            </a:r>
            <a:endParaRPr lang="en-US" sz="1400" dirty="0"/>
          </a:p>
          <a:p>
            <a:pPr lvl="0"/>
            <a:r>
              <a:rPr lang="en-US" sz="1400" dirty="0"/>
              <a:t>Create Hadoop </a:t>
            </a:r>
            <a:r>
              <a:rPr lang="en-US" sz="1400" dirty="0" err="1"/>
              <a:t>tmp</a:t>
            </a:r>
            <a:r>
              <a:rPr lang="en-US" sz="1400" dirty="0"/>
              <a:t> directory</a:t>
            </a:r>
          </a:p>
          <a:p>
            <a:pPr lvl="1"/>
            <a:r>
              <a:rPr lang="en-US" sz="1400" dirty="0"/>
              <a:t>sudo mkdir -p /app/hadoop/</a:t>
            </a:r>
            <a:r>
              <a:rPr lang="en-US" sz="1400" dirty="0" err="1"/>
              <a:t>tmp</a:t>
            </a:r>
            <a:endParaRPr lang="en-US" sz="1400" dirty="0"/>
          </a:p>
          <a:p>
            <a:pPr lvl="1"/>
            <a:r>
              <a:rPr lang="en-US" sz="1400" dirty="0"/>
              <a:t>sudo </a:t>
            </a:r>
            <a:r>
              <a:rPr lang="en-US" sz="1400" dirty="0" err="1"/>
              <a:t>chown</a:t>
            </a:r>
            <a:r>
              <a:rPr lang="en-US" sz="1400" dirty="0"/>
              <a:t> </a:t>
            </a:r>
            <a:r>
              <a:rPr lang="en-US" sz="1400" dirty="0" err="1"/>
              <a:t>notroot:notroot</a:t>
            </a:r>
            <a:r>
              <a:rPr lang="en-US" sz="1400" dirty="0"/>
              <a:t> /app/hadoop/</a:t>
            </a:r>
            <a:r>
              <a:rPr lang="en-US" sz="1400" dirty="0" err="1"/>
              <a:t>tmp</a:t>
            </a:r>
            <a:endParaRPr lang="en-US" sz="1400" dirty="0"/>
          </a:p>
          <a:p>
            <a:r>
              <a:rPr lang="en-US" sz="1400" dirty="0"/>
              <a:t>Update configuration files present in /usr/local/hadoop-2.7.3/etc/hadoop as mentioned in next slides.</a:t>
            </a:r>
          </a:p>
        </p:txBody>
      </p:sp>
    </p:spTree>
    <p:extLst>
      <p:ext uri="{BB962C8B-B14F-4D97-AF65-F5344CB8AC3E}">
        <p14:creationId xmlns:p14="http://schemas.microsoft.com/office/powerpoint/2010/main" val="121050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hadoop-env.sh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sudo </a:t>
            </a:r>
            <a:r>
              <a:rPr lang="en-US" sz="1800" b="1" dirty="0" err="1"/>
              <a:t>gedit</a:t>
            </a:r>
            <a:r>
              <a:rPr lang="en-US" sz="1800" b="1" dirty="0"/>
              <a:t> /usr/local/hadoop-2.7.3/etc/hadoop/hadoop-env.sh</a:t>
            </a:r>
          </a:p>
          <a:p>
            <a:pPr lvl="1"/>
            <a:r>
              <a:rPr lang="en-US" sz="1800" dirty="0"/>
              <a:t>export  JAVA_HOME=/usr/lib/</a:t>
            </a:r>
            <a:r>
              <a:rPr lang="en-US" sz="1800" dirty="0" err="1"/>
              <a:t>jvm</a:t>
            </a:r>
            <a:r>
              <a:rPr lang="en-US" sz="1800" dirty="0"/>
              <a:t>/java-8-openjdk-amd64</a:t>
            </a:r>
          </a:p>
        </p:txBody>
      </p:sp>
    </p:spTree>
    <p:extLst>
      <p:ext uri="{BB962C8B-B14F-4D97-AF65-F5344CB8AC3E}">
        <p14:creationId xmlns:p14="http://schemas.microsoft.com/office/powerpoint/2010/main" val="52809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core-site.xml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600" b="1" dirty="0"/>
              <a:t>sudo </a:t>
            </a:r>
            <a:r>
              <a:rPr lang="en-US" sz="1600" b="1" dirty="0" err="1"/>
              <a:t>gedit</a:t>
            </a:r>
            <a:r>
              <a:rPr lang="en-US" sz="1600" b="1" dirty="0"/>
              <a:t> /usr/local/hadoop-2.7.3/etc/hadoop/core-site.xml</a:t>
            </a:r>
          </a:p>
          <a:p>
            <a:pPr lvl="1"/>
            <a:r>
              <a:rPr lang="en-US" sz="1600" dirty="0"/>
              <a:t>&lt;property&gt;</a:t>
            </a:r>
          </a:p>
          <a:p>
            <a:pPr lvl="1"/>
            <a:r>
              <a:rPr lang="en-US" sz="1600" dirty="0"/>
              <a:t>&lt;name&gt;</a:t>
            </a:r>
            <a:r>
              <a:rPr lang="en-US" sz="1600" dirty="0" err="1"/>
              <a:t>hadoop.tmp.dir</a:t>
            </a:r>
            <a:r>
              <a:rPr lang="en-US" sz="1600" dirty="0"/>
              <a:t>&lt;/name&gt;</a:t>
            </a:r>
          </a:p>
          <a:p>
            <a:pPr lvl="1"/>
            <a:r>
              <a:rPr lang="en-US" sz="1600" dirty="0"/>
              <a:t>&lt;value&gt;/app/hadoop/</a:t>
            </a:r>
            <a:r>
              <a:rPr lang="en-US" sz="1600" dirty="0" err="1"/>
              <a:t>tmp</a:t>
            </a:r>
            <a:r>
              <a:rPr lang="en-US" sz="1600" dirty="0"/>
              <a:t>&lt;/value&gt;</a:t>
            </a:r>
          </a:p>
          <a:p>
            <a:pPr lvl="1"/>
            <a:r>
              <a:rPr lang="en-US" sz="1600" dirty="0"/>
              <a:t>&lt;description&gt;A base for other temporary directories.&lt;/description&gt;</a:t>
            </a:r>
          </a:p>
          <a:p>
            <a:pPr lvl="1"/>
            <a:r>
              <a:rPr lang="en-US" sz="1600" dirty="0"/>
              <a:t>&lt;/property&gt; </a:t>
            </a:r>
          </a:p>
          <a:p>
            <a:pPr lvl="1"/>
            <a:r>
              <a:rPr lang="en-US" sz="1600" dirty="0"/>
              <a:t>&lt;property&gt;</a:t>
            </a:r>
          </a:p>
          <a:p>
            <a:pPr lvl="1"/>
            <a:r>
              <a:rPr lang="en-US" sz="1600" dirty="0"/>
              <a:t>&lt;name&gt;fs.default.name&lt;/name&gt;</a:t>
            </a:r>
          </a:p>
          <a:p>
            <a:pPr lvl="1"/>
            <a:r>
              <a:rPr lang="en-US" sz="1600" dirty="0"/>
              <a:t>&lt;value&gt;hdfs://localhost:54310&lt;/value&gt;</a:t>
            </a:r>
          </a:p>
          <a:p>
            <a:pPr lvl="1"/>
            <a:r>
              <a:rPr lang="en-US" sz="1600" dirty="0"/>
              <a:t>&lt;description&gt;The name of the default file system.  A URI whose scheme and authority determine the File System implementation.  The </a:t>
            </a:r>
            <a:r>
              <a:rPr lang="en-US" sz="1600" dirty="0" err="1"/>
              <a:t>uri's</a:t>
            </a:r>
            <a:r>
              <a:rPr lang="en-US" sz="1600" dirty="0"/>
              <a:t> scheme determines the config property (</a:t>
            </a:r>
            <a:r>
              <a:rPr lang="en-US" sz="1600" dirty="0" err="1"/>
              <a:t>fs.SCHEME.impl</a:t>
            </a:r>
            <a:r>
              <a:rPr lang="en-US" sz="1600" dirty="0"/>
              <a:t>) naming the File System implementation class.  The </a:t>
            </a:r>
            <a:r>
              <a:rPr lang="en-US" sz="1600" dirty="0" err="1"/>
              <a:t>uri's</a:t>
            </a:r>
            <a:r>
              <a:rPr lang="en-US" sz="1600" dirty="0"/>
              <a:t> authority is used to   determine the host, port, etc. for a filesystem.&lt;/description&gt;</a:t>
            </a:r>
          </a:p>
          <a:p>
            <a:pPr lvl="1"/>
            <a:r>
              <a:rPr lang="en-US" sz="1600" dirty="0"/>
              <a:t>&lt;/property&gt;</a:t>
            </a:r>
          </a:p>
          <a:p>
            <a:pPr lvl="1"/>
            <a:endParaRPr lang="en-US" sz="1600" dirty="0"/>
          </a:p>
          <a:p>
            <a:pPr lvl="1" fontAlgn="base"/>
            <a:r>
              <a:rPr lang="en-US" sz="1700" dirty="0"/>
              <a:t>&lt;configuration&gt;</a:t>
            </a:r>
          </a:p>
          <a:p>
            <a:pPr lvl="1" fontAlgn="base"/>
            <a:r>
              <a:rPr lang="en-US" sz="1700" dirty="0"/>
              <a:t>&lt;property&gt;</a:t>
            </a:r>
          </a:p>
          <a:p>
            <a:pPr lvl="1" fontAlgn="base"/>
            <a:r>
              <a:rPr lang="en-US" sz="1700" dirty="0"/>
              <a:t>&lt;name&gt;</a:t>
            </a:r>
            <a:r>
              <a:rPr lang="en-US" sz="1700" dirty="0" err="1"/>
              <a:t>fs.defaultFS</a:t>
            </a:r>
            <a:r>
              <a:rPr lang="en-US" sz="1700" dirty="0"/>
              <a:t>&lt;/name&gt;</a:t>
            </a:r>
          </a:p>
          <a:p>
            <a:pPr lvl="1" fontAlgn="base"/>
            <a:r>
              <a:rPr lang="en-US" sz="1700" dirty="0"/>
              <a:t>&lt;value&gt;hdfs://localhost:9000&lt;/value&gt;</a:t>
            </a:r>
          </a:p>
          <a:p>
            <a:pPr lvl="1" fontAlgn="base"/>
            <a:r>
              <a:rPr lang="en-US" sz="1700" dirty="0"/>
              <a:t>&lt;/property&gt;</a:t>
            </a:r>
          </a:p>
          <a:p>
            <a:pPr lvl="1" fontAlgn="base"/>
            <a:r>
              <a:rPr lang="en-US" sz="1700" dirty="0"/>
              <a:t>&lt;property&gt;</a:t>
            </a:r>
          </a:p>
          <a:p>
            <a:pPr lvl="1" fontAlgn="base"/>
            <a:r>
              <a:rPr lang="en-US" sz="1700" dirty="0"/>
              <a:t>&lt;name&gt;</a:t>
            </a:r>
            <a:r>
              <a:rPr lang="en-US" sz="1700" dirty="0" err="1"/>
              <a:t>hadoop.tmp.dir</a:t>
            </a:r>
            <a:r>
              <a:rPr lang="en-US" sz="1700" dirty="0"/>
              <a:t>&lt;/name&gt;</a:t>
            </a:r>
          </a:p>
          <a:p>
            <a:pPr lvl="1" fontAlgn="base"/>
            <a:r>
              <a:rPr lang="en-US" sz="1700" dirty="0"/>
              <a:t>&lt;value</a:t>
            </a:r>
            <a:r>
              <a:rPr lang="en-US" sz="1800" dirty="0"/>
              <a:t> &gt;/app/hadoop/</a:t>
            </a:r>
            <a:r>
              <a:rPr lang="en-US" sz="1800" dirty="0" err="1"/>
              <a:t>tmp</a:t>
            </a:r>
            <a:r>
              <a:rPr lang="en-US" sz="1700" dirty="0"/>
              <a:t>&lt;/value&gt;</a:t>
            </a:r>
          </a:p>
          <a:p>
            <a:pPr lvl="1" fontAlgn="base"/>
            <a:r>
              <a:rPr lang="en-US" sz="1700" dirty="0"/>
              <a:t>&lt;/property&gt;</a:t>
            </a:r>
          </a:p>
          <a:p>
            <a:pPr lvl="1" fontAlgn="base"/>
            <a:r>
              <a:rPr lang="en-US" sz="1700" dirty="0"/>
              <a:t>&lt;/configuration&gt;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069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hdfs-site.xml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sudo </a:t>
            </a:r>
            <a:r>
              <a:rPr lang="en-US" sz="1600" b="1" dirty="0" err="1"/>
              <a:t>gedit</a:t>
            </a:r>
            <a:r>
              <a:rPr lang="en-US" sz="1600" b="1" dirty="0"/>
              <a:t> /usr/local/hadoop-2.7.3/etc/hadoop/hdfs-site.xml</a:t>
            </a:r>
          </a:p>
          <a:p>
            <a:pPr lvl="1"/>
            <a:r>
              <a:rPr lang="en-US" sz="1600" dirty="0"/>
              <a:t>&lt;property&gt;</a:t>
            </a:r>
          </a:p>
          <a:p>
            <a:pPr lvl="1"/>
            <a:r>
              <a:rPr lang="en-US" sz="1600" dirty="0"/>
              <a:t>&lt;name&gt;</a:t>
            </a:r>
            <a:r>
              <a:rPr lang="en-US" sz="1600" dirty="0" err="1"/>
              <a:t>dfs.replication</a:t>
            </a:r>
            <a:r>
              <a:rPr lang="en-US" sz="1600" dirty="0"/>
              <a:t>&lt;/name&gt;</a:t>
            </a:r>
          </a:p>
          <a:p>
            <a:pPr lvl="1"/>
            <a:r>
              <a:rPr lang="en-US" sz="1600" dirty="0"/>
              <a:t>&lt;value&gt;1&lt;/value&gt;</a:t>
            </a:r>
          </a:p>
          <a:p>
            <a:pPr lvl="1"/>
            <a:r>
              <a:rPr lang="en-US" sz="1600" dirty="0"/>
              <a:t>&lt;description&gt;Default block replication.</a:t>
            </a:r>
          </a:p>
          <a:p>
            <a:pPr lvl="1"/>
            <a:r>
              <a:rPr lang="en-US" sz="1600" dirty="0"/>
              <a:t>  The actual number of replications can be specified when the file is created. The default is used if replication is not specified in create time.</a:t>
            </a:r>
          </a:p>
          <a:p>
            <a:pPr lvl="1"/>
            <a:r>
              <a:rPr lang="en-US" sz="1600" dirty="0"/>
              <a:t>&lt;/description&gt;</a:t>
            </a:r>
          </a:p>
          <a:p>
            <a:pPr lvl="1"/>
            <a:r>
              <a:rPr lang="en-US" sz="1600" dirty="0"/>
              <a:t>&lt;/property&gt;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404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d4161281-19ac-4487-8e19-1947623352c0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1D460022-DFAE-4653-889A-4B96A25F8F39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111497</TotalTime>
  <Words>4232</Words>
  <Application>Microsoft Office PowerPoint</Application>
  <PresentationFormat>On-screen Show (4:3)</PresentationFormat>
  <Paragraphs>483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1_Office Theme</vt:lpstr>
      <vt:lpstr>Install Ubuntu</vt:lpstr>
      <vt:lpstr>Install java 8 (open jdk)</vt:lpstr>
      <vt:lpstr>Setup MySQL</vt:lpstr>
      <vt:lpstr>Install Scala</vt:lpstr>
      <vt:lpstr>Install SSH</vt:lpstr>
      <vt:lpstr>Install Hadoop</vt:lpstr>
      <vt:lpstr>hadoop-env.sh</vt:lpstr>
      <vt:lpstr>core-site.xml</vt:lpstr>
      <vt:lpstr>hdfs-site.xml </vt:lpstr>
      <vt:lpstr>mapred-site.xml</vt:lpstr>
      <vt:lpstr>yarn-site.xml</vt:lpstr>
      <vt:lpstr>Format file system via namenode</vt:lpstr>
      <vt:lpstr>Start and stop Hadoop daemons</vt:lpstr>
      <vt:lpstr>Install Hive</vt:lpstr>
      <vt:lpstr>hive-site.xml</vt:lpstr>
      <vt:lpstr>hive-site.xml</vt:lpstr>
      <vt:lpstr>Create the metastore DB hive</vt:lpstr>
      <vt:lpstr>Install PIG</vt:lpstr>
      <vt:lpstr>Integrating Hive and PIG</vt:lpstr>
      <vt:lpstr>Install HBase</vt:lpstr>
      <vt:lpstr>hbase-site.xml</vt:lpstr>
      <vt:lpstr>hbase-env.sh</vt:lpstr>
      <vt:lpstr>Starting HBase daemons</vt:lpstr>
      <vt:lpstr>Install SQOOP</vt:lpstr>
      <vt:lpstr>SQOOP Installation Contd.</vt:lpstr>
      <vt:lpstr>Install SPARK 2.x</vt:lpstr>
      <vt:lpstr>Install SPARK contd.</vt:lpstr>
      <vt:lpstr>Install Anaconda for Pyspark</vt:lpstr>
      <vt:lpstr>Install Flume</vt:lpstr>
      <vt:lpstr>Install Kafka</vt:lpstr>
      <vt:lpstr>Verify Kafka Installation</vt:lpstr>
      <vt:lpstr>Mongo DB (4.0) Installation</vt:lpstr>
      <vt:lpstr>Mongo Installation in Windows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Latin</dc:title>
  <dc:creator>soham</dc:creator>
  <cp:lastModifiedBy>sandeep mohanty</cp:lastModifiedBy>
  <cp:revision>2426</cp:revision>
  <dcterms:created xsi:type="dcterms:W3CDTF">2006-08-16T00:00:00Z</dcterms:created>
  <dcterms:modified xsi:type="dcterms:W3CDTF">2024-01-10T15:31:30Z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c9207458-5fdb-4402-8029-dc5b52b8a648</vt:lpwstr>
  </property>
  <property fmtid="{D5CDD505-2E9C-101B-9397-08002B2CF9AE}" pid="3" name="bjSaver">
    <vt:lpwstr>mN9WyE0ADLGZoBjebBZmryqnNQNq1yeq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policy="d4161281-19ac-4487-8e19-1947623352c0"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Unrestricted</vt:lpwstr>
  </property>
  <property fmtid="{D5CDD505-2E9C-101B-9397-08002B2CF9AE}" pid="7" name="BarclaysDC">
    <vt:lpwstr>Unrestricted</vt:lpwstr>
  </property>
  <property fmtid="{D5CDD505-2E9C-101B-9397-08002B2CF9AE}" pid="8" name="_AdHocReviewCycleID">
    <vt:i4>795475794</vt:i4>
  </property>
  <property fmtid="{D5CDD505-2E9C-101B-9397-08002B2CF9AE}" pid="9" name="_NewReviewCycle">
    <vt:lpwstr/>
  </property>
  <property fmtid="{D5CDD505-2E9C-101B-9397-08002B2CF9AE}" pid="10" name="_EmailSubject">
    <vt:lpwstr>ppt</vt:lpwstr>
  </property>
  <property fmtid="{D5CDD505-2E9C-101B-9397-08002B2CF9AE}" pid="11" name="_AuthorEmail">
    <vt:lpwstr>SANDEEPTA.MOHANTY@barclayscorp.com</vt:lpwstr>
  </property>
  <property fmtid="{D5CDD505-2E9C-101B-9397-08002B2CF9AE}" pid="12" name="_AuthorEmailDisplayName">
    <vt:lpwstr>MOHANTY, SANDEEPTA : Group Centre</vt:lpwstr>
  </property>
  <property fmtid="{D5CDD505-2E9C-101B-9397-08002B2CF9AE}" pid="13" name="_PreviousAdHocReviewCycleID">
    <vt:i4>1934618954</vt:i4>
  </property>
</Properties>
</file>