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7613B-2B16-B7C5-374E-F1BEEDE9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6AAF58-AF3F-2598-478D-7B7D7DF97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134DB4-0A74-1B60-7A22-69A40956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A7A98D-00AC-E201-CD99-E3E4F7A6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C43A4D-6568-7478-D51F-3640055F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69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4ED252-837A-B748-36C8-16B28FFB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6646A1-044C-0442-7C28-AA9122C0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CDE3F1-AA55-AC36-9B7F-6F792A88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2AFBA1-E023-1CF1-362E-2AF110DF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B0F03C-4F43-4A35-EEE1-5DF39073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164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4D652E-D4BB-D385-7C19-D584EB125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E470AB-5321-680F-16F6-792BDC8D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F1D2AF-92BF-7FB5-A782-BF3E72FD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6A6A4C-6914-FF55-5052-82D2820D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5D16E3-F09C-4069-974E-EBDA701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48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989AF-9D4A-A6AB-FC0F-D7A34293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57D46-639F-E6BF-B451-4651248F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7304A9-0BB6-4CF1-A1F3-1FDDE33F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83D897-E3C0-2468-B2D3-74D0003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1AA1BB-5EF9-E78E-62D0-7B1CCFA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412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0E63A-FAF9-C6DB-F508-19125BAE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9B088A-7D9D-3996-D679-A33CA8CE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7AF65F-5E00-4CCF-FA54-A74F84D9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58436-B9AE-1B20-3D16-A07F01A8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90CEA-D09D-8DAB-A055-490BE779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051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2E585-E177-F06E-D5EA-BD947954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8090E-997E-0F7E-F711-CF7D9273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DC13AC-AA62-7437-F832-69DD1302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23F279-2BD1-8894-577F-30F00CFB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202A96-554F-67F0-38DE-90102B36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8892CD-1728-00F1-8566-414A8915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333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834FC-3B81-448B-62D1-6C9D8221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4FEBEA-E86B-D8DA-6BD8-8F6D27D7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352CC1-DC87-3E98-F005-DBF2820E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3A3C9B-162A-5EA4-9770-41AF7C682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2E0922-1C02-EC49-E327-8B4D0CD0F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70DA11-D461-B80A-BFBC-680B4D34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716E9DC-C5A5-AAED-66B1-B2F3E77A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2DA3D6-A57B-3FA6-89E7-079A143D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31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169D0-40E0-E724-BCB7-392DF4D2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DFE452-671A-5BC9-E26D-43BD8383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559D39-7EEB-AE3D-BB94-8065D0EA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D765778-6A62-A524-5823-3A425FDF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41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8E2C2A-D1A1-FAF0-B234-216DBF1D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AE9935-6443-C984-51B8-1A5854AE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8C74B3-BFB4-FC3A-19BD-AEE19AED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666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16560-1B72-1194-FBF2-119C782A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73F4D-84E6-C863-B306-4600D0F5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2480A9-8063-5CBC-7840-0891C3416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DE9AE7-9ECF-8C0D-BFF5-18D2ABAB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21CAC6-A599-4E4E-6FA0-B6246069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B9CD31-B430-58E7-2795-92CC0C1E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871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96A39-3F77-665B-9A41-956331DF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80D6C0-F391-DC9E-748E-901C5106B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21D9AC-1740-0D8D-172D-C4C44DFA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057560-6760-CC68-60F4-3340A945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3127E3-FA6F-9476-5B79-745A622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781E67-A96A-A869-91CA-0EF6A6B3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400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055FE51-4405-B354-7EBD-340F5F8D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E6321E-1F15-632A-1E01-D7975087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4CD80E-66B5-748B-2EB7-1D7C64BC2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C743-2D72-4BDE-B697-2BEBD57A121C}" type="datetimeFigureOut">
              <a:rPr lang="en-IN" smtClean="0"/>
              <a:pPr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28BB95-0170-5C1E-8009-21960E5F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ECD5BC-B05B-CFBA-3DA5-08AAE3E2E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64FB-9133-41F1-BE24-7663935A39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64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94FDD-3F5A-1D72-F377-A842A2BF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1704"/>
          </a:xfrm>
        </p:spPr>
        <p:txBody>
          <a:bodyPr>
            <a:normAutofit fontScale="90000"/>
          </a:bodyPr>
          <a:lstStyle/>
          <a:p>
            <a:r>
              <a:rPr lang="en-IN" dirty="0"/>
              <a:t>BANK 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058DD2-AEF2-1EEB-6FB0-58AFC07A1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smtClean="0"/>
              <a:t>SANDEEP KUMAR VAISHYA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18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880C2A-CDD0-42EF-4C61-01CE3E552CA8}"/>
              </a:ext>
            </a:extLst>
          </p:cNvPr>
          <p:cNvSpPr txBox="1"/>
          <p:nvPr/>
        </p:nvSpPr>
        <p:spPr>
          <a:xfrm>
            <a:off x="413886" y="1212784"/>
            <a:ext cx="11636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5"/>
                </a:solidFill>
              </a:rPr>
              <a:t>CREATE DATABASE BANK_MANAGEMENT_SYSTEM;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sz="1600" dirty="0">
                <a:sym typeface="Wingdings" panose="05000000000000000000" pitchFamily="2" charset="2"/>
              </a:rPr>
              <a:t>CREATING</a:t>
            </a:r>
            <a:r>
              <a:rPr lang="en-IN" sz="2000" dirty="0">
                <a:sym typeface="Wingdings" panose="05000000000000000000" pitchFamily="2" charset="2"/>
              </a:rPr>
              <a:t> </a:t>
            </a:r>
            <a:r>
              <a:rPr lang="en-IN" sz="1600" dirty="0">
                <a:sym typeface="Wingdings" panose="05000000000000000000" pitchFamily="2" charset="2"/>
              </a:rPr>
              <a:t>DATABASENAME=BANK_MANAGEMENT_SYSTEM</a:t>
            </a:r>
            <a:endParaRPr lang="en-IN" sz="1600" dirty="0"/>
          </a:p>
          <a:p>
            <a:r>
              <a:rPr lang="en-IN" sz="2000" dirty="0">
                <a:solidFill>
                  <a:schemeClr val="accent1"/>
                </a:solidFill>
              </a:rPr>
              <a:t>USE BANK_MANAGEMENT_SYSTEM;                                     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1600" dirty="0">
                <a:sym typeface="Wingdings" panose="05000000000000000000" pitchFamily="2" charset="2"/>
              </a:rPr>
              <a:t>USING CURRENT DATABASE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89D7BC-D277-82B7-D84B-FF930AFF5AA9}"/>
              </a:ext>
            </a:extLst>
          </p:cNvPr>
          <p:cNvSpPr txBox="1"/>
          <p:nvPr/>
        </p:nvSpPr>
        <p:spPr>
          <a:xfrm>
            <a:off x="413886" y="3248664"/>
            <a:ext cx="115406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CREATE TABLE CUSTOMER_PERSONAL_INFO(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</a:t>
            </a:r>
            <a:r>
              <a:rPr lang="en-IN" sz="2000" dirty="0">
                <a:solidFill>
                  <a:schemeClr val="accent6"/>
                </a:solidFill>
              </a:rPr>
              <a:t>CUSTOMER_ID INT PRIMARY KEY,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    NAME VARCHAR(30),</a:t>
            </a:r>
          </a:p>
          <a:p>
            <a:r>
              <a:rPr lang="en-IN" sz="2000" dirty="0"/>
              <a:t>    </a:t>
            </a:r>
            <a:r>
              <a:rPr lang="en-IN" sz="2000" dirty="0">
                <a:solidFill>
                  <a:schemeClr val="accent6"/>
                </a:solidFill>
              </a:rPr>
              <a:t>AGE INT ,                                                                                  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sz="1600" dirty="0">
                <a:sym typeface="Wingdings" panose="05000000000000000000" pitchFamily="2" charset="2"/>
              </a:rPr>
              <a:t>CREATING TABLE FOR CUSTOMER PERSONAL INFORMATION</a:t>
            </a:r>
            <a:endParaRPr lang="en-IN" sz="1600" dirty="0"/>
          </a:p>
          <a:p>
            <a:r>
              <a:rPr lang="en-IN" sz="2000" dirty="0"/>
              <a:t>    </a:t>
            </a:r>
            <a:r>
              <a:rPr lang="en-IN" sz="2000" dirty="0">
                <a:solidFill>
                  <a:schemeClr val="accent6"/>
                </a:solidFill>
              </a:rPr>
              <a:t>DOCUMENT_ID VARCHAR(100),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    ADDRESSS VARCHAR(50),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    GENDER VARCHAR(1),</a:t>
            </a:r>
          </a:p>
          <a:p>
            <a:r>
              <a:rPr lang="en-IN" sz="2000" dirty="0">
                <a:solidFill>
                  <a:schemeClr val="accent6"/>
                </a:solidFill>
              </a:rPr>
              <a:t>    ACCOUNT_NO VARCHAR(100)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9EA434F-B723-9231-28BE-DDC37580390B}"/>
              </a:ext>
            </a:extLst>
          </p:cNvPr>
          <p:cNvCxnSpPr>
            <a:cxnSpLocks/>
          </p:cNvCxnSpPr>
          <p:nvPr/>
        </p:nvCxnSpPr>
        <p:spPr>
          <a:xfrm>
            <a:off x="5977288" y="404261"/>
            <a:ext cx="0" cy="61890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1BAA9B1F-59B6-4A48-0B98-0633A85A7A6F}"/>
              </a:ext>
            </a:extLst>
          </p:cNvPr>
          <p:cNvSpPr/>
          <p:nvPr/>
        </p:nvSpPr>
        <p:spPr>
          <a:xfrm>
            <a:off x="5255394" y="3330341"/>
            <a:ext cx="1193532" cy="264694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295AD8-F2BA-3E0A-C119-BDF270A0CA8C}"/>
              </a:ext>
            </a:extLst>
          </p:cNvPr>
          <p:cNvSpPr txBox="1"/>
          <p:nvPr/>
        </p:nvSpPr>
        <p:spPr>
          <a:xfrm>
            <a:off x="105877" y="446263"/>
            <a:ext cx="11877575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CREATE TABLE BANK_INFO(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BANK_NAME VARCHAR(40),</a:t>
            </a:r>
          </a:p>
          <a:p>
            <a:r>
              <a:rPr lang="en-IN" dirty="0">
                <a:solidFill>
                  <a:srgbClr val="FF0000"/>
                </a:solidFill>
              </a:rPr>
              <a:t>   BANK_BRANCH VARCHAR(100),                                                                                  </a:t>
            </a:r>
            <a:r>
              <a:rPr lang="en-IN" sz="1600" dirty="0">
                <a:solidFill>
                  <a:schemeClr val="tx1"/>
                </a:solidFill>
              </a:rPr>
              <a:t>CREATING TABLE FOR BANKS INFORMATION</a:t>
            </a:r>
          </a:p>
          <a:p>
            <a:r>
              <a:rPr lang="en-IN" dirty="0">
                <a:solidFill>
                  <a:srgbClr val="FF0000"/>
                </a:solidFill>
              </a:rPr>
              <a:t>   BANK_IFSC VARCHAR(100)  PRIMARY KEY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</a:p>
          <a:p>
            <a:r>
              <a:rPr lang="en-IN" dirty="0">
                <a:solidFill>
                  <a:srgbClr val="FF0000"/>
                </a:solidFill>
              </a:rPr>
              <a:t>   </a:t>
            </a:r>
          </a:p>
          <a:p>
            <a:r>
              <a:rPr lang="en-IN" dirty="0">
                <a:solidFill>
                  <a:srgbClr val="C00000"/>
                </a:solidFill>
              </a:rPr>
              <a:t>   );</a:t>
            </a:r>
          </a:p>
          <a:p>
            <a:endParaRPr lang="en-IN" dirty="0"/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CREATE TABLE TRANSACTION_INFO(</a:t>
            </a:r>
          </a:p>
          <a:p>
            <a:endParaRPr lang="en-IN" dirty="0"/>
          </a:p>
          <a:p>
            <a:r>
              <a:rPr lang="en-IN" dirty="0"/>
              <a:t>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TRANSACTION_ID INT PRIMARY KEY AUTO_INCREMENT,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RECIEVER_ACCOUNT_NO VARCHAR(100),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SENDER_ACCOUNT_NO VARCHAR(100),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CUSTOMER_ID INT ,                                                                                                    </a:t>
            </a:r>
            <a:r>
              <a:rPr lang="en-IN" sz="1600" dirty="0">
                <a:solidFill>
                  <a:schemeClr val="tx1"/>
                </a:solidFill>
              </a:rPr>
              <a:t>CREATING TABLE FOR TRANSACTIONS INFORMATIONS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BANK_IFSC VARCHAR(100) 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TRANSACTION_TIME varchar(100),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TRANSACTION_AMOUNT INT,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FOREIGN KEY(CUSTOMER_ID) REFERENCES CUSTOMER_PERSONAL_INFO(CUSTOMER_ID),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FOREIGN KEY(BANK_IFSC) REFERENCES BANK_INFO(BANK_IFSC)</a:t>
            </a:r>
          </a:p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7B8C88B-103E-EDEF-B7AC-388E273AEAA1}"/>
              </a:ext>
            </a:extLst>
          </p:cNvPr>
          <p:cNvCxnSpPr/>
          <p:nvPr/>
        </p:nvCxnSpPr>
        <p:spPr>
          <a:xfrm>
            <a:off x="5900286" y="4620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E6731D8-DB28-19A2-0EA0-582687CA53AD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44665" y="446263"/>
            <a:ext cx="0" cy="61863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xmlns="" id="{CCFE3C80-A444-007D-6950-6EE2C9431D2E}"/>
              </a:ext>
            </a:extLst>
          </p:cNvPr>
          <p:cNvSpPr/>
          <p:nvPr/>
        </p:nvSpPr>
        <p:spPr>
          <a:xfrm>
            <a:off x="5120640" y="519764"/>
            <a:ext cx="2271562" cy="2367815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20EEF8BD-529C-45BD-EB2F-982CACA02BE5}"/>
              </a:ext>
            </a:extLst>
          </p:cNvPr>
          <p:cNvSpPr/>
          <p:nvPr/>
        </p:nvSpPr>
        <p:spPr>
          <a:xfrm>
            <a:off x="5216893" y="3330341"/>
            <a:ext cx="2175309" cy="288757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555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A4C1FF-EA54-F804-E6FD-C38589C9B241}"/>
              </a:ext>
            </a:extLst>
          </p:cNvPr>
          <p:cNvSpPr txBox="1"/>
          <p:nvPr/>
        </p:nvSpPr>
        <p:spPr>
          <a:xfrm>
            <a:off x="125128" y="0"/>
            <a:ext cx="11916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INSERT INTO CUSTOMER_PERSONAL_INFO VALUES(211,"ABHIJEET KUMAR",22,"AC234345155","DARBHANGA BIHAR","M","SBIN002356");                                                                                                                                                           </a:t>
            </a:r>
          </a:p>
          <a:p>
            <a:r>
              <a:rPr lang="en-IN" dirty="0">
                <a:solidFill>
                  <a:schemeClr val="accent1"/>
                </a:solidFill>
              </a:rPr>
              <a:t>INSERT INTO CUSTOMER_PERSONAL_INFO VALUES(113,"ROHIT KUMAR",30,"AC671345155","BEGUSARAI BIHAR","M","SBIN004356");</a:t>
            </a:r>
          </a:p>
          <a:p>
            <a:r>
              <a:rPr lang="en-IN" dirty="0">
                <a:solidFill>
                  <a:schemeClr val="accent1"/>
                </a:solidFill>
              </a:rPr>
              <a:t>INSERT INTO CUSTOMER_PERSONAL_INFO VALUES(401,"SUKANYA DUTTA",27,"AC23435655","LODHI              BIHAR","F","SBIN002306");</a:t>
            </a:r>
          </a:p>
          <a:p>
            <a:r>
              <a:rPr lang="en-IN" dirty="0">
                <a:solidFill>
                  <a:schemeClr val="accent1"/>
                </a:solidFill>
              </a:rPr>
              <a:t>INSERT INTO CUSTOMER_PERSONAL_INFO VALUES(471,"SAM SHARMA",29,"AC23432311","MUMBAI","M","SBIN000312");</a:t>
            </a:r>
          </a:p>
          <a:p>
            <a:r>
              <a:rPr lang="en-IN" dirty="0">
                <a:solidFill>
                  <a:schemeClr val="accent1"/>
                </a:solidFill>
              </a:rPr>
              <a:t>INSERT INTO CUSTOMER_PERSONAL_INFO VALUES(500,"ANJALI SINHA",24,"AC23431111","DELHI","F","SBIN002300");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09D47A-FE8E-F18B-A1D8-17CF9403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835" y="2382153"/>
            <a:ext cx="12192000" cy="447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C05D7A-BBA2-9A06-D7CE-E458E9882BD3}"/>
              </a:ext>
            </a:extLst>
          </p:cNvPr>
          <p:cNvSpPr/>
          <p:nvPr/>
        </p:nvSpPr>
        <p:spPr>
          <a:xfrm>
            <a:off x="519764" y="3041583"/>
            <a:ext cx="8104472" cy="308008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136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265D94-5AC2-645C-0E98-FB487B298A21}"/>
              </a:ext>
            </a:extLst>
          </p:cNvPr>
          <p:cNvSpPr txBox="1"/>
          <p:nvPr/>
        </p:nvSpPr>
        <p:spPr>
          <a:xfrm>
            <a:off x="603984" y="134034"/>
            <a:ext cx="7943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INSERT INTO BANK_INFO VALUES("SBI","PATNA","IFSC0002345");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438241-3AAC-39D8-A094-69F7EBA6A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010" y="765655"/>
            <a:ext cx="10193153" cy="235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0FCB61-E93F-0FEB-5380-457083E14A0C}"/>
              </a:ext>
            </a:extLst>
          </p:cNvPr>
          <p:cNvSpPr txBox="1"/>
          <p:nvPr/>
        </p:nvSpPr>
        <p:spPr>
          <a:xfrm>
            <a:off x="385010" y="3737010"/>
            <a:ext cx="115599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INSERT INTO TRANSACTION_INFO VALUES(1,"SBIN002356","SBIN002306",401,"IFSC0002345",CURRENT_TIMESTAMP(),20000);</a:t>
            </a:r>
          </a:p>
          <a:p>
            <a:r>
              <a:rPr lang="en-IN" dirty="0">
                <a:solidFill>
                  <a:srgbClr val="FF0000"/>
                </a:solidFill>
              </a:rPr>
              <a:t>INSERT INTO TRANSACTION_INFO VALUES(2,"SBIN002306","SBIN002300",500,"IFSC0002345",CURRENT_TIMESTAMP(),70000);</a:t>
            </a:r>
          </a:p>
          <a:p>
            <a:r>
              <a:rPr lang="en-IN" dirty="0">
                <a:solidFill>
                  <a:srgbClr val="FF0000"/>
                </a:solidFill>
              </a:rPr>
              <a:t>INSERT INTO TRANSACTION_INFO VALUES(3,"SBIN002306","SBIN002356",211,"IFSC0002345",CURRENT_TIMESTAMP(),60000);</a:t>
            </a:r>
          </a:p>
          <a:p>
            <a:r>
              <a:rPr lang="en-IN" dirty="0">
                <a:solidFill>
                  <a:srgbClr val="FF0000"/>
                </a:solidFill>
              </a:rPr>
              <a:t>INSERT INTO TRANSACTION_INFO VALUES(4,"SBIN000312","SBIN002306",401,"IFSC0002345",CURRENT_TIMESTAMP(),10000);</a:t>
            </a:r>
          </a:p>
          <a:p>
            <a:r>
              <a:rPr lang="en-IN" dirty="0">
                <a:solidFill>
                  <a:srgbClr val="FF0000"/>
                </a:solidFill>
              </a:rPr>
              <a:t>INSERT INTO TRANSACTION_INFO VALUES(5,"SBIN004356","SBIN000312",471,"IFSC0002345",CURRENT_TIMESTAMP(),12000);</a:t>
            </a:r>
          </a:p>
        </p:txBody>
      </p:sp>
    </p:spTree>
    <p:extLst>
      <p:ext uri="{BB962C8B-B14F-4D97-AF65-F5344CB8AC3E}">
        <p14:creationId xmlns:p14="http://schemas.microsoft.com/office/powerpoint/2010/main" xmlns="" val="30396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F2CD2D-06DA-EB3B-68D3-884E1343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02433"/>
            <a:ext cx="12118206" cy="291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08C3FF-28B5-B76A-9522-DB71740F7C2A}"/>
              </a:ext>
            </a:extLst>
          </p:cNvPr>
          <p:cNvSpPr txBox="1"/>
          <p:nvPr/>
        </p:nvSpPr>
        <p:spPr>
          <a:xfrm>
            <a:off x="208547" y="3779680"/>
            <a:ext cx="11794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SELECT CUSTOMER_PERSONAL_INFO.NAME,CUSTOMER_PERSONAL_INFO.DOCUMENT_ID FROM CUSTOMER_PERSONAL_INFO</a:t>
            </a:r>
          </a:p>
          <a:p>
            <a:r>
              <a:rPr lang="en-IN" dirty="0">
                <a:solidFill>
                  <a:srgbClr val="7030A0"/>
                </a:solidFill>
              </a:rPr>
              <a:t>INNER JOIN TRANSACTION_INFO ON CUSTOMER_PERSONAL_INFO.CUSTOMER_ID =TRANSACTION_INFO.CUSTOMER_ID</a:t>
            </a:r>
          </a:p>
          <a:p>
            <a:r>
              <a:rPr lang="en-IN" dirty="0">
                <a:solidFill>
                  <a:srgbClr val="7030A0"/>
                </a:solidFill>
              </a:rPr>
              <a:t>WHERE TRANSACTION_AMOUNT&gt;20000;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992471A-793B-7B40-C712-67BF6CDF5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547" y="4987228"/>
            <a:ext cx="8210349" cy="1870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C930F0-39E0-EAA5-72E7-BFB415519ADA}"/>
              </a:ext>
            </a:extLst>
          </p:cNvPr>
          <p:cNvSpPr txBox="1"/>
          <p:nvPr/>
        </p:nvSpPr>
        <p:spPr>
          <a:xfrm>
            <a:off x="298383" y="2733575"/>
            <a:ext cx="113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 ALL CUSTOMERS ALONG WITH THEIR DOCUMENT_ID WHO MADE THE TRANSACTION WITH AMOUNT&gt;20000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AC1DBCC-832B-2748-A93F-9CA36B714538}"/>
              </a:ext>
            </a:extLst>
          </p:cNvPr>
          <p:cNvSpPr/>
          <p:nvPr/>
        </p:nvSpPr>
        <p:spPr>
          <a:xfrm>
            <a:off x="208547" y="2550695"/>
            <a:ext cx="11685070" cy="7122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958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5FDEEC-8877-2C56-A529-7AC235E56D21}"/>
              </a:ext>
            </a:extLst>
          </p:cNvPr>
          <p:cNvSpPr txBox="1"/>
          <p:nvPr/>
        </p:nvSpPr>
        <p:spPr>
          <a:xfrm>
            <a:off x="132347" y="1825378"/>
            <a:ext cx="117163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SELECT CUSTOMER_PERSONAL_INFO.NAME,COUNT(TRANSACTION_ID) AS NO_OF_TRANSACTION ,SUM(TRANSACTION_AMOUNT) AS TOTAL_TRANSACTION_AMOUNT, AVG(TRANSACTION_AMOUNT) AS AVERAGE_TRANSACTION_AMOUNT  FROM TRANSACTION_INFO</a:t>
            </a:r>
          </a:p>
          <a:p>
            <a:r>
              <a:rPr lang="en-IN" sz="1600" dirty="0">
                <a:solidFill>
                  <a:srgbClr val="7030A0"/>
                </a:solidFill>
              </a:rPr>
              <a:t>LEFT JOIN CUSTOMER_PERSONAL_INFO ON TRANSACTION_INFO.CUSTOMER_ID= CUSTOMER_PERSONAL_INFO.CUSTOMER_ID</a:t>
            </a:r>
          </a:p>
          <a:p>
            <a:r>
              <a:rPr lang="en-IN" sz="1600" dirty="0">
                <a:solidFill>
                  <a:srgbClr val="7030A0"/>
                </a:solidFill>
              </a:rPr>
              <a:t>GROUP BY TRANSACTION_INFO.CUSTOMER_ID</a:t>
            </a:r>
          </a:p>
          <a:p>
            <a:r>
              <a:rPr lang="en-IN" sz="1600" dirty="0">
                <a:solidFill>
                  <a:srgbClr val="7030A0"/>
                </a:solidFill>
              </a:rPr>
              <a:t>ORDER BY COUNT(TRANSACTION_ID) </a:t>
            </a:r>
            <a:r>
              <a:rPr lang="en-IN" sz="1600" dirty="0" err="1">
                <a:solidFill>
                  <a:srgbClr val="7030A0"/>
                </a:solidFill>
              </a:rPr>
              <a:t>desc</a:t>
            </a:r>
            <a:r>
              <a:rPr lang="en-IN" sz="1600" dirty="0">
                <a:solidFill>
                  <a:srgbClr val="7030A0"/>
                </a:solidFill>
              </a:rPr>
              <a:t>, CUSTOMER_PERSONAL_INFO.NAME 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3DB701-1197-E9C7-0A7E-3FF1FE44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347" y="3389159"/>
            <a:ext cx="11793355" cy="328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325C58-020B-8F6D-603F-83BB55DE6F78}"/>
              </a:ext>
            </a:extLst>
          </p:cNvPr>
          <p:cNvSpPr txBox="1"/>
          <p:nvPr/>
        </p:nvSpPr>
        <p:spPr>
          <a:xfrm>
            <a:off x="644893" y="365760"/>
            <a:ext cx="1062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THE NAME OF CUSTOMER , THEIR NO. OF TRANSACTION , TOTAL TRANSACTION AND AVERAGE TRANSACTION AMOUNT ORDER BY NO. OF TRANSACTION IN DESCENDING ORDER;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0C3EE04-533B-CFE0-6666-170B800CD781}"/>
              </a:ext>
            </a:extLst>
          </p:cNvPr>
          <p:cNvSpPr/>
          <p:nvPr/>
        </p:nvSpPr>
        <p:spPr>
          <a:xfrm>
            <a:off x="529389" y="179458"/>
            <a:ext cx="11017718" cy="946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516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428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BANK DATABASE MANAGEMENT SYSTEM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DATABASE MANAGEMENT SYSTEM</dc:title>
  <dc:creator>AMAN RAJ</dc:creator>
  <cp:lastModifiedBy>PC</cp:lastModifiedBy>
  <cp:revision>13</cp:revision>
  <dcterms:created xsi:type="dcterms:W3CDTF">2022-08-18T05:19:40Z</dcterms:created>
  <dcterms:modified xsi:type="dcterms:W3CDTF">2022-09-18T09:05:51Z</dcterms:modified>
</cp:coreProperties>
</file>