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lang="en-IN" dirty="0"/>
              <a:t>Running </a:t>
            </a:r>
            <a:r>
              <a:rPr lang="en-IN" dirty="0" err="1"/>
              <a:t>GenAI</a:t>
            </a:r>
            <a:r>
              <a:rPr lang="en-IN" dirty="0"/>
              <a:t> on Intel AI laptops and performing simple LLM inference on CPU and fine-tuning of LLM models using Intel® </a:t>
            </a:r>
            <a:r>
              <a:rPr lang="en-IN" dirty="0" err="1"/>
              <a:t>OpenVINO</a:t>
            </a:r>
            <a:r>
              <a:rPr lang="en-IN" dirty="0"/>
              <a:t>™.</a:t>
            </a:r>
          </a:p>
          <a:p>
            <a:r>
              <a:rPr lang="en-IN" dirty="0"/>
              <a:t> </a:t>
            </a:r>
            <a:r>
              <a:rPr lang="en-IN" b="1" dirty="0"/>
              <a:t>Category</a:t>
            </a:r>
            <a:r>
              <a:rPr lang="en-IN" dirty="0"/>
              <a:t>: AI, ML, LLM, NLP </a:t>
            </a:r>
          </a:p>
          <a:p>
            <a:r>
              <a:rPr lang="en-IN" dirty="0"/>
              <a:t> </a:t>
            </a:r>
            <a:r>
              <a:rPr lang="en-IN" b="1" dirty="0"/>
              <a:t>Pre-requisites</a:t>
            </a:r>
            <a:r>
              <a:rPr lang="en-IN" dirty="0"/>
              <a:t>: Understanding of ML concepts, programming skills (Python, NLP libraries), experience with NLP and text-based AI models.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5E8-6E59-5772-ECB5-FAA4D0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00F4-906F-28D5-118D-DD878FC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 return dataset</a:t>
            </a:r>
          </a:p>
          <a:p>
            <a:endParaRPr lang="en-IN" dirty="0"/>
          </a:p>
          <a:p>
            <a:r>
              <a:rPr lang="en-IN" dirty="0" err="1"/>
              <a:t>train_dataset</a:t>
            </a:r>
            <a:r>
              <a:rPr lang="en-IN" dirty="0"/>
              <a:t> = </a:t>
            </a:r>
            <a:r>
              <a:rPr lang="en-IN" dirty="0" err="1"/>
              <a:t>load_dataset</a:t>
            </a:r>
            <a:r>
              <a:rPr lang="en-IN" dirty="0"/>
              <a:t>('train.txt', tokenizer)</a:t>
            </a:r>
          </a:p>
          <a:p>
            <a:r>
              <a:rPr lang="en-IN" dirty="0" err="1"/>
              <a:t>data_collator</a:t>
            </a:r>
            <a:r>
              <a:rPr lang="en-IN" dirty="0"/>
              <a:t> = </a:t>
            </a:r>
            <a:r>
              <a:rPr lang="en-IN" dirty="0" err="1"/>
              <a:t>DataCollatorForLanguageModeling</a:t>
            </a:r>
            <a:r>
              <a:rPr lang="en-IN" dirty="0"/>
              <a:t>(</a:t>
            </a:r>
          </a:p>
          <a:p>
            <a:r>
              <a:rPr lang="en-IN" dirty="0"/>
              <a:t>    tokenizer=tokenizer,</a:t>
            </a:r>
          </a:p>
          <a:p>
            <a:r>
              <a:rPr lang="en-IN" dirty="0"/>
              <a:t>    </a:t>
            </a:r>
            <a:r>
              <a:rPr lang="en-IN" dirty="0" err="1"/>
              <a:t>mlm</a:t>
            </a:r>
            <a:r>
              <a:rPr lang="en-IN" dirty="0"/>
              <a:t>=False,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training_args</a:t>
            </a:r>
            <a:r>
              <a:rPr lang="en-IN" dirty="0"/>
              <a:t> = </a:t>
            </a:r>
            <a:r>
              <a:rPr lang="en-IN" dirty="0" err="1"/>
              <a:t>TrainingArguments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output_dir</a:t>
            </a:r>
            <a:r>
              <a:rPr lang="en-IN" dirty="0"/>
              <a:t>='./results',</a:t>
            </a:r>
          </a:p>
          <a:p>
            <a:r>
              <a:rPr lang="en-IN" dirty="0"/>
              <a:t>    </a:t>
            </a:r>
            <a:r>
              <a:rPr lang="en-IN" dirty="0" err="1"/>
              <a:t>overwrite_output_dir</a:t>
            </a:r>
            <a:r>
              <a:rPr lang="en-IN" dirty="0"/>
              <a:t>=True,</a:t>
            </a:r>
          </a:p>
          <a:p>
            <a:r>
              <a:rPr lang="en-IN" dirty="0"/>
              <a:t>    </a:t>
            </a:r>
            <a:r>
              <a:rPr lang="en-IN" dirty="0" err="1"/>
              <a:t>num_train_epochs</a:t>
            </a:r>
            <a:r>
              <a:rPr lang="en-IN" dirty="0"/>
              <a:t>=1,</a:t>
            </a:r>
          </a:p>
          <a:p>
            <a:r>
              <a:rPr lang="en-IN" dirty="0"/>
              <a:t>    </a:t>
            </a:r>
            <a:r>
              <a:rPr lang="en-IN" dirty="0" err="1"/>
              <a:t>per_device_train_batch_size</a:t>
            </a:r>
            <a:r>
              <a:rPr lang="en-IN" dirty="0"/>
              <a:t>=2,</a:t>
            </a:r>
          </a:p>
          <a:p>
            <a:r>
              <a:rPr lang="en-IN" dirty="0"/>
              <a:t>    </a:t>
            </a:r>
            <a:r>
              <a:rPr lang="en-IN" dirty="0" err="1"/>
              <a:t>save_steps</a:t>
            </a:r>
            <a:r>
              <a:rPr lang="en-IN" dirty="0"/>
              <a:t>=10_000,</a:t>
            </a:r>
          </a:p>
          <a:p>
            <a:r>
              <a:rPr lang="en-IN" dirty="0"/>
              <a:t>    </a:t>
            </a:r>
            <a:r>
              <a:rPr lang="en-IN" dirty="0" err="1"/>
              <a:t>save_total_limit</a:t>
            </a:r>
            <a:r>
              <a:rPr lang="en-IN" dirty="0"/>
              <a:t>=2,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trainer = Trainer(</a:t>
            </a:r>
          </a:p>
          <a:p>
            <a:r>
              <a:rPr lang="en-IN" dirty="0"/>
              <a:t>    model=model,</a:t>
            </a:r>
          </a:p>
          <a:p>
            <a:r>
              <a:rPr lang="en-IN" dirty="0"/>
              <a:t>    </a:t>
            </a:r>
            <a:r>
              <a:rPr lang="en-IN" dirty="0" err="1"/>
              <a:t>args</a:t>
            </a:r>
            <a:r>
              <a:rPr lang="en-IN" dirty="0"/>
              <a:t>=</a:t>
            </a:r>
            <a:r>
              <a:rPr lang="en-IN" dirty="0" err="1"/>
              <a:t>training_args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data_collator</a:t>
            </a:r>
            <a:r>
              <a:rPr lang="en-IN" dirty="0"/>
              <a:t>=</a:t>
            </a:r>
            <a:r>
              <a:rPr lang="en-IN" dirty="0" err="1"/>
              <a:t>data_collator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train_dataset</a:t>
            </a:r>
            <a:r>
              <a:rPr lang="en-IN" dirty="0"/>
              <a:t>=</a:t>
            </a:r>
            <a:r>
              <a:rPr lang="en-IN" dirty="0" err="1"/>
              <a:t>train_dataset</a:t>
            </a:r>
            <a:r>
              <a:rPr lang="en-IN" dirty="0"/>
              <a:t>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trainer.train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01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BAC-B692-1502-B8C1-02BC2145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E6E4-B97D-B51E-9E43-9DC1B7C8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Model Conversion to format</a:t>
            </a:r>
          </a:p>
          <a:p>
            <a:r>
              <a:rPr lang="en-IN" dirty="0"/>
              <a:t>from </a:t>
            </a:r>
            <a:r>
              <a:rPr lang="en-IN" dirty="0" err="1"/>
              <a:t>openvino.runtime</a:t>
            </a:r>
            <a:r>
              <a:rPr lang="en-IN" dirty="0"/>
              <a:t> import Core</a:t>
            </a:r>
          </a:p>
          <a:p>
            <a:endParaRPr lang="en-IN" dirty="0"/>
          </a:p>
          <a:p>
            <a:r>
              <a:rPr lang="en-IN" dirty="0"/>
              <a:t>core = Core()</a:t>
            </a:r>
          </a:p>
          <a:p>
            <a:r>
              <a:rPr lang="en-IN" dirty="0" err="1"/>
              <a:t>model_ir</a:t>
            </a:r>
            <a:r>
              <a:rPr lang="en-IN" dirty="0"/>
              <a:t> = </a:t>
            </a:r>
            <a:r>
              <a:rPr lang="en-IN" dirty="0" err="1"/>
              <a:t>core.read_model</a:t>
            </a:r>
            <a:r>
              <a:rPr lang="en-IN" dirty="0"/>
              <a:t>(model="</a:t>
            </a:r>
            <a:r>
              <a:rPr lang="en-IN" dirty="0" err="1"/>
              <a:t>model_ir</a:t>
            </a:r>
            <a:r>
              <a:rPr lang="en-IN" dirty="0"/>
              <a:t>/model.xml")</a:t>
            </a:r>
          </a:p>
          <a:p>
            <a:r>
              <a:rPr lang="en-IN" dirty="0" err="1"/>
              <a:t>compiled_model</a:t>
            </a:r>
            <a:r>
              <a:rPr lang="en-IN" dirty="0"/>
              <a:t> = </a:t>
            </a:r>
            <a:r>
              <a:rPr lang="en-IN" dirty="0" err="1"/>
              <a:t>core.compile_model</a:t>
            </a:r>
            <a:r>
              <a:rPr lang="en-IN" dirty="0"/>
              <a:t>(model=</a:t>
            </a:r>
            <a:r>
              <a:rPr lang="en-IN" dirty="0" err="1"/>
              <a:t>model_ir</a:t>
            </a:r>
            <a:r>
              <a:rPr lang="en-IN" dirty="0"/>
              <a:t>, </a:t>
            </a:r>
            <a:r>
              <a:rPr lang="en-IN" dirty="0" err="1"/>
              <a:t>device_name</a:t>
            </a:r>
            <a:r>
              <a:rPr lang="en-IN" dirty="0"/>
              <a:t>="CPU")</a:t>
            </a:r>
          </a:p>
          <a:p>
            <a:r>
              <a:rPr lang="en-IN" dirty="0" err="1"/>
              <a:t>infer_request</a:t>
            </a:r>
            <a:r>
              <a:rPr lang="en-IN" dirty="0"/>
              <a:t> = </a:t>
            </a:r>
            <a:r>
              <a:rPr lang="en-IN" dirty="0" err="1"/>
              <a:t>compiled_model.create_infer_request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77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55CE-0527-C0C3-7281-4092486F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EC78-E251-968D-CF86-94E67FA6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openvino.runtime</a:t>
            </a:r>
            <a:r>
              <a:rPr lang="en-IN" dirty="0"/>
              <a:t> import Core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from transformers import </a:t>
            </a:r>
            <a:r>
              <a:rPr lang="en-IN" dirty="0" err="1"/>
              <a:t>AutoTokenizer</a:t>
            </a:r>
            <a:endParaRPr lang="en-IN" dirty="0"/>
          </a:p>
          <a:p>
            <a:endParaRPr lang="en-IN" dirty="0"/>
          </a:p>
          <a:p>
            <a:r>
              <a:rPr lang="en-IN" dirty="0"/>
              <a:t># Initialize the </a:t>
            </a:r>
            <a:r>
              <a:rPr lang="en-IN" dirty="0" err="1"/>
              <a:t>OpenVINO</a:t>
            </a:r>
            <a:r>
              <a:rPr lang="en-IN" dirty="0"/>
              <a:t> runtime</a:t>
            </a:r>
          </a:p>
          <a:p>
            <a:r>
              <a:rPr lang="en-IN" dirty="0" err="1"/>
              <a:t>ie</a:t>
            </a:r>
            <a:r>
              <a:rPr lang="en-IN" dirty="0"/>
              <a:t> = Core()</a:t>
            </a:r>
          </a:p>
          <a:p>
            <a:endParaRPr lang="en-IN" dirty="0"/>
          </a:p>
          <a:p>
            <a:r>
              <a:rPr lang="en-IN" dirty="0"/>
              <a:t># Load the IR model</a:t>
            </a:r>
          </a:p>
          <a:p>
            <a:r>
              <a:rPr lang="en-IN" dirty="0" err="1"/>
              <a:t>model_path</a:t>
            </a:r>
            <a:r>
              <a:rPr lang="en-IN" dirty="0"/>
              <a:t> = "./</a:t>
            </a:r>
            <a:r>
              <a:rPr lang="en-IN" dirty="0" err="1"/>
              <a:t>model_ir</a:t>
            </a:r>
            <a:r>
              <a:rPr lang="en-IN" dirty="0"/>
              <a:t>/model.xml"</a:t>
            </a:r>
          </a:p>
          <a:p>
            <a:r>
              <a:rPr lang="en-IN" dirty="0" err="1"/>
              <a:t>compiled_model</a:t>
            </a:r>
            <a:r>
              <a:rPr lang="en-IN" dirty="0"/>
              <a:t> = </a:t>
            </a:r>
            <a:r>
              <a:rPr lang="en-IN" dirty="0" err="1"/>
              <a:t>ie.compile_model</a:t>
            </a:r>
            <a:r>
              <a:rPr lang="en-IN" dirty="0"/>
              <a:t>(</a:t>
            </a:r>
            <a:r>
              <a:rPr lang="en-IN" dirty="0" err="1"/>
              <a:t>model_path</a:t>
            </a:r>
            <a:r>
              <a:rPr lang="en-IN" dirty="0"/>
              <a:t>, </a:t>
            </a:r>
            <a:r>
              <a:rPr lang="en-IN" dirty="0" err="1"/>
              <a:t>device_name</a:t>
            </a:r>
            <a:r>
              <a:rPr lang="en-IN" dirty="0"/>
              <a:t>="CPU")</a:t>
            </a:r>
          </a:p>
          <a:p>
            <a:endParaRPr lang="en-IN" dirty="0"/>
          </a:p>
          <a:p>
            <a:r>
              <a:rPr lang="en-IN" dirty="0"/>
              <a:t># Prepare the tokenizer</a:t>
            </a:r>
          </a:p>
          <a:p>
            <a:r>
              <a:rPr lang="en-IN" dirty="0"/>
              <a:t>tokenizer = </a:t>
            </a:r>
            <a:r>
              <a:rPr lang="en-IN" dirty="0" err="1"/>
              <a:t>AutoTokenizer.from_pretrained</a:t>
            </a:r>
            <a:r>
              <a:rPr lang="en-IN" dirty="0"/>
              <a:t>('gpt2')</a:t>
            </a:r>
          </a:p>
          <a:p>
            <a:endParaRPr lang="en-IN" dirty="0"/>
          </a:p>
          <a:p>
            <a:r>
              <a:rPr lang="en-IN" dirty="0"/>
              <a:t># Prepare the input</a:t>
            </a:r>
          </a:p>
          <a:p>
            <a:r>
              <a:rPr lang="en-IN" dirty="0" err="1"/>
              <a:t>dummy_input</a:t>
            </a:r>
            <a:r>
              <a:rPr lang="en-IN" dirty="0"/>
              <a:t> = tokenizer("A Law Student's Toolkit:", </a:t>
            </a:r>
            <a:r>
              <a:rPr lang="en-IN" dirty="0" err="1"/>
              <a:t>return_tensors</a:t>
            </a:r>
            <a:r>
              <a:rPr lang="en-IN" dirty="0"/>
              <a:t>="pt")</a:t>
            </a:r>
          </a:p>
          <a:p>
            <a:r>
              <a:rPr lang="en-IN" dirty="0" err="1"/>
              <a:t>input_ids</a:t>
            </a:r>
            <a:r>
              <a:rPr lang="en-IN" dirty="0"/>
              <a:t> = </a:t>
            </a:r>
            <a:r>
              <a:rPr lang="en-IN" dirty="0" err="1"/>
              <a:t>dummy_input</a:t>
            </a:r>
            <a:r>
              <a:rPr lang="en-IN" dirty="0"/>
              <a:t>['</a:t>
            </a:r>
            <a:r>
              <a:rPr lang="en-IN" dirty="0" err="1"/>
              <a:t>input_ids</a:t>
            </a:r>
            <a:r>
              <a:rPr lang="en-IN" dirty="0"/>
              <a:t>'].</a:t>
            </a:r>
            <a:r>
              <a:rPr lang="en-IN" dirty="0" err="1"/>
              <a:t>numpy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Run inference</a:t>
            </a:r>
          </a:p>
          <a:p>
            <a:r>
              <a:rPr lang="en-IN" dirty="0" err="1"/>
              <a:t>infer_request</a:t>
            </a:r>
            <a:r>
              <a:rPr lang="en-IN" dirty="0"/>
              <a:t> = </a:t>
            </a:r>
            <a:r>
              <a:rPr lang="en-IN" dirty="0" err="1"/>
              <a:t>compiled_model.create_infer_request</a:t>
            </a:r>
            <a:r>
              <a:rPr lang="en-IN" dirty="0"/>
              <a:t>()</a:t>
            </a:r>
          </a:p>
          <a:p>
            <a:r>
              <a:rPr lang="en-IN" dirty="0" err="1"/>
              <a:t>infer_request.infer</a:t>
            </a:r>
            <a:r>
              <a:rPr lang="en-IN" dirty="0"/>
              <a:t>({"</a:t>
            </a:r>
            <a:r>
              <a:rPr lang="en-IN" dirty="0" err="1"/>
              <a:t>input_ids</a:t>
            </a:r>
            <a:r>
              <a:rPr lang="en-IN" dirty="0"/>
              <a:t>": </a:t>
            </a:r>
            <a:r>
              <a:rPr lang="en-IN" dirty="0" err="1"/>
              <a:t>input_ids</a:t>
            </a:r>
            <a:r>
              <a:rPr lang="en-IN" dirty="0"/>
              <a:t>})</a:t>
            </a:r>
          </a:p>
          <a:p>
            <a:r>
              <a:rPr lang="en-IN" dirty="0"/>
              <a:t>output = </a:t>
            </a:r>
            <a:r>
              <a:rPr lang="en-IN" dirty="0" err="1"/>
              <a:t>infer_request.get_output_tensor</a:t>
            </a:r>
            <a:r>
              <a:rPr lang="en-IN" dirty="0"/>
              <a:t>(0).data</a:t>
            </a:r>
          </a:p>
          <a:p>
            <a:endParaRPr lang="en-IN" dirty="0"/>
          </a:p>
          <a:p>
            <a:r>
              <a:rPr lang="en-IN" dirty="0"/>
              <a:t>print("Inference results:", output)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2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 and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Team Name: </a:t>
            </a:r>
            <a:r>
              <a:rPr lang="en-US" b="1"/>
              <a:t>Interface Initiators</a:t>
            </a:r>
            <a:endParaRPr lang="en-US" b="1" dirty="0"/>
          </a:p>
          <a:p>
            <a:r>
              <a:rPr lang="en-US" b="1" dirty="0"/>
              <a:t>Team Head</a:t>
            </a:r>
            <a:r>
              <a:rPr lang="en-US" dirty="0"/>
              <a:t>: Sandeep Kaur</a:t>
            </a:r>
          </a:p>
          <a:p>
            <a:r>
              <a:rPr lang="en-US" b="1" dirty="0"/>
              <a:t>Team Member</a:t>
            </a:r>
            <a:r>
              <a:rPr lang="en-US" dirty="0"/>
              <a:t>: Anshika Goyal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we aimed to leverage Generative AI and Intel's powerful AI tools to create a custom chatbot that performs efficient LLM inference on a CPU. By fine-tuning pre-trained LLM models using Intel® </a:t>
            </a:r>
            <a:r>
              <a:rPr lang="en-US" dirty="0" err="1"/>
              <a:t>OpenVINO</a:t>
            </a:r>
            <a:r>
              <a:rPr lang="en-US" dirty="0"/>
              <a:t>™, we were able to enhance the performance and usability of the chatbot on standard hardware. Here are the key takeaways: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Introduction to Generative AI</a:t>
            </a:r>
            <a:r>
              <a:rPr lang="en-US" dirty="0"/>
              <a:t>: We began by understanding the fundamentals of Generative AI, which is crucial for developing intelligent conversational agents.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LLM Inference on CPU</a:t>
            </a:r>
            <a:r>
              <a:rPr lang="en-US" dirty="0"/>
              <a:t>: By utilizing Intel® </a:t>
            </a:r>
            <a:r>
              <a:rPr lang="en-US" dirty="0" err="1"/>
              <a:t>OpenVINO</a:t>
            </a:r>
            <a:r>
              <a:rPr lang="en-US" dirty="0"/>
              <a:t>™, we successfully performed LLM inference on CPU, demonstrating that high-quality AI models can operate efficiently without the need for high-end GPUs.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Fine-Tuning LLM Models</a:t>
            </a:r>
            <a:r>
              <a:rPr lang="en-US" dirty="0"/>
              <a:t>: We fine-tuned pre-trained GPT-2 models with custom datasets, ensuring that our chatbot can provide contextually relevant and accurate responses based on specific training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Creation of Custom Chatbot</a:t>
            </a:r>
            <a:r>
              <a:rPr lang="en-US" dirty="0"/>
              <a:t>: Combining the above steps, we developed a custom chatbot capable of answering queries related to courses and organizations. This chatbot can be further adapted and scaled for various applications in education, customer service, and more.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Idea Brief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Generative AI, performing LLM inference on CPU, and fine-tuning LLM models to create a custom chatbot using Intel AI tools.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Foundational understanding of Generative AI.</a:t>
            </a:r>
          </a:p>
          <a:p>
            <a:pPr>
              <a:buFont typeface="+mj-lt"/>
              <a:buAutoNum type="arabicPeriod"/>
            </a:pPr>
            <a:r>
              <a:rPr lang="en-IN" dirty="0"/>
              <a:t>Performing simple LLM inference on CPU.</a:t>
            </a:r>
          </a:p>
          <a:p>
            <a:pPr>
              <a:buFont typeface="+mj-lt"/>
              <a:buAutoNum type="arabicPeriod"/>
            </a:pPr>
            <a:r>
              <a:rPr lang="en-IN" dirty="0"/>
              <a:t>Fine-tuning LLM models for custom applications.</a:t>
            </a:r>
          </a:p>
          <a:p>
            <a:pPr>
              <a:buFont typeface="+mj-lt"/>
              <a:buAutoNum type="arabicPeriod"/>
            </a:pPr>
            <a:r>
              <a:rPr lang="en-IN" dirty="0"/>
              <a:t>Creating a custom chatbot using fine-tuned LLMs.</a:t>
            </a: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Step-by-Step Process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GenAI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Performing LLM inference on CPU.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Fine-tuning LLM models.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a custom chatbot.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67AFF-C31B-B985-75C0-F24D9112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3B9B3-8DE4-2E9A-899F-6233FE702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09441"/>
            <a:ext cx="810669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Intel®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OpenVINO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libraries (Hugging Face, transformers)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LLM models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FF15-B886-DABA-E251-D3000EC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4503-C99F-42A9-A0A1-057D61FB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</a:t>
            </a:r>
            <a:r>
              <a:rPr lang="en-IN" b="1" dirty="0"/>
              <a:t> Introduction to </a:t>
            </a:r>
            <a:r>
              <a:rPr lang="en-IN" b="1" dirty="0" err="1"/>
              <a:t>GenAI</a:t>
            </a:r>
            <a:r>
              <a:rPr lang="en-IN" dirty="0"/>
              <a:t>:</a:t>
            </a:r>
          </a:p>
          <a:p>
            <a:r>
              <a:rPr lang="en-US" dirty="0"/>
              <a:t>!pip install transformers[torch] accelerate -U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b="1" dirty="0"/>
              <a:t> Performing LLM inference on CPU</a:t>
            </a:r>
            <a:r>
              <a:rPr lang="en-US" dirty="0"/>
              <a:t>:</a:t>
            </a:r>
          </a:p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('/content/coursea_data.csv')</a:t>
            </a:r>
          </a:p>
          <a:p>
            <a:r>
              <a:rPr lang="en-IN" dirty="0"/>
              <a:t>print(</a:t>
            </a:r>
            <a:r>
              <a:rPr lang="en-IN" dirty="0" err="1"/>
              <a:t>df.columns</a:t>
            </a:r>
            <a:r>
              <a:rPr lang="en-IN" dirty="0"/>
              <a:t>)  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df.head</a:t>
            </a:r>
            <a:r>
              <a:rPr lang="en-IN" dirty="0"/>
              <a:t>())   # Print the first few rows of the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  <a:p>
            <a:r>
              <a:rPr lang="en-IN" dirty="0"/>
              <a:t>texts =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course_title</a:t>
            </a:r>
            <a:r>
              <a:rPr lang="en-IN" dirty="0"/>
              <a:t>'] + ': 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course_organization</a:t>
            </a:r>
            <a:r>
              <a:rPr lang="en-IN" dirty="0"/>
              <a:t>']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30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C64-C746-74E4-65AD-8FDE9B24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FB3-3D12-B0FF-2625-0FD649BA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IN" b="1" dirty="0"/>
              <a:t> Fine-tuning LLM models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with open('train.txt', 'w', encoding='utf-8') as f:</a:t>
            </a:r>
          </a:p>
          <a:p>
            <a:r>
              <a:rPr lang="en-IN" dirty="0"/>
              <a:t>    for text in texts:</a:t>
            </a:r>
          </a:p>
          <a:p>
            <a:r>
              <a:rPr lang="en-IN" dirty="0"/>
              <a:t>        </a:t>
            </a:r>
            <a:r>
              <a:rPr lang="en-IN" dirty="0" err="1"/>
              <a:t>f.write</a:t>
            </a:r>
            <a:r>
              <a:rPr lang="en-IN" dirty="0"/>
              <a:t>(f"{text}\n")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1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AD41-ED94-F7B6-6C9A-6103159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54EC-0267-07FA-0457-2F8E563F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Fine tuning </a:t>
            </a:r>
            <a:r>
              <a:rPr lang="en-US" dirty="0" err="1"/>
              <a:t>gpt</a:t>
            </a:r>
            <a:r>
              <a:rPr lang="en-US" dirty="0"/>
              <a:t> model:</a:t>
            </a:r>
          </a:p>
          <a:p>
            <a:r>
              <a:rPr lang="en-IN" dirty="0"/>
              <a:t>import torch</a:t>
            </a:r>
          </a:p>
          <a:p>
            <a:r>
              <a:rPr lang="en-IN" dirty="0"/>
              <a:t>from transformers import GPT2Tokenizer, GPT2LMHeadModel, </a:t>
            </a:r>
            <a:r>
              <a:rPr lang="en-IN" dirty="0" err="1"/>
              <a:t>TextDataset</a:t>
            </a:r>
            <a:r>
              <a:rPr lang="en-IN" dirty="0"/>
              <a:t>, </a:t>
            </a:r>
            <a:r>
              <a:rPr lang="en-IN" dirty="0" err="1"/>
              <a:t>DataCollatorForLanguageModeling</a:t>
            </a:r>
            <a:endParaRPr lang="en-IN" dirty="0"/>
          </a:p>
          <a:p>
            <a:r>
              <a:rPr lang="en-IN" dirty="0"/>
              <a:t>from transformers import Trainer, </a:t>
            </a:r>
            <a:r>
              <a:rPr lang="en-IN" dirty="0" err="1"/>
              <a:t>TrainingArguments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model_name</a:t>
            </a:r>
            <a:r>
              <a:rPr lang="en-IN" dirty="0"/>
              <a:t> = 'gpt2'</a:t>
            </a:r>
          </a:p>
          <a:p>
            <a:r>
              <a:rPr lang="en-IN" dirty="0"/>
              <a:t>tokenizer = GPT2Tokenizer.from_pretrained(</a:t>
            </a:r>
            <a:r>
              <a:rPr lang="en-IN" dirty="0" err="1"/>
              <a:t>model_name</a:t>
            </a:r>
            <a:r>
              <a:rPr lang="en-IN" dirty="0"/>
              <a:t>)</a:t>
            </a:r>
          </a:p>
          <a:p>
            <a:r>
              <a:rPr lang="en-IN" dirty="0"/>
              <a:t>model = GPT2LMHeadModel.from_pretrained(</a:t>
            </a:r>
            <a:r>
              <a:rPr lang="en-IN" dirty="0" err="1"/>
              <a:t>model_name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load_dataset</a:t>
            </a:r>
            <a:r>
              <a:rPr lang="en-IN" dirty="0"/>
              <a:t>(</a:t>
            </a:r>
            <a:r>
              <a:rPr lang="en-IN" dirty="0" err="1"/>
              <a:t>train_file_path</a:t>
            </a:r>
            <a:r>
              <a:rPr lang="en-IN" dirty="0"/>
              <a:t>, tokenizer):</a:t>
            </a:r>
          </a:p>
          <a:p>
            <a:r>
              <a:rPr lang="en-IN" dirty="0"/>
              <a:t>    dataset = </a:t>
            </a:r>
            <a:r>
              <a:rPr lang="en-IN" dirty="0" err="1"/>
              <a:t>TextDataset</a:t>
            </a:r>
            <a:r>
              <a:rPr lang="en-IN" dirty="0"/>
              <a:t>(</a:t>
            </a:r>
          </a:p>
          <a:p>
            <a:r>
              <a:rPr lang="en-IN" dirty="0"/>
              <a:t>        tokenizer=tokenizer,</a:t>
            </a:r>
          </a:p>
          <a:p>
            <a:r>
              <a:rPr lang="en-IN" dirty="0"/>
              <a:t>        </a:t>
            </a:r>
            <a:r>
              <a:rPr lang="en-IN" dirty="0" err="1"/>
              <a:t>file_path</a:t>
            </a:r>
            <a:r>
              <a:rPr lang="en-IN" dirty="0"/>
              <a:t>=</a:t>
            </a:r>
            <a:r>
              <a:rPr lang="en-IN" dirty="0" err="1"/>
              <a:t>train_file_path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block_size</a:t>
            </a:r>
            <a:r>
              <a:rPr lang="en-IN" dirty="0"/>
              <a:t>=128,</a:t>
            </a:r>
          </a:p>
          <a:p>
            <a:r>
              <a:rPr lang="en-IN" dirty="0"/>
              <a:t>   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974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Team Members and Contribution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PARMINDER SINGH</dc:creator>
  <cp:keywords/>
  <dc:description>generated using python-pptx</dc:description>
  <cp:lastModifiedBy>Sandeep Kaur</cp:lastModifiedBy>
  <cp:revision>2</cp:revision>
  <dcterms:created xsi:type="dcterms:W3CDTF">2013-01-27T09:14:16Z</dcterms:created>
  <dcterms:modified xsi:type="dcterms:W3CDTF">2024-07-15T16:41:28Z</dcterms:modified>
  <cp:category/>
</cp:coreProperties>
</file>