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000000"/>
          </p15:clr>
        </p15:guide>
        <p15:guide id="2" orient="horz" pos="2160" userDrawn="1">
          <p15:clr>
            <a:srgbClr val="000000"/>
          </p15:clr>
        </p15:guide>
        <p15:guide id="3" pos="4819" userDrawn="1">
          <p15:clr>
            <a:srgbClr val="F26B43"/>
          </p15:clr>
        </p15:guide>
        <p15:guide id="4" pos="2861" userDrawn="1">
          <p15:clr>
            <a:srgbClr val="F26B43"/>
          </p15:clr>
        </p15:guide>
        <p15:guide id="5" orient="horz" pos="1181" userDrawn="1">
          <p15:clr>
            <a:srgbClr val="F26B43"/>
          </p15:clr>
        </p15:guide>
        <p15:guide id="6" orient="horz" pos="3139" userDrawn="1">
          <p15:clr>
            <a:srgbClr val="F26B43"/>
          </p15:clr>
        </p15:guide>
        <p15:guide id="7" pos="5798" userDrawn="1">
          <p15:clr>
            <a:srgbClr val="A4A3A4"/>
          </p15:clr>
        </p15:guide>
        <p15:guide id="8" pos="1882" userDrawn="1">
          <p15:clr>
            <a:srgbClr val="A4A3A4"/>
          </p15:clr>
        </p15:guide>
        <p15:guide id="9" orient="horz" pos="202" userDrawn="1">
          <p15:clr>
            <a:srgbClr val="A4A3A4"/>
          </p15:clr>
        </p15:guide>
        <p15:guide id="10" orient="horz" pos="4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3684" y="-1980"/>
      </p:cViewPr>
      <p:guideLst>
        <p:guide pos="3840"/>
        <p:guide orient="horz" pos="2160"/>
        <p:guide pos="4819"/>
        <p:guide pos="2861"/>
        <p:guide orient="horz" pos="1181"/>
        <p:guide orient="horz" pos="3139"/>
        <p:guide pos="5798"/>
        <p:guide pos="1882"/>
        <p:guide orient="horz" pos="202"/>
        <p:guide orient="horz" pos="4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1523-B6E2-4590-B506-C637F86D1ACA}" type="datetimeFigureOut">
              <a:rPr lang="en-US" smtClean="0"/>
              <a:t>16-Jun-18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DB7B-DC4A-425C-AEDD-F3808FF5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2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86247" y="1923711"/>
            <a:ext cx="3016586" cy="301658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9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6</cp:revision>
  <dcterms:created xsi:type="dcterms:W3CDTF">2018-06-16T07:19:53Z</dcterms:created>
  <dcterms:modified xsi:type="dcterms:W3CDTF">2018-06-16T07:59:06Z</dcterms:modified>
</cp:coreProperties>
</file>