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3162300"/>
            <a:ext cx="3733800" cy="533400"/>
          </a:xfrm>
          <a:prstGeom prst="roundRect">
            <a:avLst>
              <a:gd name="adj" fmla="val 50000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2594155"/>
            <a:ext cx="3675070" cy="4879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5</cp:revision>
  <dcterms:created xsi:type="dcterms:W3CDTF">2006-08-16T00:00:00Z</dcterms:created>
  <dcterms:modified xsi:type="dcterms:W3CDTF">2020-01-24T10:38:58Z</dcterms:modified>
</cp:coreProperties>
</file>