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30" y="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895" cy="7589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00" y="3162300"/>
            <a:ext cx="3733800" cy="533400"/>
          </a:xfrm>
          <a:prstGeom prst="roundRect">
            <a:avLst>
              <a:gd name="adj" fmla="val 50000"/>
            </a:avLst>
          </a:prstGeom>
          <a:solidFill>
            <a:srgbClr val="FFFFFF">
              <a:alpha val="27059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63830" y="2594155"/>
            <a:ext cx="3675070" cy="4879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Mamdikar</dc:creator>
  <cp:lastModifiedBy>Sandeep Mamdikar</cp:lastModifiedBy>
  <cp:revision>2</cp:revision>
  <dcterms:created xsi:type="dcterms:W3CDTF">2006-08-16T00:00:00Z</dcterms:created>
  <dcterms:modified xsi:type="dcterms:W3CDTF">2020-01-22T18:12:33Z</dcterms:modified>
</cp:coreProperties>
</file>