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9" r:id="rId4"/>
    <p:sldId id="256" r:id="rId5"/>
    <p:sldId id="257" r:id="rId6"/>
    <p:sldId id="260" r:id="rId7"/>
    <p:sldId id="258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05" userDrawn="1">
          <p15:clr>
            <a:srgbClr val="A4A3A4"/>
          </p15:clr>
        </p15:guide>
        <p15:guide id="4" pos="3855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3135" userDrawn="1">
          <p15:clr>
            <a:srgbClr val="A4A3A4"/>
          </p15:clr>
        </p15:guide>
        <p15:guide id="7" pos="2404" userDrawn="1">
          <p15:clr>
            <a:srgbClr val="A4A3A4"/>
          </p15:clr>
        </p15:guide>
        <p15:guide id="8" pos="3356" userDrawn="1">
          <p15:clr>
            <a:srgbClr val="A4A3A4"/>
          </p15:clr>
        </p15:guide>
        <p15:guide id="9" orient="horz" pos="1684" userDrawn="1">
          <p15:clr>
            <a:srgbClr val="A4A3A4"/>
          </p15:clr>
        </p15:guide>
        <p15:guide id="10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D9EB"/>
    <a:srgbClr val="0053AF"/>
    <a:srgbClr val="0153AF"/>
    <a:srgbClr val="F9FBFD"/>
    <a:srgbClr val="F6F9FC"/>
    <a:srgbClr val="336699"/>
    <a:srgbClr val="000000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2" autoAdjust="0"/>
  </p:normalViewPr>
  <p:slideViewPr>
    <p:cSldViewPr>
      <p:cViewPr>
        <p:scale>
          <a:sx n="300" d="100"/>
          <a:sy n="300" d="100"/>
        </p:scale>
        <p:origin x="-3072" y="-4212"/>
      </p:cViewPr>
      <p:guideLst>
        <p:guide orient="horz" pos="2160"/>
        <p:guide pos="2880"/>
        <p:guide pos="1905"/>
        <p:guide pos="3855"/>
        <p:guide orient="horz" pos="1185"/>
        <p:guide orient="horz" pos="3135"/>
        <p:guide pos="2404"/>
        <p:guide pos="3356"/>
        <p:guide orient="horz" pos="1684"/>
        <p:guide orient="horz" pos="26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0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3162300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2594155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2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Mahavir Computech Pvt Ltd</cp:lastModifiedBy>
  <cp:revision>31</cp:revision>
  <dcterms:created xsi:type="dcterms:W3CDTF">2006-08-16T00:00:00Z</dcterms:created>
  <dcterms:modified xsi:type="dcterms:W3CDTF">2020-05-10T14:42:30Z</dcterms:modified>
</cp:coreProperties>
</file>