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7" d="100"/>
          <a:sy n="107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6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8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0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6FDC-F2C4-464B-9BAC-FAE7AFB0E257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0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Sandeep Mamdikar</cp:lastModifiedBy>
  <cp:revision>2</cp:revision>
  <dcterms:created xsi:type="dcterms:W3CDTF">2021-04-16T06:24:03Z</dcterms:created>
  <dcterms:modified xsi:type="dcterms:W3CDTF">2021-04-16T06:28:52Z</dcterms:modified>
</cp:coreProperties>
</file>