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8" r:id="rId5"/>
    <p:sldId id="260" r:id="rId6"/>
    <p:sldId id="292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2" y="26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09389" y="1862115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Office PowerPoint</Application>
  <PresentationFormat>On-screen Show (4:3)</PresentationFormat>
  <Paragraphs>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19</cp:revision>
  <dcterms:created xsi:type="dcterms:W3CDTF">2021-04-16T06:24:03Z</dcterms:created>
  <dcterms:modified xsi:type="dcterms:W3CDTF">2021-04-21T09:48:16Z</dcterms:modified>
</cp:coreProperties>
</file>