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4" r:id="rId4"/>
    <p:sldId id="297" r:id="rId5"/>
    <p:sldId id="296" r:id="rId6"/>
    <p:sldId id="257" r:id="rId7"/>
    <p:sldId id="258" r:id="rId8"/>
    <p:sldId id="295" r:id="rId9"/>
    <p:sldId id="260" r:id="rId10"/>
    <p:sldId id="292" r:id="rId11"/>
    <p:sldId id="29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08BC2A"/>
    <a:srgbClr val="0AE434"/>
    <a:srgbClr val="17F541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317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c 5"/>
          <p:cNvSpPr/>
          <p:nvPr/>
        </p:nvSpPr>
        <p:spPr>
          <a:xfrm>
            <a:off x="3851910" y="2708910"/>
            <a:ext cx="1440180" cy="1440180"/>
          </a:xfrm>
          <a:prstGeom prst="arc">
            <a:avLst/>
          </a:prstGeom>
          <a:noFill/>
          <a:ln w="3175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Repos\SlideAway\Assets\Textures\BallIcon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418" y="2054465"/>
            <a:ext cx="2755164" cy="27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="" xmlns:a16="http://schemas.microsoft.com/office/drawing/2014/main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="" xmlns:a16="http://schemas.microsoft.com/office/drawing/2014/main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=""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=""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=""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="" xmlns:a16="http://schemas.microsoft.com/office/drawing/2014/main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="" xmlns:a16="http://schemas.microsoft.com/office/drawing/2014/main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="" xmlns:a16="http://schemas.microsoft.com/office/drawing/2014/main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="" xmlns:a16="http://schemas.microsoft.com/office/drawing/2014/main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="" xmlns:a16="http://schemas.microsoft.com/office/drawing/2014/main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="" xmlns:a16="http://schemas.microsoft.com/office/drawing/2014/main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="" xmlns:a16="http://schemas.microsoft.com/office/drawing/2014/main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="" xmlns:a16="http://schemas.microsoft.com/office/drawing/2014/main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="" xmlns:a16="http://schemas.microsoft.com/office/drawing/2014/main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="" xmlns:a16="http://schemas.microsoft.com/office/drawing/2014/main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="" xmlns:a16="http://schemas.microsoft.com/office/drawing/2014/main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=""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=""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=""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51910" y="2708910"/>
            <a:ext cx="1440180" cy="1440180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15" y="4509120"/>
            <a:ext cx="7128769" cy="396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835211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SLIDE</a:t>
            </a:r>
          </a:p>
          <a:p>
            <a:pPr algn="ctr"/>
            <a:r>
              <a:rPr lang="en-US" sz="88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AWAY</a:t>
            </a:r>
            <a:endParaRPr lang="en-IN" sz="8800" b="1" spc="50" dirty="0">
              <a:ln w="11430">
                <a:noFill/>
              </a:ln>
              <a:solidFill>
                <a:srgbClr val="0AE434"/>
              </a:solidFill>
              <a:effectLst>
                <a:glow rad="228600">
                  <a:schemeClr val="tx1">
                    <a:lumMod val="50000"/>
                    <a:lumOff val="50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1875" y="1448778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254000"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nt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874" y="1448776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76200">
                <a:noFill/>
              </a:ln>
              <a:solidFill>
                <a:srgbClr val="FF8100"/>
              </a:solidFill>
              <a:effectLst/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</Words>
  <Application>Microsoft Office PowerPoint</Application>
  <PresentationFormat>On-screen Show (4:3)</PresentationFormat>
  <Paragraphs>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40</cp:revision>
  <dcterms:created xsi:type="dcterms:W3CDTF">2021-04-16T06:24:03Z</dcterms:created>
  <dcterms:modified xsi:type="dcterms:W3CDTF">2021-05-05T06:58:03Z</dcterms:modified>
</cp:coreProperties>
</file>