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BC2A"/>
    <a:srgbClr val="17F541"/>
    <a:srgbClr val="0AE434"/>
    <a:srgbClr val="19F34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08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85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66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81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35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46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18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88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94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20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B6FDC-F2C4-464B-9BAC-FAE7AFB0E257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89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55759" y="2212759"/>
            <a:ext cx="2432482" cy="2432482"/>
          </a:xfrm>
          <a:prstGeom prst="ellipse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40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3700" y="22098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009389" y="1862115"/>
            <a:ext cx="3132779" cy="3123763"/>
            <a:chOff x="3009389" y="1862115"/>
            <a:chExt cx="3132779" cy="3123763"/>
          </a:xfrm>
        </p:grpSpPr>
        <p:sp>
          <p:nvSpPr>
            <p:cNvPr id="2" name="Diamond 1"/>
            <p:cNvSpPr/>
            <p:nvPr/>
          </p:nvSpPr>
          <p:spPr>
            <a:xfrm>
              <a:off x="3127754" y="1988819"/>
              <a:ext cx="2888492" cy="2880362"/>
            </a:xfrm>
            <a:prstGeom prst="diamond">
              <a:avLst/>
            </a:prstGeom>
            <a:solidFill>
              <a:srgbClr val="17F541"/>
            </a:solidFill>
            <a:ln w="415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rapezoid 2"/>
            <p:cNvSpPr/>
            <p:nvPr/>
          </p:nvSpPr>
          <p:spPr>
            <a:xfrm rot="8100000">
              <a:off x="3009389" y="2634254"/>
              <a:ext cx="2033615" cy="502281"/>
            </a:xfrm>
            <a:prstGeom prst="trapezoid">
              <a:avLst>
                <a:gd name="adj" fmla="val 97488"/>
              </a:avLst>
            </a:prstGeom>
            <a:solidFill>
              <a:srgbClr val="17F541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rapezoid 7"/>
            <p:cNvSpPr/>
            <p:nvPr/>
          </p:nvSpPr>
          <p:spPr>
            <a:xfrm rot="13500000">
              <a:off x="4109335" y="2636936"/>
              <a:ext cx="2033615" cy="483973"/>
            </a:xfrm>
            <a:prstGeom prst="trapezoid">
              <a:avLst>
                <a:gd name="adj" fmla="val 97488"/>
              </a:avLst>
            </a:prstGeom>
            <a:solidFill>
              <a:srgbClr val="0AE434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rapezoid 8"/>
            <p:cNvSpPr/>
            <p:nvPr/>
          </p:nvSpPr>
          <p:spPr>
            <a:xfrm rot="18900000">
              <a:off x="4108553" y="3730694"/>
              <a:ext cx="2033615" cy="486187"/>
            </a:xfrm>
            <a:prstGeom prst="trapezoid">
              <a:avLst>
                <a:gd name="adj" fmla="val 97488"/>
              </a:avLst>
            </a:prstGeom>
            <a:solidFill>
              <a:srgbClr val="08BC2A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rapezoid 9"/>
            <p:cNvSpPr/>
            <p:nvPr/>
          </p:nvSpPr>
          <p:spPr>
            <a:xfrm rot="2700000">
              <a:off x="3008418" y="3719308"/>
              <a:ext cx="2033615" cy="499525"/>
            </a:xfrm>
            <a:prstGeom prst="trapezoid">
              <a:avLst>
                <a:gd name="adj" fmla="val 97488"/>
              </a:avLst>
            </a:prstGeom>
            <a:solidFill>
              <a:srgbClr val="0AE434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8650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7615" y="4509120"/>
            <a:ext cx="7128769" cy="39604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ArchUp">
              <a:avLst>
                <a:gd name="adj" fmla="val 10835211"/>
              </a:avLst>
            </a:prstTxWarp>
            <a:spAutoFit/>
          </a:bodyPr>
          <a:lstStyle/>
          <a:p>
            <a:pPr algn="ctr"/>
            <a:r>
              <a:rPr lang="en-US" sz="11500" b="1" spc="600" dirty="0" smtClean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nton" pitchFamily="2" charset="0"/>
              </a:rPr>
              <a:t>SLIDE</a:t>
            </a:r>
          </a:p>
          <a:p>
            <a:pPr algn="ctr"/>
            <a:r>
              <a:rPr lang="en-US" sz="8800" b="1" spc="600" dirty="0" smtClean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nton" pitchFamily="2" charset="0"/>
              </a:rPr>
              <a:t>AWAY</a:t>
            </a:r>
            <a:endParaRPr lang="en-IN" sz="8800" b="1" spc="600" dirty="0">
              <a:ln w="38100">
                <a:noFill/>
                <a:prstDash val="solid"/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n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63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Mamdikar</dc:creator>
  <cp:lastModifiedBy>Sandeep Mamdikar</cp:lastModifiedBy>
  <cp:revision>10</cp:revision>
  <dcterms:created xsi:type="dcterms:W3CDTF">2021-04-16T06:24:03Z</dcterms:created>
  <dcterms:modified xsi:type="dcterms:W3CDTF">2021-04-18T09:12:58Z</dcterms:modified>
</cp:coreProperties>
</file>