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4" r:id="rId4"/>
    <p:sldId id="297" r:id="rId5"/>
    <p:sldId id="296" r:id="rId6"/>
    <p:sldId id="257" r:id="rId7"/>
    <p:sldId id="258" r:id="rId8"/>
    <p:sldId id="295" r:id="rId9"/>
    <p:sldId id="260" r:id="rId10"/>
    <p:sldId id="292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140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:a16="http://schemas.microsoft.com/office/drawing/2014/main" xmlns="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:a16="http://schemas.microsoft.com/office/drawing/2014/main" xmlns="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:a16="http://schemas.microsoft.com/office/drawing/2014/main" xmlns="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:a16="http://schemas.microsoft.com/office/drawing/2014/main" xmlns="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:a16="http://schemas.microsoft.com/office/drawing/2014/main" xmlns="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xmlns="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xmlns="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xmlns="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xmlns="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xmlns="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xmlns="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254000" cap="rnd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:a16="http://schemas.microsoft.com/office/drawing/2014/main" xmlns="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:a16="http://schemas.microsoft.com/office/drawing/2014/main" xmlns="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xmlns="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xmlns="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xmlns="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xmlns="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xmlns="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xmlns="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xmlns="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xmlns="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xmlns="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xmlns="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xmlns="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xmlns="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xmlns="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xmlns="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xmlns="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xmlns="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xmlns="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xmlns="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xmlns="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xmlns="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xmlns="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xmlns="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:a16="http://schemas.microsoft.com/office/drawing/2014/main" xmlns="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xmlns="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xmlns="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1875" y="1448778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254000"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nt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874" y="1448776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76200">
                <a:noFill/>
              </a:ln>
              <a:solidFill>
                <a:srgbClr val="FF8100"/>
              </a:solidFill>
              <a:effectLst/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</Words>
  <Application>Microsoft Office PowerPoint</Application>
  <PresentationFormat>On-screen Show (4:3)</PresentationFormat>
  <Paragraphs>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41</cp:revision>
  <dcterms:created xsi:type="dcterms:W3CDTF">2021-04-16T06:24:03Z</dcterms:created>
  <dcterms:modified xsi:type="dcterms:W3CDTF">2021-05-05T13:41:33Z</dcterms:modified>
</cp:coreProperties>
</file>