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195961" y="2052961"/>
            <a:ext cx="2752078" cy="2752078"/>
          </a:xfrm>
          <a:prstGeom prst="chevron">
            <a:avLst/>
          </a:prstGeom>
          <a:solidFill>
            <a:srgbClr val="FFFF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78584" y="1735584"/>
            <a:ext cx="3386832" cy="3386832"/>
          </a:xfrm>
          <a:prstGeom prst="ellipse">
            <a:avLst/>
          </a:prstGeom>
          <a:solidFill>
            <a:schemeClr val="bg1">
              <a:alpha val="45882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8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Sandy</cp:lastModifiedBy>
  <cp:revision>2</cp:revision>
  <dcterms:created xsi:type="dcterms:W3CDTF">2006-08-16T00:00:00Z</dcterms:created>
  <dcterms:modified xsi:type="dcterms:W3CDTF">2019-01-14T15:08:44Z</dcterms:modified>
</cp:coreProperties>
</file>