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195961" y="2052961"/>
            <a:ext cx="2752078" cy="2752078"/>
          </a:xfrm>
          <a:prstGeom prst="chevron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78584" y="1735584"/>
            <a:ext cx="3386832" cy="3386832"/>
          </a:xfrm>
          <a:prstGeom prst="ellipse">
            <a:avLst/>
          </a:prstGeom>
          <a:solidFill>
            <a:schemeClr val="bg1">
              <a:alpha val="45882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76039" y="233216"/>
            <a:ext cx="6391922" cy="6391922"/>
            <a:chOff x="1959569" y="816746"/>
            <a:chExt cx="5224862" cy="5224862"/>
          </a:xfrm>
        </p:grpSpPr>
        <p:sp>
          <p:nvSpPr>
            <p:cNvPr id="4" name="Rounded Rectangle 3"/>
            <p:cNvSpPr/>
            <p:nvPr/>
          </p:nvSpPr>
          <p:spPr>
            <a:xfrm>
              <a:off x="1959569" y="816746"/>
              <a:ext cx="5224862" cy="5224862"/>
            </a:xfrm>
            <a:prstGeom prst="roundRect">
              <a:avLst>
                <a:gd name="adj" fmla="val 15138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463040"/>
              <a:ext cx="4876800" cy="3935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 descr="Image result for barcode scanner ap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783" y="2192784"/>
              <a:ext cx="2472432" cy="247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942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</dc:creator>
  <cp:lastModifiedBy>Sandy</cp:lastModifiedBy>
  <cp:revision>4</cp:revision>
  <dcterms:created xsi:type="dcterms:W3CDTF">2006-08-16T00:00:00Z</dcterms:created>
  <dcterms:modified xsi:type="dcterms:W3CDTF">2019-01-20T14:49:51Z</dcterms:modified>
</cp:coreProperties>
</file>