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8288000" cy="11704638"/>
  <p:notesSz cx="6858000" cy="9144000"/>
  <p:defaultTextStyle>
    <a:defPPr>
      <a:defRPr lang="en-US"/>
    </a:defPPr>
    <a:lvl1pPr marL="0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9884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19768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29652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39536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49420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59304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69189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79073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B49"/>
    <a:srgbClr val="0385C1"/>
    <a:srgbClr val="035D8F"/>
    <a:srgbClr val="FFFFFF"/>
    <a:srgbClr val="000000"/>
    <a:srgbClr val="0745E8"/>
    <a:srgbClr val="30F5D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930" y="24"/>
      </p:cViewPr>
      <p:guideLst>
        <p:guide orient="horz" pos="3687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36027"/>
            <a:ext cx="15544800" cy="25089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632629"/>
            <a:ext cx="12801600" cy="29911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1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2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39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4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59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69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79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68732"/>
            <a:ext cx="4114800" cy="99868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68732"/>
            <a:ext cx="12039600" cy="99868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7521314"/>
            <a:ext cx="15544800" cy="2324672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960924"/>
            <a:ext cx="15544800" cy="2560389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98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197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296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395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49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593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691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7907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731085"/>
            <a:ext cx="8077200" cy="7724521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731085"/>
            <a:ext cx="8077200" cy="7724521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619998"/>
            <a:ext cx="8080376" cy="1091892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09884" indent="0">
              <a:buNone/>
              <a:defRPr sz="3500" b="1"/>
            </a:lvl2pPr>
            <a:lvl3pPr marL="1619768" indent="0">
              <a:buNone/>
              <a:defRPr sz="3200" b="1"/>
            </a:lvl3pPr>
            <a:lvl4pPr marL="2429652" indent="0">
              <a:buNone/>
              <a:defRPr sz="2800" b="1"/>
            </a:lvl4pPr>
            <a:lvl5pPr marL="3239536" indent="0">
              <a:buNone/>
              <a:defRPr sz="2800" b="1"/>
            </a:lvl5pPr>
            <a:lvl6pPr marL="4049420" indent="0">
              <a:buNone/>
              <a:defRPr sz="2800" b="1"/>
            </a:lvl6pPr>
            <a:lvl7pPr marL="4859304" indent="0">
              <a:buNone/>
              <a:defRPr sz="2800" b="1"/>
            </a:lvl7pPr>
            <a:lvl8pPr marL="5669189" indent="0">
              <a:buNone/>
              <a:defRPr sz="2800" b="1"/>
            </a:lvl8pPr>
            <a:lvl9pPr marL="6479073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711890"/>
            <a:ext cx="8080376" cy="6743713"/>
          </a:xfrm>
        </p:spPr>
        <p:txBody>
          <a:bodyPr/>
          <a:lstStyle>
            <a:lvl1pPr>
              <a:defRPr sz="43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619998"/>
            <a:ext cx="8083550" cy="1091892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09884" indent="0">
              <a:buNone/>
              <a:defRPr sz="3500" b="1"/>
            </a:lvl2pPr>
            <a:lvl3pPr marL="1619768" indent="0">
              <a:buNone/>
              <a:defRPr sz="3200" b="1"/>
            </a:lvl3pPr>
            <a:lvl4pPr marL="2429652" indent="0">
              <a:buNone/>
              <a:defRPr sz="2800" b="1"/>
            </a:lvl4pPr>
            <a:lvl5pPr marL="3239536" indent="0">
              <a:buNone/>
              <a:defRPr sz="2800" b="1"/>
            </a:lvl5pPr>
            <a:lvl6pPr marL="4049420" indent="0">
              <a:buNone/>
              <a:defRPr sz="2800" b="1"/>
            </a:lvl6pPr>
            <a:lvl7pPr marL="4859304" indent="0">
              <a:buNone/>
              <a:defRPr sz="2800" b="1"/>
            </a:lvl7pPr>
            <a:lvl8pPr marL="5669189" indent="0">
              <a:buNone/>
              <a:defRPr sz="2800" b="1"/>
            </a:lvl8pPr>
            <a:lvl9pPr marL="6479073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711890"/>
            <a:ext cx="8083550" cy="6743713"/>
          </a:xfrm>
        </p:spPr>
        <p:txBody>
          <a:bodyPr/>
          <a:lstStyle>
            <a:lvl1pPr>
              <a:defRPr sz="43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66018"/>
            <a:ext cx="6016626" cy="198328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66017"/>
            <a:ext cx="10223500" cy="9989587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449305"/>
            <a:ext cx="6016626" cy="8006300"/>
          </a:xfrm>
        </p:spPr>
        <p:txBody>
          <a:bodyPr/>
          <a:lstStyle>
            <a:lvl1pPr marL="0" indent="0">
              <a:buNone/>
              <a:defRPr sz="2500"/>
            </a:lvl1pPr>
            <a:lvl2pPr marL="809884" indent="0">
              <a:buNone/>
              <a:defRPr sz="2100"/>
            </a:lvl2pPr>
            <a:lvl3pPr marL="1619768" indent="0">
              <a:buNone/>
              <a:defRPr sz="1800"/>
            </a:lvl3pPr>
            <a:lvl4pPr marL="2429652" indent="0">
              <a:buNone/>
              <a:defRPr sz="1600"/>
            </a:lvl4pPr>
            <a:lvl5pPr marL="3239536" indent="0">
              <a:buNone/>
              <a:defRPr sz="1600"/>
            </a:lvl5pPr>
            <a:lvl6pPr marL="4049420" indent="0">
              <a:buNone/>
              <a:defRPr sz="1600"/>
            </a:lvl6pPr>
            <a:lvl7pPr marL="4859304" indent="0">
              <a:buNone/>
              <a:defRPr sz="1600"/>
            </a:lvl7pPr>
            <a:lvl8pPr marL="5669189" indent="0">
              <a:buNone/>
              <a:defRPr sz="1600"/>
            </a:lvl8pPr>
            <a:lvl9pPr marL="647907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8193247"/>
            <a:ext cx="10972800" cy="96726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045832"/>
            <a:ext cx="10972800" cy="7022783"/>
          </a:xfrm>
        </p:spPr>
        <p:txBody>
          <a:bodyPr/>
          <a:lstStyle>
            <a:lvl1pPr marL="0" indent="0">
              <a:buNone/>
              <a:defRPr sz="5700"/>
            </a:lvl1pPr>
            <a:lvl2pPr marL="809884" indent="0">
              <a:buNone/>
              <a:defRPr sz="5000"/>
            </a:lvl2pPr>
            <a:lvl3pPr marL="1619768" indent="0">
              <a:buNone/>
              <a:defRPr sz="4300"/>
            </a:lvl3pPr>
            <a:lvl4pPr marL="2429652" indent="0">
              <a:buNone/>
              <a:defRPr sz="3500"/>
            </a:lvl4pPr>
            <a:lvl5pPr marL="3239536" indent="0">
              <a:buNone/>
              <a:defRPr sz="3500"/>
            </a:lvl5pPr>
            <a:lvl6pPr marL="4049420" indent="0">
              <a:buNone/>
              <a:defRPr sz="3500"/>
            </a:lvl6pPr>
            <a:lvl7pPr marL="4859304" indent="0">
              <a:buNone/>
              <a:defRPr sz="3500"/>
            </a:lvl7pPr>
            <a:lvl8pPr marL="5669189" indent="0">
              <a:buNone/>
              <a:defRPr sz="3500"/>
            </a:lvl8pPr>
            <a:lvl9pPr marL="6479073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9160507"/>
            <a:ext cx="10972800" cy="1373668"/>
          </a:xfrm>
        </p:spPr>
        <p:txBody>
          <a:bodyPr/>
          <a:lstStyle>
            <a:lvl1pPr marL="0" indent="0">
              <a:buNone/>
              <a:defRPr sz="2500"/>
            </a:lvl1pPr>
            <a:lvl2pPr marL="809884" indent="0">
              <a:buNone/>
              <a:defRPr sz="2100"/>
            </a:lvl2pPr>
            <a:lvl3pPr marL="1619768" indent="0">
              <a:buNone/>
              <a:defRPr sz="1800"/>
            </a:lvl3pPr>
            <a:lvl4pPr marL="2429652" indent="0">
              <a:buNone/>
              <a:defRPr sz="1600"/>
            </a:lvl4pPr>
            <a:lvl5pPr marL="3239536" indent="0">
              <a:buNone/>
              <a:defRPr sz="1600"/>
            </a:lvl5pPr>
            <a:lvl6pPr marL="4049420" indent="0">
              <a:buNone/>
              <a:defRPr sz="1600"/>
            </a:lvl6pPr>
            <a:lvl7pPr marL="4859304" indent="0">
              <a:buNone/>
              <a:defRPr sz="1600"/>
            </a:lvl7pPr>
            <a:lvl8pPr marL="5669189" indent="0">
              <a:buNone/>
              <a:defRPr sz="1600"/>
            </a:lvl8pPr>
            <a:lvl9pPr marL="647907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68728"/>
            <a:ext cx="16459200" cy="1950773"/>
          </a:xfrm>
          <a:prstGeom prst="rect">
            <a:avLst/>
          </a:prstGeom>
        </p:spPr>
        <p:txBody>
          <a:bodyPr vert="horz" lIns="161977" tIns="80988" rIns="161977" bIns="809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31085"/>
            <a:ext cx="16459200" cy="7724521"/>
          </a:xfrm>
          <a:prstGeom prst="rect">
            <a:avLst/>
          </a:prstGeom>
        </p:spPr>
        <p:txBody>
          <a:bodyPr vert="horz" lIns="161977" tIns="80988" rIns="161977" bIns="809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848469"/>
            <a:ext cx="4267200" cy="623163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848469"/>
            <a:ext cx="5791200" cy="623163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848469"/>
            <a:ext cx="4267200" cy="623163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19768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13" indent="-607413" algn="l" defTabSz="1619768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062" indent="-506178" algn="l" defTabSz="1619768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710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34594" indent="-404942" algn="l" defTabSz="1619768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478" indent="-404942" algn="l" defTabSz="1619768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4362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64247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74131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84015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9884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19768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29652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39536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49420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59304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69189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79073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6391922" y="3503818"/>
            <a:ext cx="5504156" cy="4697008"/>
          </a:xfrm>
          <a:prstGeom prst="chevron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1977" tIns="80988" rIns="161977" bIns="8098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57168" y="2962144"/>
            <a:ext cx="6773664" cy="5780352"/>
          </a:xfrm>
          <a:prstGeom prst="ellipse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1977" tIns="80988" rIns="161977" bIns="8098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214360" y="4938713"/>
            <a:ext cx="1828800" cy="1828800"/>
          </a:xfrm>
          <a:prstGeom prst="roundRect">
            <a:avLst>
              <a:gd name="adj" fmla="val 79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/>
          <p:cNvSpPr/>
          <p:nvPr/>
        </p:nvSpPr>
        <p:spPr>
          <a:xfrm>
            <a:off x="8214360" y="5119688"/>
            <a:ext cx="1828800" cy="1509872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4297" y="1097439"/>
            <a:ext cx="1234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 err="1" smtClean="0">
                <a:solidFill>
                  <a:srgbClr val="0385C1"/>
                </a:solidFill>
                <a:latin typeface="Nexa Bold" pitchFamily="50" charset="0"/>
                <a:cs typeface="Arial" pitchFamily="34" charset="0"/>
              </a:rPr>
              <a:t>cloud</a:t>
            </a:r>
            <a:r>
              <a:rPr lang="en-US" sz="19900" dirty="0" err="1" smtClean="0">
                <a:solidFill>
                  <a:srgbClr val="50BB49"/>
                </a:solidFill>
                <a:latin typeface="Nexa Bold" pitchFamily="50" charset="0"/>
                <a:cs typeface="Arial" pitchFamily="34" charset="0"/>
              </a:rPr>
              <a:t>iyan</a:t>
            </a:r>
            <a:endParaRPr lang="en-US" sz="19900" dirty="0">
              <a:solidFill>
                <a:srgbClr val="50BB49"/>
              </a:solidFill>
              <a:latin typeface="Nexa Bold" pitchFamily="50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395119"/>
            <a:ext cx="1234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 err="1" smtClean="0">
                <a:solidFill>
                  <a:srgbClr val="0385C1"/>
                </a:solidFill>
                <a:latin typeface="Nexa Bold" pitchFamily="50" charset="0"/>
                <a:cs typeface="Arial" pitchFamily="34" charset="0"/>
              </a:rPr>
              <a:t>cloud</a:t>
            </a:r>
            <a:r>
              <a:rPr lang="en-US" sz="19900" dirty="0" err="1" smtClean="0">
                <a:solidFill>
                  <a:srgbClr val="50BB49"/>
                </a:solidFill>
                <a:latin typeface="Nexa Bold" pitchFamily="50" charset="0"/>
                <a:cs typeface="Arial" pitchFamily="34" charset="0"/>
              </a:rPr>
              <a:t>iyan</a:t>
            </a:r>
            <a:endParaRPr lang="en-US" sz="19900" dirty="0">
              <a:solidFill>
                <a:srgbClr val="50BB49"/>
              </a:solidFill>
              <a:latin typeface="Nexa Bold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4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52078" y="398034"/>
            <a:ext cx="12783844" cy="10909176"/>
            <a:chOff x="1959569" y="816746"/>
            <a:chExt cx="5224862" cy="5224862"/>
          </a:xfrm>
        </p:grpSpPr>
        <p:sp>
          <p:nvSpPr>
            <p:cNvPr id="4" name="Rounded Rectangle 3"/>
            <p:cNvSpPr/>
            <p:nvPr/>
          </p:nvSpPr>
          <p:spPr>
            <a:xfrm>
              <a:off x="1959569" y="816746"/>
              <a:ext cx="5224862" cy="5224862"/>
            </a:xfrm>
            <a:prstGeom prst="roundRect">
              <a:avLst>
                <a:gd name="adj" fmla="val 15138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463040"/>
              <a:ext cx="4876800" cy="3935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Image result for barcode scanner ap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783" y="2192784"/>
              <a:ext cx="2472432" cy="247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942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8276" y="11589"/>
            <a:ext cx="6591448" cy="11704638"/>
          </a:xfrm>
          <a:prstGeom prst="rect">
            <a:avLst/>
          </a:prstGeom>
          <a:gradFill>
            <a:gsLst>
              <a:gs pos="0">
                <a:srgbClr val="30F5D9"/>
              </a:gs>
              <a:gs pos="100000">
                <a:srgbClr val="0745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1977" tIns="80988" rIns="161977" bIns="80988" spcCol="0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62700" y="2270919"/>
            <a:ext cx="5562600" cy="5562600"/>
          </a:xfrm>
          <a:prstGeom prst="ellipse">
            <a:avLst/>
          </a:prstGeom>
          <a:noFill/>
          <a:ln w="19050">
            <a:solidFill>
              <a:srgbClr val="FFFFFF">
                <a:alpha val="74902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Projects\VirtualFittingRoomMobileApp\Assets\Textures\Ui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4280" y="-15874"/>
            <a:ext cx="6591449" cy="1171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932420" y="3802698"/>
            <a:ext cx="2423160" cy="2423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8412479" y="4282758"/>
            <a:ext cx="1463042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4-Point Star 6"/>
          <p:cNvSpPr/>
          <p:nvPr/>
        </p:nvSpPr>
        <p:spPr>
          <a:xfrm>
            <a:off x="8233784" y="4237036"/>
            <a:ext cx="485775" cy="485775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9235440" y="5610225"/>
            <a:ext cx="485775" cy="485775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9832657" y="4528503"/>
            <a:ext cx="485775" cy="485775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63556" y="2771775"/>
            <a:ext cx="4560888" cy="4560888"/>
          </a:xfrm>
          <a:prstGeom prst="ellipse">
            <a:avLst/>
          </a:prstGeom>
          <a:noFill/>
          <a:ln w="19050">
            <a:solidFill>
              <a:srgbClr val="FFFFFF">
                <a:alpha val="74902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33151" y="3352800"/>
            <a:ext cx="3398838" cy="3398838"/>
          </a:xfrm>
          <a:prstGeom prst="ellipse">
            <a:avLst/>
          </a:prstGeom>
          <a:noFill/>
          <a:ln w="19050">
            <a:solidFill>
              <a:srgbClr val="FFFFFF">
                <a:alpha val="74902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914" y="3235486"/>
            <a:ext cx="677225" cy="67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71" y="6404174"/>
            <a:ext cx="691435" cy="69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109" y="6042583"/>
            <a:ext cx="691434" cy="69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98" y="3120431"/>
            <a:ext cx="682267" cy="68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7772400" y="2560479"/>
            <a:ext cx="96358" cy="963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50162" y="4664315"/>
            <a:ext cx="96358" cy="963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55280" y="3695226"/>
            <a:ext cx="96358" cy="963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38210" y="6602891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941816" y="5774611"/>
            <a:ext cx="89297" cy="89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299746" y="5610225"/>
            <a:ext cx="89297" cy="89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075544" y="7610874"/>
            <a:ext cx="89297" cy="89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10631" y="7521577"/>
            <a:ext cx="89297" cy="89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509070" y="675163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</Words>
  <Application>Microsoft Office PowerPoint</Application>
  <PresentationFormat>Custom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Sandy</cp:lastModifiedBy>
  <cp:revision>15</cp:revision>
  <dcterms:created xsi:type="dcterms:W3CDTF">2006-08-16T00:00:00Z</dcterms:created>
  <dcterms:modified xsi:type="dcterms:W3CDTF">2019-01-25T17:45:43Z</dcterms:modified>
</cp:coreProperties>
</file>