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</p:sldIdLst>
  <p:sldSz cx="18288000" cy="11704638"/>
  <p:notesSz cx="6858000" cy="9144000"/>
  <p:defaultTextStyle>
    <a:defPPr>
      <a:defRPr lang="en-US"/>
    </a:defPPr>
    <a:lvl1pPr marL="0" algn="l" defTabSz="161976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09884" algn="l" defTabSz="161976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19768" algn="l" defTabSz="161976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29652" algn="l" defTabSz="161976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39536" algn="l" defTabSz="161976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049420" algn="l" defTabSz="161976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859304" algn="l" defTabSz="161976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669189" algn="l" defTabSz="161976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479073" algn="l" defTabSz="161976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0745E8"/>
    <a:srgbClr val="30F5D9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62" d="100"/>
          <a:sy n="62" d="100"/>
        </p:scale>
        <p:origin x="-1110" y="-90"/>
      </p:cViewPr>
      <p:guideLst>
        <p:guide orient="horz" pos="3687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636027"/>
            <a:ext cx="15544800" cy="25089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6632629"/>
            <a:ext cx="12801600" cy="299118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09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19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29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395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49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593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69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479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468732"/>
            <a:ext cx="4114800" cy="99868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68732"/>
            <a:ext cx="12039600" cy="998687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7521314"/>
            <a:ext cx="15544800" cy="2324672"/>
          </a:xfrm>
        </p:spPr>
        <p:txBody>
          <a:bodyPr anchor="t"/>
          <a:lstStyle>
            <a:lvl1pPr algn="l">
              <a:defRPr sz="7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4960924"/>
            <a:ext cx="15544800" cy="2560389"/>
          </a:xfrm>
        </p:spPr>
        <p:txBody>
          <a:bodyPr anchor="b"/>
          <a:lstStyle>
            <a:lvl1pPr marL="0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1pPr>
            <a:lvl2pPr marL="80988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19768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2965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3953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4942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59304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69189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479073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731085"/>
            <a:ext cx="8077200" cy="7724521"/>
          </a:xfrm>
        </p:spPr>
        <p:txBody>
          <a:bodyPr/>
          <a:lstStyle>
            <a:lvl1pPr>
              <a:defRPr sz="5000"/>
            </a:lvl1pPr>
            <a:lvl2pPr>
              <a:defRPr sz="4300"/>
            </a:lvl2pPr>
            <a:lvl3pPr>
              <a:defRPr sz="35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2731085"/>
            <a:ext cx="8077200" cy="7724521"/>
          </a:xfrm>
        </p:spPr>
        <p:txBody>
          <a:bodyPr/>
          <a:lstStyle>
            <a:lvl1pPr>
              <a:defRPr sz="5000"/>
            </a:lvl1pPr>
            <a:lvl2pPr>
              <a:defRPr sz="4300"/>
            </a:lvl2pPr>
            <a:lvl3pPr>
              <a:defRPr sz="35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619998"/>
            <a:ext cx="8080376" cy="1091892"/>
          </a:xfrm>
        </p:spPr>
        <p:txBody>
          <a:bodyPr anchor="b"/>
          <a:lstStyle>
            <a:lvl1pPr marL="0" indent="0">
              <a:buNone/>
              <a:defRPr sz="4300" b="1"/>
            </a:lvl1pPr>
            <a:lvl2pPr marL="809884" indent="0">
              <a:buNone/>
              <a:defRPr sz="3500" b="1"/>
            </a:lvl2pPr>
            <a:lvl3pPr marL="1619768" indent="0">
              <a:buNone/>
              <a:defRPr sz="3200" b="1"/>
            </a:lvl3pPr>
            <a:lvl4pPr marL="2429652" indent="0">
              <a:buNone/>
              <a:defRPr sz="2800" b="1"/>
            </a:lvl4pPr>
            <a:lvl5pPr marL="3239536" indent="0">
              <a:buNone/>
              <a:defRPr sz="2800" b="1"/>
            </a:lvl5pPr>
            <a:lvl6pPr marL="4049420" indent="0">
              <a:buNone/>
              <a:defRPr sz="2800" b="1"/>
            </a:lvl6pPr>
            <a:lvl7pPr marL="4859304" indent="0">
              <a:buNone/>
              <a:defRPr sz="2800" b="1"/>
            </a:lvl7pPr>
            <a:lvl8pPr marL="5669189" indent="0">
              <a:buNone/>
              <a:defRPr sz="2800" b="1"/>
            </a:lvl8pPr>
            <a:lvl9pPr marL="6479073" indent="0">
              <a:buNone/>
              <a:defRPr sz="2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3711890"/>
            <a:ext cx="8080376" cy="6743713"/>
          </a:xfrm>
        </p:spPr>
        <p:txBody>
          <a:bodyPr/>
          <a:lstStyle>
            <a:lvl1pPr>
              <a:defRPr sz="4300"/>
            </a:lvl1pPr>
            <a:lvl2pPr>
              <a:defRPr sz="3500"/>
            </a:lvl2pPr>
            <a:lvl3pPr>
              <a:defRPr sz="32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1" y="2619998"/>
            <a:ext cx="8083550" cy="1091892"/>
          </a:xfrm>
        </p:spPr>
        <p:txBody>
          <a:bodyPr anchor="b"/>
          <a:lstStyle>
            <a:lvl1pPr marL="0" indent="0">
              <a:buNone/>
              <a:defRPr sz="4300" b="1"/>
            </a:lvl1pPr>
            <a:lvl2pPr marL="809884" indent="0">
              <a:buNone/>
              <a:defRPr sz="3500" b="1"/>
            </a:lvl2pPr>
            <a:lvl3pPr marL="1619768" indent="0">
              <a:buNone/>
              <a:defRPr sz="3200" b="1"/>
            </a:lvl3pPr>
            <a:lvl4pPr marL="2429652" indent="0">
              <a:buNone/>
              <a:defRPr sz="2800" b="1"/>
            </a:lvl4pPr>
            <a:lvl5pPr marL="3239536" indent="0">
              <a:buNone/>
              <a:defRPr sz="2800" b="1"/>
            </a:lvl5pPr>
            <a:lvl6pPr marL="4049420" indent="0">
              <a:buNone/>
              <a:defRPr sz="2800" b="1"/>
            </a:lvl6pPr>
            <a:lvl7pPr marL="4859304" indent="0">
              <a:buNone/>
              <a:defRPr sz="2800" b="1"/>
            </a:lvl7pPr>
            <a:lvl8pPr marL="5669189" indent="0">
              <a:buNone/>
              <a:defRPr sz="2800" b="1"/>
            </a:lvl8pPr>
            <a:lvl9pPr marL="6479073" indent="0">
              <a:buNone/>
              <a:defRPr sz="2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1" y="3711890"/>
            <a:ext cx="8083550" cy="6743713"/>
          </a:xfrm>
        </p:spPr>
        <p:txBody>
          <a:bodyPr/>
          <a:lstStyle>
            <a:lvl1pPr>
              <a:defRPr sz="4300"/>
            </a:lvl1pPr>
            <a:lvl2pPr>
              <a:defRPr sz="3500"/>
            </a:lvl2pPr>
            <a:lvl3pPr>
              <a:defRPr sz="32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24-Jan-19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24-Jan-19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24-Jan-19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466018"/>
            <a:ext cx="6016626" cy="1983286"/>
          </a:xfrm>
        </p:spPr>
        <p:txBody>
          <a:bodyPr anchor="b"/>
          <a:lstStyle>
            <a:lvl1pPr algn="l">
              <a:defRPr sz="3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466017"/>
            <a:ext cx="10223500" cy="9989587"/>
          </a:xfrm>
        </p:spPr>
        <p:txBody>
          <a:bodyPr/>
          <a:lstStyle>
            <a:lvl1pPr>
              <a:defRPr sz="5700"/>
            </a:lvl1pPr>
            <a:lvl2pPr>
              <a:defRPr sz="5000"/>
            </a:lvl2pPr>
            <a:lvl3pPr>
              <a:defRPr sz="43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2449305"/>
            <a:ext cx="6016626" cy="8006300"/>
          </a:xfrm>
        </p:spPr>
        <p:txBody>
          <a:bodyPr/>
          <a:lstStyle>
            <a:lvl1pPr marL="0" indent="0">
              <a:buNone/>
              <a:defRPr sz="2500"/>
            </a:lvl1pPr>
            <a:lvl2pPr marL="809884" indent="0">
              <a:buNone/>
              <a:defRPr sz="2100"/>
            </a:lvl2pPr>
            <a:lvl3pPr marL="1619768" indent="0">
              <a:buNone/>
              <a:defRPr sz="1800"/>
            </a:lvl3pPr>
            <a:lvl4pPr marL="2429652" indent="0">
              <a:buNone/>
              <a:defRPr sz="1600"/>
            </a:lvl4pPr>
            <a:lvl5pPr marL="3239536" indent="0">
              <a:buNone/>
              <a:defRPr sz="1600"/>
            </a:lvl5pPr>
            <a:lvl6pPr marL="4049420" indent="0">
              <a:buNone/>
              <a:defRPr sz="1600"/>
            </a:lvl6pPr>
            <a:lvl7pPr marL="4859304" indent="0">
              <a:buNone/>
              <a:defRPr sz="1600"/>
            </a:lvl7pPr>
            <a:lvl8pPr marL="5669189" indent="0">
              <a:buNone/>
              <a:defRPr sz="1600"/>
            </a:lvl8pPr>
            <a:lvl9pPr marL="6479073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8193247"/>
            <a:ext cx="10972800" cy="967260"/>
          </a:xfrm>
        </p:spPr>
        <p:txBody>
          <a:bodyPr anchor="b"/>
          <a:lstStyle>
            <a:lvl1pPr algn="l">
              <a:defRPr sz="3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1045832"/>
            <a:ext cx="10972800" cy="7022783"/>
          </a:xfrm>
        </p:spPr>
        <p:txBody>
          <a:bodyPr/>
          <a:lstStyle>
            <a:lvl1pPr marL="0" indent="0">
              <a:buNone/>
              <a:defRPr sz="5700"/>
            </a:lvl1pPr>
            <a:lvl2pPr marL="809884" indent="0">
              <a:buNone/>
              <a:defRPr sz="5000"/>
            </a:lvl2pPr>
            <a:lvl3pPr marL="1619768" indent="0">
              <a:buNone/>
              <a:defRPr sz="4300"/>
            </a:lvl3pPr>
            <a:lvl4pPr marL="2429652" indent="0">
              <a:buNone/>
              <a:defRPr sz="3500"/>
            </a:lvl4pPr>
            <a:lvl5pPr marL="3239536" indent="0">
              <a:buNone/>
              <a:defRPr sz="3500"/>
            </a:lvl5pPr>
            <a:lvl6pPr marL="4049420" indent="0">
              <a:buNone/>
              <a:defRPr sz="3500"/>
            </a:lvl6pPr>
            <a:lvl7pPr marL="4859304" indent="0">
              <a:buNone/>
              <a:defRPr sz="3500"/>
            </a:lvl7pPr>
            <a:lvl8pPr marL="5669189" indent="0">
              <a:buNone/>
              <a:defRPr sz="3500"/>
            </a:lvl8pPr>
            <a:lvl9pPr marL="6479073" indent="0">
              <a:buNone/>
              <a:defRPr sz="3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9160507"/>
            <a:ext cx="10972800" cy="1373668"/>
          </a:xfrm>
        </p:spPr>
        <p:txBody>
          <a:bodyPr/>
          <a:lstStyle>
            <a:lvl1pPr marL="0" indent="0">
              <a:buNone/>
              <a:defRPr sz="2500"/>
            </a:lvl1pPr>
            <a:lvl2pPr marL="809884" indent="0">
              <a:buNone/>
              <a:defRPr sz="2100"/>
            </a:lvl2pPr>
            <a:lvl3pPr marL="1619768" indent="0">
              <a:buNone/>
              <a:defRPr sz="1800"/>
            </a:lvl3pPr>
            <a:lvl4pPr marL="2429652" indent="0">
              <a:buNone/>
              <a:defRPr sz="1600"/>
            </a:lvl4pPr>
            <a:lvl5pPr marL="3239536" indent="0">
              <a:buNone/>
              <a:defRPr sz="1600"/>
            </a:lvl5pPr>
            <a:lvl6pPr marL="4049420" indent="0">
              <a:buNone/>
              <a:defRPr sz="1600"/>
            </a:lvl6pPr>
            <a:lvl7pPr marL="4859304" indent="0">
              <a:buNone/>
              <a:defRPr sz="1600"/>
            </a:lvl7pPr>
            <a:lvl8pPr marL="5669189" indent="0">
              <a:buNone/>
              <a:defRPr sz="1600"/>
            </a:lvl8pPr>
            <a:lvl9pPr marL="6479073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468728"/>
            <a:ext cx="16459200" cy="1950773"/>
          </a:xfrm>
          <a:prstGeom prst="rect">
            <a:avLst/>
          </a:prstGeom>
        </p:spPr>
        <p:txBody>
          <a:bodyPr vert="horz" lIns="161977" tIns="80988" rIns="161977" bIns="8098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31085"/>
            <a:ext cx="16459200" cy="7724521"/>
          </a:xfrm>
          <a:prstGeom prst="rect">
            <a:avLst/>
          </a:prstGeom>
        </p:spPr>
        <p:txBody>
          <a:bodyPr vert="horz" lIns="161977" tIns="80988" rIns="161977" bIns="8098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0848469"/>
            <a:ext cx="4267200" cy="623163"/>
          </a:xfrm>
          <a:prstGeom prst="rect">
            <a:avLst/>
          </a:prstGeom>
        </p:spPr>
        <p:txBody>
          <a:bodyPr vert="horz" lIns="161977" tIns="80988" rIns="161977" bIns="80988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24-Jan-19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0848469"/>
            <a:ext cx="5791200" cy="623163"/>
          </a:xfrm>
          <a:prstGeom prst="rect">
            <a:avLst/>
          </a:prstGeom>
        </p:spPr>
        <p:txBody>
          <a:bodyPr vert="horz" lIns="161977" tIns="80988" rIns="161977" bIns="80988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0848469"/>
            <a:ext cx="4267200" cy="623163"/>
          </a:xfrm>
          <a:prstGeom prst="rect">
            <a:avLst/>
          </a:prstGeom>
        </p:spPr>
        <p:txBody>
          <a:bodyPr vert="horz" lIns="161977" tIns="80988" rIns="161977" bIns="80988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619768" rtl="0" eaLnBrk="1" latinLnBrk="0" hangingPunct="1">
        <a:spcBef>
          <a:spcPct val="0"/>
        </a:spcBef>
        <a:buNone/>
        <a:defRPr sz="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7413" indent="-607413" algn="l" defTabSz="1619768" rtl="0" eaLnBrk="1" latinLnBrk="0" hangingPunct="1">
        <a:spcBef>
          <a:spcPct val="20000"/>
        </a:spcBef>
        <a:buFont typeface="Arial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1pPr>
      <a:lvl2pPr marL="1316062" indent="-506178" algn="l" defTabSz="1619768" rtl="0" eaLnBrk="1" latinLnBrk="0" hangingPunct="1">
        <a:spcBef>
          <a:spcPct val="20000"/>
        </a:spcBef>
        <a:buFont typeface="Arial" pitchFamily="34" charset="0"/>
        <a:buChar char="–"/>
        <a:defRPr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24710" indent="-404942" algn="l" defTabSz="1619768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34594" indent="-404942" algn="l" defTabSz="1619768" rtl="0" eaLnBrk="1" latinLnBrk="0" hangingPunct="1">
        <a:spcBef>
          <a:spcPct val="20000"/>
        </a:spcBef>
        <a:buFont typeface="Arial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4pPr>
      <a:lvl5pPr marL="3644478" indent="-404942" algn="l" defTabSz="1619768" rtl="0" eaLnBrk="1" latinLnBrk="0" hangingPunct="1">
        <a:spcBef>
          <a:spcPct val="20000"/>
        </a:spcBef>
        <a:buFont typeface="Arial" pitchFamily="34" charset="0"/>
        <a:buChar char="»"/>
        <a:defRPr sz="3500" kern="1200">
          <a:solidFill>
            <a:schemeClr val="tx1"/>
          </a:solidFill>
          <a:latin typeface="+mn-lt"/>
          <a:ea typeface="+mn-ea"/>
          <a:cs typeface="+mn-cs"/>
        </a:defRPr>
      </a:lvl5pPr>
      <a:lvl6pPr marL="4454362" indent="-404942" algn="l" defTabSz="1619768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6pPr>
      <a:lvl7pPr marL="5264247" indent="-404942" algn="l" defTabSz="1619768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7pPr>
      <a:lvl8pPr marL="6074131" indent="-404942" algn="l" defTabSz="1619768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8pPr>
      <a:lvl9pPr marL="6884015" indent="-404942" algn="l" defTabSz="1619768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1976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09884" algn="l" defTabSz="161976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19768" algn="l" defTabSz="161976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29652" algn="l" defTabSz="161976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39536" algn="l" defTabSz="161976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49420" algn="l" defTabSz="161976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59304" algn="l" defTabSz="161976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69189" algn="l" defTabSz="161976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479073" algn="l" defTabSz="161976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6391922" y="3503818"/>
            <a:ext cx="5504156" cy="4697008"/>
          </a:xfrm>
          <a:prstGeom prst="chevron">
            <a:avLst/>
          </a:prstGeom>
          <a:solidFill>
            <a:srgbClr val="FFFF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1977" tIns="80988" rIns="161977" bIns="80988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04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757168" y="2962144"/>
            <a:ext cx="6773664" cy="5780352"/>
          </a:xfrm>
          <a:prstGeom prst="ellipse">
            <a:avLst/>
          </a:prstGeom>
          <a:solidFill>
            <a:schemeClr val="bg1">
              <a:alpha val="45882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1977" tIns="80988" rIns="161977" bIns="80988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187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8214360" y="4938713"/>
            <a:ext cx="1828800" cy="1828800"/>
          </a:xfrm>
          <a:prstGeom prst="roundRect">
            <a:avLst>
              <a:gd name="adj" fmla="val 790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0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art 2"/>
          <p:cNvSpPr/>
          <p:nvPr/>
        </p:nvSpPr>
        <p:spPr>
          <a:xfrm>
            <a:off x="8214360" y="5119688"/>
            <a:ext cx="1828800" cy="1509872"/>
          </a:xfrm>
          <a:prstGeom prst="heart">
            <a:avLst/>
          </a:prstGeom>
          <a:solidFill>
            <a:schemeClr val="accent6">
              <a:lumMod val="60000"/>
              <a:lumOff val="40000"/>
            </a:schemeClr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45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752078" y="398034"/>
            <a:ext cx="12783844" cy="10909176"/>
            <a:chOff x="1959569" y="816746"/>
            <a:chExt cx="5224862" cy="5224862"/>
          </a:xfrm>
        </p:grpSpPr>
        <p:sp>
          <p:nvSpPr>
            <p:cNvPr id="4" name="Rounded Rectangle 3"/>
            <p:cNvSpPr/>
            <p:nvPr/>
          </p:nvSpPr>
          <p:spPr>
            <a:xfrm>
              <a:off x="1959569" y="816746"/>
              <a:ext cx="5224862" cy="5224862"/>
            </a:xfrm>
            <a:prstGeom prst="roundRect">
              <a:avLst>
                <a:gd name="adj" fmla="val 15138"/>
              </a:avLst>
            </a:prstGeom>
            <a:gradFill flip="none" rotWithShape="1">
              <a:gsLst>
                <a:gs pos="0">
                  <a:schemeClr val="accent5">
                    <a:shade val="30000"/>
                    <a:satMod val="115000"/>
                  </a:schemeClr>
                </a:gs>
                <a:gs pos="50000">
                  <a:schemeClr val="accent5">
                    <a:shade val="67500"/>
                    <a:satMod val="115000"/>
                  </a:schemeClr>
                </a:gs>
                <a:gs pos="100000">
                  <a:schemeClr val="accent5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3600" y="1463040"/>
              <a:ext cx="4876800" cy="39350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6" name="Picture 2" descr="Image result for barcode scanner app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5783" y="2192784"/>
              <a:ext cx="2472432" cy="24724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69427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48276" y="11589"/>
            <a:ext cx="6591448" cy="11704638"/>
          </a:xfrm>
          <a:prstGeom prst="rect">
            <a:avLst/>
          </a:prstGeom>
          <a:gradFill>
            <a:gsLst>
              <a:gs pos="0">
                <a:srgbClr val="30F5D9"/>
              </a:gs>
              <a:gs pos="100000">
                <a:srgbClr val="0745E8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1977" tIns="80988" rIns="161977" bIns="80988" spcCol="0"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362700" y="2270919"/>
            <a:ext cx="5562600" cy="5562600"/>
          </a:xfrm>
          <a:prstGeom prst="ellipse">
            <a:avLst/>
          </a:prstGeom>
          <a:noFill/>
          <a:ln w="19050">
            <a:solidFill>
              <a:srgbClr val="FFFFFF">
                <a:alpha val="74902"/>
              </a:srgb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 descr="C:\Projects\VirtualFittingRoomMobileApp\Assets\Textures\Ui\Backgrou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24280" y="-15874"/>
            <a:ext cx="6591449" cy="11718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7932420" y="3802698"/>
            <a:ext cx="2423160" cy="242316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00000">
            <a:off x="8412479" y="4282758"/>
            <a:ext cx="1463042" cy="1463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4-Point Star 6"/>
          <p:cNvSpPr/>
          <p:nvPr/>
        </p:nvSpPr>
        <p:spPr>
          <a:xfrm>
            <a:off x="8233784" y="4237036"/>
            <a:ext cx="485775" cy="485775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4-Point Star 15"/>
          <p:cNvSpPr/>
          <p:nvPr/>
        </p:nvSpPr>
        <p:spPr>
          <a:xfrm>
            <a:off x="9235440" y="5610225"/>
            <a:ext cx="485775" cy="485775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4-Point Star 16"/>
          <p:cNvSpPr/>
          <p:nvPr/>
        </p:nvSpPr>
        <p:spPr>
          <a:xfrm>
            <a:off x="9832657" y="4528503"/>
            <a:ext cx="485775" cy="485775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863556" y="2771775"/>
            <a:ext cx="4560888" cy="4560888"/>
          </a:xfrm>
          <a:prstGeom prst="ellipse">
            <a:avLst/>
          </a:prstGeom>
          <a:noFill/>
          <a:ln w="19050">
            <a:solidFill>
              <a:srgbClr val="FFFFFF">
                <a:alpha val="74902"/>
              </a:srgb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433151" y="3352800"/>
            <a:ext cx="3398838" cy="3398838"/>
          </a:xfrm>
          <a:prstGeom prst="ellipse">
            <a:avLst/>
          </a:prstGeom>
          <a:noFill/>
          <a:ln w="19050">
            <a:solidFill>
              <a:srgbClr val="FFFFFF">
                <a:alpha val="74902"/>
              </a:srgb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914" y="3235486"/>
            <a:ext cx="677225" cy="67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671" y="6404174"/>
            <a:ext cx="691435" cy="69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3109" y="6042583"/>
            <a:ext cx="691434" cy="691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7298" y="3120431"/>
            <a:ext cx="682267" cy="682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Oval 2"/>
          <p:cNvSpPr/>
          <p:nvPr/>
        </p:nvSpPr>
        <p:spPr>
          <a:xfrm>
            <a:off x="7772400" y="2560479"/>
            <a:ext cx="96358" cy="963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350162" y="4664315"/>
            <a:ext cx="96358" cy="963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955280" y="3695226"/>
            <a:ext cx="96358" cy="963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538210" y="6602891"/>
            <a:ext cx="137160" cy="1371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941816" y="5774611"/>
            <a:ext cx="89297" cy="8929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1299746" y="5610225"/>
            <a:ext cx="89297" cy="8929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0075544" y="7610874"/>
            <a:ext cx="89297" cy="8929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910631" y="7521577"/>
            <a:ext cx="89297" cy="8929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0509070" y="6751638"/>
            <a:ext cx="137160" cy="1371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62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0</Words>
  <Application>Microsoft Office PowerPoint</Application>
  <PresentationFormat>Custom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Sandy</dc:creator>
  <cp:lastModifiedBy>Sandy</cp:lastModifiedBy>
  <cp:revision>12</cp:revision>
  <dcterms:created xsi:type="dcterms:W3CDTF">2006-08-16T00:00:00Z</dcterms:created>
  <dcterms:modified xsi:type="dcterms:W3CDTF">2019-01-24T13:12:02Z</dcterms:modified>
</cp:coreProperties>
</file>