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4ec037d86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4ec037d86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 title="Screenshot 2025-04-15 033227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2875"/>
            <a:ext cx="9144000" cy="485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3" name="Google Shape;63;p14" title="Make.co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2875"/>
            <a:ext cx="9144000" cy="485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