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ec0e6bc1d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ec0e6bc1d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4ec0e6bc1d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4ec0e6bc1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5" name="Google Shape;55;p13" title="Screenshot 2025-04-15 03443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"/>
            <a:ext cx="9768874" cy="5143276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95250" y="868675"/>
            <a:ext cx="2808000" cy="2609700"/>
          </a:xfrm>
          <a:prstGeom prst="rect">
            <a:avLst/>
          </a:prstGeom>
          <a:solidFill>
            <a:srgbClr val="FF9900"/>
          </a:solidFill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The </a:t>
            </a:r>
            <a:r>
              <a:rPr b="1" lang="en-GB" sz="1100">
                <a:solidFill>
                  <a:schemeClr val="dk1"/>
                </a:solidFill>
              </a:rPr>
              <a:t>LinkedIn Post Commenter and Liker Scraper</a:t>
            </a:r>
            <a:r>
              <a:rPr lang="en-GB" sz="1100">
                <a:solidFill>
                  <a:schemeClr val="dk1"/>
                </a:solidFill>
              </a:rPr>
              <a:t> in Phantombuster collects the </a:t>
            </a:r>
            <a:r>
              <a:rPr b="1" lang="en-GB" sz="1100">
                <a:solidFill>
                  <a:schemeClr val="dk1"/>
                </a:solidFill>
              </a:rPr>
              <a:t>LinkedIn profiles of people who liked or commented</a:t>
            </a:r>
            <a:r>
              <a:rPr lang="en-GB" sz="1100">
                <a:solidFill>
                  <a:schemeClr val="dk1"/>
                </a:solidFill>
              </a:rPr>
              <a:t> on a specific LinkedIn post.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This helps you:</a:t>
            </a:r>
            <a:endParaRPr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Find potential leads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Get active LinkedIn users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Use that data for outreach, enrichment, or storing in Google Sheets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2" presetSubtype="8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-1081775" y="-896475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6702450" y="-140775"/>
            <a:ext cx="2441700" cy="5284200"/>
          </a:xfrm>
          <a:prstGeom prst="rect">
            <a:avLst/>
          </a:prstGeom>
          <a:solidFill>
            <a:srgbClr val="CC0000"/>
          </a:solidFill>
          <a:ln cap="flat" cmpd="sng" w="9525">
            <a:solidFill>
              <a:srgbClr val="9FC5E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It </a:t>
            </a:r>
            <a:r>
              <a:rPr b="1" lang="en-GB" sz="1100">
                <a:solidFill>
                  <a:schemeClr val="dk1"/>
                </a:solidFill>
              </a:rPr>
              <a:t>scrapes business data from Google Maps</a:t>
            </a:r>
            <a:r>
              <a:rPr lang="en-GB" sz="1100">
                <a:solidFill>
                  <a:schemeClr val="dk1"/>
                </a:solidFill>
              </a:rPr>
              <a:t>, like: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Place name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Rating &amp; review count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Category (e.g. restaurant, temple, clinic)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Address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b="1" lang="en-GB" sz="1100">
                <a:solidFill>
                  <a:schemeClr val="dk1"/>
                </a:solidFill>
              </a:rPr>
              <a:t>Attributes (like "family-friendly", "wheelchair accessible")</a:t>
            </a:r>
            <a:br>
              <a:rPr b="1" lang="en-GB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b="1" lang="en-GB" sz="1300">
                <a:solidFill>
                  <a:schemeClr val="dk1"/>
                </a:solidFill>
              </a:rPr>
              <a:t> Use case: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GB" sz="1100">
                <a:solidFill>
                  <a:schemeClr val="dk1"/>
                </a:solidFill>
              </a:rPr>
              <a:t>You can use it to </a:t>
            </a:r>
            <a:r>
              <a:rPr b="1" lang="en-GB" sz="1100">
                <a:solidFill>
                  <a:schemeClr val="dk1"/>
                </a:solidFill>
              </a:rPr>
              <a:t>gather local business leads</a:t>
            </a:r>
            <a:r>
              <a:rPr lang="en-GB" sz="1100">
                <a:solidFill>
                  <a:schemeClr val="dk1"/>
                </a:solidFill>
              </a:rPr>
              <a:t> for:</a:t>
            </a: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Outreach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Marketing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Enrichment (like emails, phone numbers)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-293211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1100">
                <a:solidFill>
                  <a:schemeClr val="dk1"/>
                </a:solidFill>
              </a:rPr>
              <a:t>Feeding into Google Sheets/CRM</a:t>
            </a:r>
            <a:br>
              <a:rPr lang="en-GB" sz="1100">
                <a:solidFill>
                  <a:schemeClr val="dk1"/>
                </a:solidFill>
              </a:rPr>
            </a:b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creenshot 2025-04-15 03490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2930900" y="40105"/>
            <a:ext cx="9530899" cy="5063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