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83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83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go.microsoft.com/fwlink/?linkid=2235098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A354-4174-81F7-2976-61FA3851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Smarter Reconciliation and Anomaly Detection using Gen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A9E4-9F12-38A9-D69C-BA655CC514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Solution </a:t>
            </a:r>
            <a:r>
              <a:rPr lang="en-US" b="1"/>
              <a:t>Overview:</a:t>
            </a:r>
          </a:p>
          <a:p>
            <a:br>
              <a:rPr lang="en-US" dirty="0"/>
            </a:br>
            <a:r>
              <a:rPr lang="en-US" dirty="0"/>
              <a:t>Our solution aims to identify anomalies in financial transactions by analyzing historical account data. We developed a robust script that reads account information from a CSV file, calculates the difference between two balance fields, and determines whether each transaction is a match or a break based on historical behavior. Specifically, it flags accounts as anomalous when a sudden deviation is observed after a consistent history of zero differences.</a:t>
            </a:r>
            <a:br>
              <a:rPr lang="en-US" dirty="0"/>
            </a:br>
            <a:r>
              <a:rPr lang="en-US" dirty="0"/>
              <a:t>The complete codebase and demo are available in the linked Git repository.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6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Try it yourself with these two simple “planets”: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 this slide: Right-click the slide thumbnail and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Duplicate Slide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second of these two identical slides, change the shapes on the right in some way (move, resize, change color), then go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Transitions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to the first of the two slides and press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Slide Show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and then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see your circle morph!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Effect Options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you even more options for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Picture 1" descr="Slide thumbnail context menu showing the Duplicate Slide op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455491"/>
            <a:ext cx="1402148" cy="1803887"/>
          </a:xfrm>
          <a:prstGeom prst="rect">
            <a:avLst/>
          </a:prstGeom>
        </p:spPr>
      </p:pic>
      <p:pic>
        <p:nvPicPr>
          <p:cNvPr id="6" name="Picture 5" descr="Transition tab showing morph transiti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159609"/>
            <a:ext cx="2468760" cy="1185923"/>
          </a:xfrm>
          <a:prstGeom prst="rect">
            <a:avLst/>
          </a:prstGeom>
        </p:spPr>
      </p:pic>
      <p:pic>
        <p:nvPicPr>
          <p:cNvPr id="5" name="Picture 4" descr="Slide Show butt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Large, blue circle with a small light blue circle inside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together in real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you share your presentation with others, you’ll see them working with you at the same time. </a:t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pic>
        <p:nvPicPr>
          <p:cNvPr id="11" name="Picture 10" descr="Share icon showing number of people  working on the presentation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60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above the ribbon, or by using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short-key </a:t>
            </a:r>
            <a:r>
              <a:rPr lang="en-US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Alt-ZS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invite people to work with you (You can save to the cloud at this point.)</a:t>
            </a:r>
          </a:p>
        </p:txBody>
      </p:sp>
      <p:pic>
        <p:nvPicPr>
          <p:cNvPr id="9" name="Picture 8" descr="Marker showing who is working on a sli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8"/>
          </a:xfrm>
          <a:prstGeom prst="rect">
            <a:avLst/>
          </a:prstGeom>
        </p:spPr>
      </p:pic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other people are in the presentation, a marker shows who is on which slide…</a:t>
            </a:r>
          </a:p>
        </p:txBody>
      </p:sp>
      <p:pic>
        <p:nvPicPr>
          <p:cNvPr id="12" name="Picture 11" descr="Maker showing the part of the slide being edi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4"/>
          </a:xfrm>
          <a:prstGeom prst="rect">
            <a:avLst/>
          </a:prstGeom>
        </p:spPr>
      </p:pic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…and the part of the slide they're editing.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{9F9E0370-46A8-470B-9FAF-CB2BCC99E916}tf10001108_win32</Template>
  <TotalTime>2</TotalTime>
  <Words>474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Custom</vt:lpstr>
      <vt:lpstr>Smarter Reconciliation and Anomaly Detection using Gen AI</vt:lpstr>
      <vt:lpstr>Setting up Morph</vt:lpstr>
      <vt:lpstr>Working together in real time</vt:lpstr>
      <vt:lpstr>You’re an expert with Tell Me</vt:lpstr>
      <vt:lpstr>Explore without leaving your slides</vt:lpstr>
      <vt:lpstr>More questions about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 Reddy</dc:creator>
  <cp:keywords/>
  <cp:lastModifiedBy>Anusha Reddy</cp:lastModifiedBy>
  <cp:revision>1</cp:revision>
  <dcterms:created xsi:type="dcterms:W3CDTF">2025-03-23T06:30:13Z</dcterms:created>
  <dcterms:modified xsi:type="dcterms:W3CDTF">2025-03-23T06:32:27Z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