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17" r:id="rId2"/>
    <p:sldId id="416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B"/>
    <a:srgbClr val="E4FCBA"/>
    <a:srgbClr val="F6FEE8"/>
    <a:srgbClr val="FFF5CD"/>
    <a:srgbClr val="B0C9DA"/>
    <a:srgbClr val="C5EDE7"/>
    <a:srgbClr val="E5F7F4"/>
    <a:srgbClr val="C0D4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 snapToGrid="0" snapToObjects="1">
      <p:cViewPr varScale="1">
        <p:scale>
          <a:sx n="74" d="100"/>
          <a:sy n="74" d="100"/>
        </p:scale>
        <p:origin x="-690" y="-102"/>
      </p:cViewPr>
      <p:guideLst>
        <p:guide orient="horz" pos="2160"/>
        <p:guide pos="4852"/>
      </p:guideLst>
    </p:cSldViewPr>
  </p:slideViewPr>
  <p:outlineViewPr>
    <p:cViewPr>
      <p:scale>
        <a:sx n="33" d="100"/>
        <a:sy n="33" d="100"/>
      </p:scale>
      <p:origin x="264" y="113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088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2F748D-30C5-44E6-96F9-9806FFB0D2B5}" type="datetimeFigureOut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9575E-12B4-4581-B88A-C50FA2C78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87514C-A422-43A7-BD13-B2C5D61E5FA3}" type="datetimeFigureOut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AE869-FB69-4F5A-B1E3-49991EF4A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8888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School of Leadership</a:t>
            </a:r>
          </a:p>
        </p:txBody>
      </p:sp>
      <p:pic>
        <p:nvPicPr>
          <p:cNvPr id="12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48F8DB47-D712-44C7-B4C6-F1851CDB4C8A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79"/>
          <p:cNvGrpSpPr>
            <a:grpSpLocks/>
          </p:cNvGrpSpPr>
          <p:nvPr userDrawn="1"/>
        </p:nvGrpSpPr>
        <p:grpSpPr bwMode="auto">
          <a:xfrm>
            <a:off x="7905750" y="242888"/>
            <a:ext cx="911225" cy="814387"/>
            <a:chOff x="7905750" y="242888"/>
            <a:chExt cx="911226" cy="814388"/>
          </a:xfrm>
        </p:grpSpPr>
        <p:sp>
          <p:nvSpPr>
            <p:cNvPr id="1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7905750" y="242888"/>
              <a:ext cx="906463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63"/>
            <p:cNvSpPr>
              <a:spLocks/>
            </p:cNvSpPr>
            <p:nvPr userDrawn="1"/>
          </p:nvSpPr>
          <p:spPr bwMode="auto">
            <a:xfrm>
              <a:off x="8091488" y="612776"/>
              <a:ext cx="195263" cy="280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32"/>
                </a:cxn>
                <a:cxn ang="0">
                  <a:pos x="123" y="177"/>
                </a:cxn>
                <a:cxn ang="0">
                  <a:pos x="0" y="0"/>
                </a:cxn>
              </a:cxnLst>
              <a:rect l="0" t="0" r="r" b="b"/>
              <a:pathLst>
                <a:path w="123" h="177">
                  <a:moveTo>
                    <a:pt x="0" y="0"/>
                  </a:moveTo>
                  <a:lnTo>
                    <a:pt x="115" y="32"/>
                  </a:lnTo>
                  <a:lnTo>
                    <a:pt x="123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64"/>
            <p:cNvSpPr>
              <a:spLocks/>
            </p:cNvSpPr>
            <p:nvPr userDrawn="1"/>
          </p:nvSpPr>
          <p:spPr bwMode="auto">
            <a:xfrm>
              <a:off x="8761413" y="352426"/>
              <a:ext cx="46038" cy="22225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5" y="13"/>
                </a:cxn>
                <a:cxn ang="0">
                  <a:pos x="27" y="12"/>
                </a:cxn>
                <a:cxn ang="0">
                  <a:pos x="29" y="10"/>
                </a:cxn>
                <a:cxn ang="0">
                  <a:pos x="29" y="7"/>
                </a:cxn>
                <a:cxn ang="0">
                  <a:pos x="29" y="7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4" y="13"/>
                </a:cxn>
                <a:cxn ang="0">
                  <a:pos x="7" y="14"/>
                </a:cxn>
                <a:cxn ang="0">
                  <a:pos x="23" y="14"/>
                </a:cxn>
              </a:cxnLst>
              <a:rect l="0" t="0" r="r" b="b"/>
              <a:pathLst>
                <a:path w="29" h="14">
                  <a:moveTo>
                    <a:pt x="23" y="14"/>
                  </a:moveTo>
                  <a:lnTo>
                    <a:pt x="25" y="13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65"/>
            <p:cNvSpPr>
              <a:spLocks/>
            </p:cNvSpPr>
            <p:nvPr userDrawn="1"/>
          </p:nvSpPr>
          <p:spPr bwMode="auto">
            <a:xfrm>
              <a:off x="8169275" y="484188"/>
              <a:ext cx="158750" cy="60325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00" y="5"/>
                </a:cxn>
                <a:cxn ang="0">
                  <a:pos x="99" y="4"/>
                </a:cxn>
                <a:cxn ang="0">
                  <a:pos x="99" y="3"/>
                </a:cxn>
                <a:cxn ang="0">
                  <a:pos x="99" y="1"/>
                </a:cxn>
                <a:cxn ang="0">
                  <a:pos x="99" y="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8"/>
                </a:cxn>
              </a:cxnLst>
              <a:rect l="0" t="0" r="r" b="b"/>
              <a:pathLst>
                <a:path w="100" h="38">
                  <a:moveTo>
                    <a:pt x="3" y="38"/>
                  </a:moveTo>
                  <a:lnTo>
                    <a:pt x="100" y="5"/>
                  </a:lnTo>
                  <a:lnTo>
                    <a:pt x="99" y="4"/>
                  </a:lnTo>
                  <a:lnTo>
                    <a:pt x="99" y="3"/>
                  </a:lnTo>
                  <a:lnTo>
                    <a:pt x="99" y="1"/>
                  </a:lnTo>
                  <a:lnTo>
                    <a:pt x="99" y="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66"/>
            <p:cNvSpPr>
              <a:spLocks/>
            </p:cNvSpPr>
            <p:nvPr userDrawn="1"/>
          </p:nvSpPr>
          <p:spPr bwMode="auto">
            <a:xfrm>
              <a:off x="7905750" y="479426"/>
              <a:ext cx="911226" cy="544513"/>
            </a:xfrm>
            <a:custGeom>
              <a:avLst/>
              <a:gdLst/>
              <a:ahLst/>
              <a:cxnLst>
                <a:cxn ang="0">
                  <a:pos x="542" y="158"/>
                </a:cxn>
                <a:cxn ang="0">
                  <a:pos x="563" y="135"/>
                </a:cxn>
                <a:cxn ang="0">
                  <a:pos x="573" y="103"/>
                </a:cxn>
                <a:cxn ang="0">
                  <a:pos x="570" y="60"/>
                </a:cxn>
                <a:cxn ang="0">
                  <a:pos x="567" y="61"/>
                </a:cxn>
                <a:cxn ang="0">
                  <a:pos x="563" y="71"/>
                </a:cxn>
                <a:cxn ang="0">
                  <a:pos x="540" y="73"/>
                </a:cxn>
                <a:cxn ang="0">
                  <a:pos x="514" y="73"/>
                </a:cxn>
                <a:cxn ang="0">
                  <a:pos x="504" y="72"/>
                </a:cxn>
                <a:cxn ang="0">
                  <a:pos x="496" y="55"/>
                </a:cxn>
                <a:cxn ang="0">
                  <a:pos x="491" y="2"/>
                </a:cxn>
                <a:cxn ang="0">
                  <a:pos x="478" y="0"/>
                </a:cxn>
                <a:cxn ang="0">
                  <a:pos x="458" y="1"/>
                </a:cxn>
                <a:cxn ang="0">
                  <a:pos x="441" y="5"/>
                </a:cxn>
                <a:cxn ang="0">
                  <a:pos x="110" y="60"/>
                </a:cxn>
                <a:cxn ang="0">
                  <a:pos x="95" y="59"/>
                </a:cxn>
                <a:cxn ang="0">
                  <a:pos x="16" y="29"/>
                </a:cxn>
                <a:cxn ang="0">
                  <a:pos x="3" y="74"/>
                </a:cxn>
                <a:cxn ang="0">
                  <a:pos x="0" y="107"/>
                </a:cxn>
                <a:cxn ang="0">
                  <a:pos x="1" y="129"/>
                </a:cxn>
                <a:cxn ang="0">
                  <a:pos x="15" y="194"/>
                </a:cxn>
                <a:cxn ang="0">
                  <a:pos x="45" y="257"/>
                </a:cxn>
                <a:cxn ang="0">
                  <a:pos x="91" y="309"/>
                </a:cxn>
                <a:cxn ang="0">
                  <a:pos x="170" y="270"/>
                </a:cxn>
                <a:cxn ang="0">
                  <a:pos x="163" y="289"/>
                </a:cxn>
                <a:cxn ang="0">
                  <a:pos x="193" y="312"/>
                </a:cxn>
                <a:cxn ang="0">
                  <a:pos x="179" y="329"/>
                </a:cxn>
                <a:cxn ang="0">
                  <a:pos x="157" y="329"/>
                </a:cxn>
                <a:cxn ang="0">
                  <a:pos x="119" y="327"/>
                </a:cxn>
                <a:cxn ang="0">
                  <a:pos x="140" y="335"/>
                </a:cxn>
                <a:cxn ang="0">
                  <a:pos x="162" y="341"/>
                </a:cxn>
                <a:cxn ang="0">
                  <a:pos x="187" y="343"/>
                </a:cxn>
                <a:cxn ang="0">
                  <a:pos x="204" y="343"/>
                </a:cxn>
                <a:cxn ang="0">
                  <a:pos x="221" y="341"/>
                </a:cxn>
                <a:cxn ang="0">
                  <a:pos x="237" y="338"/>
                </a:cxn>
                <a:cxn ang="0">
                  <a:pos x="271" y="328"/>
                </a:cxn>
                <a:cxn ang="0">
                  <a:pos x="309" y="312"/>
                </a:cxn>
                <a:cxn ang="0">
                  <a:pos x="339" y="293"/>
                </a:cxn>
                <a:cxn ang="0">
                  <a:pos x="353" y="279"/>
                </a:cxn>
                <a:cxn ang="0">
                  <a:pos x="286" y="282"/>
                </a:cxn>
                <a:cxn ang="0">
                  <a:pos x="353" y="257"/>
                </a:cxn>
                <a:cxn ang="0">
                  <a:pos x="361" y="249"/>
                </a:cxn>
                <a:cxn ang="0">
                  <a:pos x="371" y="239"/>
                </a:cxn>
                <a:cxn ang="0">
                  <a:pos x="393" y="180"/>
                </a:cxn>
                <a:cxn ang="0">
                  <a:pos x="415" y="156"/>
                </a:cxn>
                <a:cxn ang="0">
                  <a:pos x="428" y="162"/>
                </a:cxn>
                <a:cxn ang="0">
                  <a:pos x="417" y="192"/>
                </a:cxn>
                <a:cxn ang="0">
                  <a:pos x="396" y="216"/>
                </a:cxn>
                <a:cxn ang="0">
                  <a:pos x="380" y="247"/>
                </a:cxn>
                <a:cxn ang="0">
                  <a:pos x="380" y="256"/>
                </a:cxn>
                <a:cxn ang="0">
                  <a:pos x="416" y="214"/>
                </a:cxn>
                <a:cxn ang="0">
                  <a:pos x="451" y="182"/>
                </a:cxn>
                <a:cxn ang="0">
                  <a:pos x="500" y="167"/>
                </a:cxn>
                <a:cxn ang="0">
                  <a:pos x="518" y="166"/>
                </a:cxn>
              </a:cxnLst>
              <a:rect l="0" t="0" r="r" b="b"/>
              <a:pathLst>
                <a:path w="574" h="343">
                  <a:moveTo>
                    <a:pt x="518" y="166"/>
                  </a:moveTo>
                  <a:lnTo>
                    <a:pt x="525" y="165"/>
                  </a:lnTo>
                  <a:lnTo>
                    <a:pt x="531" y="164"/>
                  </a:lnTo>
                  <a:lnTo>
                    <a:pt x="537" y="161"/>
                  </a:lnTo>
                  <a:lnTo>
                    <a:pt x="542" y="158"/>
                  </a:lnTo>
                  <a:lnTo>
                    <a:pt x="547" y="154"/>
                  </a:lnTo>
                  <a:lnTo>
                    <a:pt x="552" y="150"/>
                  </a:lnTo>
                  <a:lnTo>
                    <a:pt x="556" y="145"/>
                  </a:lnTo>
                  <a:lnTo>
                    <a:pt x="560" y="140"/>
                  </a:lnTo>
                  <a:lnTo>
                    <a:pt x="563" y="135"/>
                  </a:lnTo>
                  <a:lnTo>
                    <a:pt x="566" y="129"/>
                  </a:lnTo>
                  <a:lnTo>
                    <a:pt x="568" y="122"/>
                  </a:lnTo>
                  <a:lnTo>
                    <a:pt x="570" y="116"/>
                  </a:lnTo>
                  <a:lnTo>
                    <a:pt x="572" y="109"/>
                  </a:lnTo>
                  <a:lnTo>
                    <a:pt x="573" y="103"/>
                  </a:lnTo>
                  <a:lnTo>
                    <a:pt x="574" y="96"/>
                  </a:lnTo>
                  <a:lnTo>
                    <a:pt x="574" y="89"/>
                  </a:lnTo>
                  <a:lnTo>
                    <a:pt x="574" y="79"/>
                  </a:lnTo>
                  <a:lnTo>
                    <a:pt x="572" y="69"/>
                  </a:lnTo>
                  <a:lnTo>
                    <a:pt x="570" y="60"/>
                  </a:lnTo>
                  <a:lnTo>
                    <a:pt x="567" y="51"/>
                  </a:lnTo>
                  <a:lnTo>
                    <a:pt x="567" y="55"/>
                  </a:lnTo>
                  <a:lnTo>
                    <a:pt x="567" y="57"/>
                  </a:lnTo>
                  <a:lnTo>
                    <a:pt x="567" y="59"/>
                  </a:lnTo>
                  <a:lnTo>
                    <a:pt x="567" y="61"/>
                  </a:lnTo>
                  <a:lnTo>
                    <a:pt x="567" y="64"/>
                  </a:lnTo>
                  <a:lnTo>
                    <a:pt x="567" y="66"/>
                  </a:lnTo>
                  <a:lnTo>
                    <a:pt x="566" y="68"/>
                  </a:lnTo>
                  <a:lnTo>
                    <a:pt x="565" y="70"/>
                  </a:lnTo>
                  <a:lnTo>
                    <a:pt x="563" y="71"/>
                  </a:lnTo>
                  <a:lnTo>
                    <a:pt x="560" y="72"/>
                  </a:lnTo>
                  <a:lnTo>
                    <a:pt x="557" y="73"/>
                  </a:lnTo>
                  <a:lnTo>
                    <a:pt x="552" y="73"/>
                  </a:lnTo>
                  <a:lnTo>
                    <a:pt x="547" y="73"/>
                  </a:lnTo>
                  <a:lnTo>
                    <a:pt x="540" y="73"/>
                  </a:lnTo>
                  <a:lnTo>
                    <a:pt x="534" y="73"/>
                  </a:lnTo>
                  <a:lnTo>
                    <a:pt x="527" y="73"/>
                  </a:lnTo>
                  <a:lnTo>
                    <a:pt x="522" y="73"/>
                  </a:lnTo>
                  <a:lnTo>
                    <a:pt x="517" y="73"/>
                  </a:lnTo>
                  <a:lnTo>
                    <a:pt x="514" y="73"/>
                  </a:lnTo>
                  <a:lnTo>
                    <a:pt x="512" y="73"/>
                  </a:lnTo>
                  <a:lnTo>
                    <a:pt x="511" y="73"/>
                  </a:lnTo>
                  <a:lnTo>
                    <a:pt x="510" y="73"/>
                  </a:lnTo>
                  <a:lnTo>
                    <a:pt x="507" y="73"/>
                  </a:lnTo>
                  <a:lnTo>
                    <a:pt x="504" y="72"/>
                  </a:lnTo>
                  <a:lnTo>
                    <a:pt x="501" y="71"/>
                  </a:lnTo>
                  <a:lnTo>
                    <a:pt x="498" y="68"/>
                  </a:lnTo>
                  <a:lnTo>
                    <a:pt x="497" y="65"/>
                  </a:lnTo>
                  <a:lnTo>
                    <a:pt x="496" y="61"/>
                  </a:lnTo>
                  <a:lnTo>
                    <a:pt x="496" y="55"/>
                  </a:lnTo>
                  <a:lnTo>
                    <a:pt x="496" y="40"/>
                  </a:lnTo>
                  <a:lnTo>
                    <a:pt x="495" y="21"/>
                  </a:lnTo>
                  <a:lnTo>
                    <a:pt x="495" y="2"/>
                  </a:lnTo>
                  <a:lnTo>
                    <a:pt x="493" y="2"/>
                  </a:lnTo>
                  <a:lnTo>
                    <a:pt x="491" y="2"/>
                  </a:lnTo>
                  <a:lnTo>
                    <a:pt x="488" y="1"/>
                  </a:lnTo>
                  <a:lnTo>
                    <a:pt x="486" y="1"/>
                  </a:lnTo>
                  <a:lnTo>
                    <a:pt x="483" y="1"/>
                  </a:lnTo>
                  <a:lnTo>
                    <a:pt x="480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1" y="0"/>
                  </a:lnTo>
                  <a:lnTo>
                    <a:pt x="467" y="0"/>
                  </a:lnTo>
                  <a:lnTo>
                    <a:pt x="462" y="0"/>
                  </a:lnTo>
                  <a:lnTo>
                    <a:pt x="458" y="1"/>
                  </a:lnTo>
                  <a:lnTo>
                    <a:pt x="454" y="1"/>
                  </a:lnTo>
                  <a:lnTo>
                    <a:pt x="449" y="2"/>
                  </a:lnTo>
                  <a:lnTo>
                    <a:pt x="445" y="3"/>
                  </a:lnTo>
                  <a:lnTo>
                    <a:pt x="441" y="5"/>
                  </a:lnTo>
                  <a:lnTo>
                    <a:pt x="441" y="5"/>
                  </a:lnTo>
                  <a:lnTo>
                    <a:pt x="436" y="119"/>
                  </a:lnTo>
                  <a:lnTo>
                    <a:pt x="252" y="282"/>
                  </a:lnTo>
                  <a:lnTo>
                    <a:pt x="112" y="238"/>
                  </a:lnTo>
                  <a:lnTo>
                    <a:pt x="96" y="65"/>
                  </a:lnTo>
                  <a:lnTo>
                    <a:pt x="110" y="60"/>
                  </a:lnTo>
                  <a:lnTo>
                    <a:pt x="110" y="59"/>
                  </a:lnTo>
                  <a:lnTo>
                    <a:pt x="110" y="57"/>
                  </a:lnTo>
                  <a:lnTo>
                    <a:pt x="110" y="55"/>
                  </a:lnTo>
                  <a:lnTo>
                    <a:pt x="111" y="54"/>
                  </a:lnTo>
                  <a:lnTo>
                    <a:pt x="95" y="59"/>
                  </a:lnTo>
                  <a:lnTo>
                    <a:pt x="57" y="55"/>
                  </a:lnTo>
                  <a:lnTo>
                    <a:pt x="24" y="19"/>
                  </a:lnTo>
                  <a:lnTo>
                    <a:pt x="23" y="14"/>
                  </a:lnTo>
                  <a:lnTo>
                    <a:pt x="19" y="22"/>
                  </a:lnTo>
                  <a:lnTo>
                    <a:pt x="16" y="29"/>
                  </a:lnTo>
                  <a:lnTo>
                    <a:pt x="12" y="37"/>
                  </a:lnTo>
                  <a:lnTo>
                    <a:pt x="10" y="46"/>
                  </a:lnTo>
                  <a:lnTo>
                    <a:pt x="7" y="55"/>
                  </a:lnTo>
                  <a:lnTo>
                    <a:pt x="5" y="64"/>
                  </a:lnTo>
                  <a:lnTo>
                    <a:pt x="3" y="74"/>
                  </a:lnTo>
                  <a:lnTo>
                    <a:pt x="1" y="84"/>
                  </a:lnTo>
                  <a:lnTo>
                    <a:pt x="1" y="90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1" y="129"/>
                  </a:lnTo>
                  <a:lnTo>
                    <a:pt x="2" y="141"/>
                  </a:lnTo>
                  <a:lnTo>
                    <a:pt x="4" y="154"/>
                  </a:lnTo>
                  <a:lnTo>
                    <a:pt x="7" y="168"/>
                  </a:lnTo>
                  <a:lnTo>
                    <a:pt x="10" y="181"/>
                  </a:lnTo>
                  <a:lnTo>
                    <a:pt x="15" y="194"/>
                  </a:lnTo>
                  <a:lnTo>
                    <a:pt x="19" y="207"/>
                  </a:lnTo>
                  <a:lnTo>
                    <a:pt x="25" y="220"/>
                  </a:lnTo>
                  <a:lnTo>
                    <a:pt x="31" y="233"/>
                  </a:lnTo>
                  <a:lnTo>
                    <a:pt x="37" y="245"/>
                  </a:lnTo>
                  <a:lnTo>
                    <a:pt x="45" y="257"/>
                  </a:lnTo>
                  <a:lnTo>
                    <a:pt x="53" y="269"/>
                  </a:lnTo>
                  <a:lnTo>
                    <a:pt x="61" y="280"/>
                  </a:lnTo>
                  <a:lnTo>
                    <a:pt x="71" y="290"/>
                  </a:lnTo>
                  <a:lnTo>
                    <a:pt x="81" y="300"/>
                  </a:lnTo>
                  <a:lnTo>
                    <a:pt x="91" y="309"/>
                  </a:lnTo>
                  <a:lnTo>
                    <a:pt x="143" y="294"/>
                  </a:lnTo>
                  <a:lnTo>
                    <a:pt x="149" y="281"/>
                  </a:lnTo>
                  <a:lnTo>
                    <a:pt x="156" y="272"/>
                  </a:lnTo>
                  <a:lnTo>
                    <a:pt x="163" y="270"/>
                  </a:lnTo>
                  <a:lnTo>
                    <a:pt x="170" y="270"/>
                  </a:lnTo>
                  <a:lnTo>
                    <a:pt x="177" y="272"/>
                  </a:lnTo>
                  <a:lnTo>
                    <a:pt x="182" y="276"/>
                  </a:lnTo>
                  <a:lnTo>
                    <a:pt x="185" y="279"/>
                  </a:lnTo>
                  <a:lnTo>
                    <a:pt x="187" y="280"/>
                  </a:lnTo>
                  <a:lnTo>
                    <a:pt x="163" y="289"/>
                  </a:lnTo>
                  <a:lnTo>
                    <a:pt x="171" y="312"/>
                  </a:lnTo>
                  <a:lnTo>
                    <a:pt x="194" y="306"/>
                  </a:lnTo>
                  <a:lnTo>
                    <a:pt x="194" y="307"/>
                  </a:lnTo>
                  <a:lnTo>
                    <a:pt x="194" y="309"/>
                  </a:lnTo>
                  <a:lnTo>
                    <a:pt x="193" y="312"/>
                  </a:lnTo>
                  <a:lnTo>
                    <a:pt x="192" y="315"/>
                  </a:lnTo>
                  <a:lnTo>
                    <a:pt x="190" y="318"/>
                  </a:lnTo>
                  <a:lnTo>
                    <a:pt x="188" y="322"/>
                  </a:lnTo>
                  <a:lnTo>
                    <a:pt x="184" y="326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0" y="331"/>
                  </a:lnTo>
                  <a:lnTo>
                    <a:pt x="165" y="331"/>
                  </a:lnTo>
                  <a:lnTo>
                    <a:pt x="161" y="330"/>
                  </a:lnTo>
                  <a:lnTo>
                    <a:pt x="157" y="329"/>
                  </a:lnTo>
                  <a:lnTo>
                    <a:pt x="154" y="327"/>
                  </a:lnTo>
                  <a:lnTo>
                    <a:pt x="151" y="324"/>
                  </a:lnTo>
                  <a:lnTo>
                    <a:pt x="149" y="321"/>
                  </a:lnTo>
                  <a:lnTo>
                    <a:pt x="148" y="318"/>
                  </a:lnTo>
                  <a:lnTo>
                    <a:pt x="119" y="327"/>
                  </a:lnTo>
                  <a:lnTo>
                    <a:pt x="123" y="329"/>
                  </a:lnTo>
                  <a:lnTo>
                    <a:pt x="127" y="330"/>
                  </a:lnTo>
                  <a:lnTo>
                    <a:pt x="131" y="332"/>
                  </a:lnTo>
                  <a:lnTo>
                    <a:pt x="135" y="334"/>
                  </a:lnTo>
                  <a:lnTo>
                    <a:pt x="140" y="335"/>
                  </a:lnTo>
                  <a:lnTo>
                    <a:pt x="144" y="337"/>
                  </a:lnTo>
                  <a:lnTo>
                    <a:pt x="149" y="338"/>
                  </a:lnTo>
                  <a:lnTo>
                    <a:pt x="153" y="339"/>
                  </a:lnTo>
                  <a:lnTo>
                    <a:pt x="158" y="340"/>
                  </a:lnTo>
                  <a:lnTo>
                    <a:pt x="162" y="341"/>
                  </a:lnTo>
                  <a:lnTo>
                    <a:pt x="167" y="342"/>
                  </a:lnTo>
                  <a:lnTo>
                    <a:pt x="172" y="343"/>
                  </a:lnTo>
                  <a:lnTo>
                    <a:pt x="177" y="343"/>
                  </a:lnTo>
                  <a:lnTo>
                    <a:pt x="182" y="343"/>
                  </a:lnTo>
                  <a:lnTo>
                    <a:pt x="187" y="343"/>
                  </a:lnTo>
                  <a:lnTo>
                    <a:pt x="192" y="343"/>
                  </a:lnTo>
                  <a:lnTo>
                    <a:pt x="195" y="343"/>
                  </a:lnTo>
                  <a:lnTo>
                    <a:pt x="198" y="343"/>
                  </a:lnTo>
                  <a:lnTo>
                    <a:pt x="201" y="343"/>
                  </a:lnTo>
                  <a:lnTo>
                    <a:pt x="204" y="343"/>
                  </a:lnTo>
                  <a:lnTo>
                    <a:pt x="208" y="343"/>
                  </a:lnTo>
                  <a:lnTo>
                    <a:pt x="211" y="343"/>
                  </a:lnTo>
                  <a:lnTo>
                    <a:pt x="214" y="342"/>
                  </a:lnTo>
                  <a:lnTo>
                    <a:pt x="217" y="342"/>
                  </a:lnTo>
                  <a:lnTo>
                    <a:pt x="221" y="341"/>
                  </a:lnTo>
                  <a:lnTo>
                    <a:pt x="224" y="341"/>
                  </a:lnTo>
                  <a:lnTo>
                    <a:pt x="227" y="340"/>
                  </a:lnTo>
                  <a:lnTo>
                    <a:pt x="231" y="339"/>
                  </a:lnTo>
                  <a:lnTo>
                    <a:pt x="234" y="339"/>
                  </a:lnTo>
                  <a:lnTo>
                    <a:pt x="237" y="338"/>
                  </a:lnTo>
                  <a:lnTo>
                    <a:pt x="241" y="337"/>
                  </a:lnTo>
                  <a:lnTo>
                    <a:pt x="244" y="336"/>
                  </a:lnTo>
                  <a:lnTo>
                    <a:pt x="254" y="334"/>
                  </a:lnTo>
                  <a:lnTo>
                    <a:pt x="263" y="331"/>
                  </a:lnTo>
                  <a:lnTo>
                    <a:pt x="271" y="328"/>
                  </a:lnTo>
                  <a:lnTo>
                    <a:pt x="279" y="325"/>
                  </a:lnTo>
                  <a:lnTo>
                    <a:pt x="287" y="322"/>
                  </a:lnTo>
                  <a:lnTo>
                    <a:pt x="295" y="319"/>
                  </a:lnTo>
                  <a:lnTo>
                    <a:pt x="302" y="315"/>
                  </a:lnTo>
                  <a:lnTo>
                    <a:pt x="309" y="312"/>
                  </a:lnTo>
                  <a:lnTo>
                    <a:pt x="315" y="308"/>
                  </a:lnTo>
                  <a:lnTo>
                    <a:pt x="322" y="304"/>
                  </a:lnTo>
                  <a:lnTo>
                    <a:pt x="328" y="301"/>
                  </a:lnTo>
                  <a:lnTo>
                    <a:pt x="334" y="297"/>
                  </a:lnTo>
                  <a:lnTo>
                    <a:pt x="339" y="293"/>
                  </a:lnTo>
                  <a:lnTo>
                    <a:pt x="344" y="289"/>
                  </a:lnTo>
                  <a:lnTo>
                    <a:pt x="349" y="285"/>
                  </a:lnTo>
                  <a:lnTo>
                    <a:pt x="354" y="281"/>
                  </a:lnTo>
                  <a:lnTo>
                    <a:pt x="354" y="280"/>
                  </a:lnTo>
                  <a:lnTo>
                    <a:pt x="353" y="279"/>
                  </a:lnTo>
                  <a:lnTo>
                    <a:pt x="353" y="279"/>
                  </a:lnTo>
                  <a:lnTo>
                    <a:pt x="352" y="278"/>
                  </a:lnTo>
                  <a:lnTo>
                    <a:pt x="343" y="282"/>
                  </a:lnTo>
                  <a:lnTo>
                    <a:pt x="288" y="288"/>
                  </a:lnTo>
                  <a:lnTo>
                    <a:pt x="286" y="282"/>
                  </a:lnTo>
                  <a:lnTo>
                    <a:pt x="345" y="262"/>
                  </a:lnTo>
                  <a:lnTo>
                    <a:pt x="351" y="261"/>
                  </a:lnTo>
                  <a:lnTo>
                    <a:pt x="352" y="260"/>
                  </a:lnTo>
                  <a:lnTo>
                    <a:pt x="352" y="259"/>
                  </a:lnTo>
                  <a:lnTo>
                    <a:pt x="353" y="257"/>
                  </a:lnTo>
                  <a:lnTo>
                    <a:pt x="354" y="256"/>
                  </a:lnTo>
                  <a:lnTo>
                    <a:pt x="355" y="254"/>
                  </a:lnTo>
                  <a:lnTo>
                    <a:pt x="357" y="252"/>
                  </a:lnTo>
                  <a:lnTo>
                    <a:pt x="359" y="250"/>
                  </a:lnTo>
                  <a:lnTo>
                    <a:pt x="361" y="249"/>
                  </a:lnTo>
                  <a:lnTo>
                    <a:pt x="363" y="248"/>
                  </a:lnTo>
                  <a:lnTo>
                    <a:pt x="365" y="248"/>
                  </a:lnTo>
                  <a:lnTo>
                    <a:pt x="367" y="248"/>
                  </a:lnTo>
                  <a:lnTo>
                    <a:pt x="369" y="248"/>
                  </a:lnTo>
                  <a:lnTo>
                    <a:pt x="371" y="239"/>
                  </a:lnTo>
                  <a:lnTo>
                    <a:pt x="374" y="229"/>
                  </a:lnTo>
                  <a:lnTo>
                    <a:pt x="377" y="217"/>
                  </a:lnTo>
                  <a:lnTo>
                    <a:pt x="381" y="205"/>
                  </a:lnTo>
                  <a:lnTo>
                    <a:pt x="387" y="192"/>
                  </a:lnTo>
                  <a:lnTo>
                    <a:pt x="393" y="180"/>
                  </a:lnTo>
                  <a:lnTo>
                    <a:pt x="401" y="169"/>
                  </a:lnTo>
                  <a:lnTo>
                    <a:pt x="410" y="159"/>
                  </a:lnTo>
                  <a:lnTo>
                    <a:pt x="410" y="158"/>
                  </a:lnTo>
                  <a:lnTo>
                    <a:pt x="412" y="157"/>
                  </a:lnTo>
                  <a:lnTo>
                    <a:pt x="415" y="156"/>
                  </a:lnTo>
                  <a:lnTo>
                    <a:pt x="418" y="155"/>
                  </a:lnTo>
                  <a:lnTo>
                    <a:pt x="421" y="154"/>
                  </a:lnTo>
                  <a:lnTo>
                    <a:pt x="424" y="155"/>
                  </a:lnTo>
                  <a:lnTo>
                    <a:pt x="427" y="157"/>
                  </a:lnTo>
                  <a:lnTo>
                    <a:pt x="428" y="162"/>
                  </a:lnTo>
                  <a:lnTo>
                    <a:pt x="428" y="168"/>
                  </a:lnTo>
                  <a:lnTo>
                    <a:pt x="427" y="174"/>
                  </a:lnTo>
                  <a:lnTo>
                    <a:pt x="424" y="180"/>
                  </a:lnTo>
                  <a:lnTo>
                    <a:pt x="421" y="186"/>
                  </a:lnTo>
                  <a:lnTo>
                    <a:pt x="417" y="192"/>
                  </a:lnTo>
                  <a:lnTo>
                    <a:pt x="412" y="198"/>
                  </a:lnTo>
                  <a:lnTo>
                    <a:pt x="407" y="203"/>
                  </a:lnTo>
                  <a:lnTo>
                    <a:pt x="403" y="207"/>
                  </a:lnTo>
                  <a:lnTo>
                    <a:pt x="399" y="211"/>
                  </a:lnTo>
                  <a:lnTo>
                    <a:pt x="396" y="216"/>
                  </a:lnTo>
                  <a:lnTo>
                    <a:pt x="392" y="222"/>
                  </a:lnTo>
                  <a:lnTo>
                    <a:pt x="388" y="228"/>
                  </a:lnTo>
                  <a:lnTo>
                    <a:pt x="385" y="235"/>
                  </a:lnTo>
                  <a:lnTo>
                    <a:pt x="382" y="241"/>
                  </a:lnTo>
                  <a:lnTo>
                    <a:pt x="380" y="247"/>
                  </a:lnTo>
                  <a:lnTo>
                    <a:pt x="378" y="252"/>
                  </a:lnTo>
                  <a:lnTo>
                    <a:pt x="378" y="253"/>
                  </a:lnTo>
                  <a:lnTo>
                    <a:pt x="379" y="254"/>
                  </a:lnTo>
                  <a:lnTo>
                    <a:pt x="380" y="255"/>
                  </a:lnTo>
                  <a:lnTo>
                    <a:pt x="380" y="256"/>
                  </a:lnTo>
                  <a:lnTo>
                    <a:pt x="388" y="247"/>
                  </a:lnTo>
                  <a:lnTo>
                    <a:pt x="395" y="239"/>
                  </a:lnTo>
                  <a:lnTo>
                    <a:pt x="402" y="230"/>
                  </a:lnTo>
                  <a:lnTo>
                    <a:pt x="409" y="222"/>
                  </a:lnTo>
                  <a:lnTo>
                    <a:pt x="416" y="214"/>
                  </a:lnTo>
                  <a:lnTo>
                    <a:pt x="422" y="207"/>
                  </a:lnTo>
                  <a:lnTo>
                    <a:pt x="429" y="200"/>
                  </a:lnTo>
                  <a:lnTo>
                    <a:pt x="436" y="193"/>
                  </a:lnTo>
                  <a:lnTo>
                    <a:pt x="443" y="187"/>
                  </a:lnTo>
                  <a:lnTo>
                    <a:pt x="451" y="182"/>
                  </a:lnTo>
                  <a:lnTo>
                    <a:pt x="459" y="177"/>
                  </a:lnTo>
                  <a:lnTo>
                    <a:pt x="468" y="173"/>
                  </a:lnTo>
                  <a:lnTo>
                    <a:pt x="478" y="170"/>
                  </a:lnTo>
                  <a:lnTo>
                    <a:pt x="489" y="168"/>
                  </a:lnTo>
                  <a:lnTo>
                    <a:pt x="500" y="167"/>
                  </a:lnTo>
                  <a:lnTo>
                    <a:pt x="513" y="166"/>
                  </a:lnTo>
                  <a:lnTo>
                    <a:pt x="514" y="166"/>
                  </a:lnTo>
                  <a:lnTo>
                    <a:pt x="516" y="166"/>
                  </a:lnTo>
                  <a:lnTo>
                    <a:pt x="517" y="166"/>
                  </a:lnTo>
                  <a:lnTo>
                    <a:pt x="518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67"/>
            <p:cNvSpPr>
              <a:spLocks/>
            </p:cNvSpPr>
            <p:nvPr userDrawn="1"/>
          </p:nvSpPr>
          <p:spPr bwMode="auto">
            <a:xfrm>
              <a:off x="8458200" y="473076"/>
              <a:ext cx="147638" cy="68263"/>
            </a:xfrm>
            <a:custGeom>
              <a:avLst/>
              <a:gdLst/>
              <a:ahLst/>
              <a:cxnLst>
                <a:cxn ang="0">
                  <a:pos x="93" y="9"/>
                </a:cxn>
                <a:cxn ang="0">
                  <a:pos x="27" y="0"/>
                </a:cxn>
                <a:cxn ang="0">
                  <a:pos x="0" y="43"/>
                </a:cxn>
                <a:cxn ang="0">
                  <a:pos x="7" y="42"/>
                </a:cxn>
                <a:cxn ang="0">
                  <a:pos x="13" y="42"/>
                </a:cxn>
                <a:cxn ang="0">
                  <a:pos x="19" y="41"/>
                </a:cxn>
                <a:cxn ang="0">
                  <a:pos x="26" y="39"/>
                </a:cxn>
                <a:cxn ang="0">
                  <a:pos x="32" y="38"/>
                </a:cxn>
                <a:cxn ang="0">
                  <a:pos x="38" y="36"/>
                </a:cxn>
                <a:cxn ang="0">
                  <a:pos x="44" y="34"/>
                </a:cxn>
                <a:cxn ang="0">
                  <a:pos x="50" y="31"/>
                </a:cxn>
                <a:cxn ang="0">
                  <a:pos x="55" y="29"/>
                </a:cxn>
                <a:cxn ang="0">
                  <a:pos x="61" y="26"/>
                </a:cxn>
                <a:cxn ang="0">
                  <a:pos x="67" y="23"/>
                </a:cxn>
                <a:cxn ang="0">
                  <a:pos x="72" y="20"/>
                </a:cxn>
                <a:cxn ang="0">
                  <a:pos x="77" y="17"/>
                </a:cxn>
                <a:cxn ang="0">
                  <a:pos x="83" y="14"/>
                </a:cxn>
                <a:cxn ang="0">
                  <a:pos x="88" y="12"/>
                </a:cxn>
                <a:cxn ang="0">
                  <a:pos x="93" y="9"/>
                </a:cxn>
              </a:cxnLst>
              <a:rect l="0" t="0" r="r" b="b"/>
              <a:pathLst>
                <a:path w="93" h="43">
                  <a:moveTo>
                    <a:pt x="93" y="9"/>
                  </a:moveTo>
                  <a:lnTo>
                    <a:pt x="27" y="0"/>
                  </a:lnTo>
                  <a:lnTo>
                    <a:pt x="0" y="43"/>
                  </a:lnTo>
                  <a:lnTo>
                    <a:pt x="7" y="42"/>
                  </a:lnTo>
                  <a:lnTo>
                    <a:pt x="13" y="42"/>
                  </a:lnTo>
                  <a:lnTo>
                    <a:pt x="19" y="41"/>
                  </a:lnTo>
                  <a:lnTo>
                    <a:pt x="26" y="39"/>
                  </a:lnTo>
                  <a:lnTo>
                    <a:pt x="32" y="38"/>
                  </a:lnTo>
                  <a:lnTo>
                    <a:pt x="38" y="36"/>
                  </a:lnTo>
                  <a:lnTo>
                    <a:pt x="44" y="34"/>
                  </a:lnTo>
                  <a:lnTo>
                    <a:pt x="50" y="31"/>
                  </a:lnTo>
                  <a:lnTo>
                    <a:pt x="55" y="29"/>
                  </a:lnTo>
                  <a:lnTo>
                    <a:pt x="61" y="26"/>
                  </a:lnTo>
                  <a:lnTo>
                    <a:pt x="67" y="23"/>
                  </a:lnTo>
                  <a:lnTo>
                    <a:pt x="72" y="20"/>
                  </a:lnTo>
                  <a:lnTo>
                    <a:pt x="77" y="17"/>
                  </a:lnTo>
                  <a:lnTo>
                    <a:pt x="83" y="14"/>
                  </a:lnTo>
                  <a:lnTo>
                    <a:pt x="88" y="12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68"/>
            <p:cNvSpPr>
              <a:spLocks/>
            </p:cNvSpPr>
            <p:nvPr userDrawn="1"/>
          </p:nvSpPr>
          <p:spPr bwMode="auto">
            <a:xfrm>
              <a:off x="8410575" y="466726"/>
              <a:ext cx="90488" cy="7461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57" y="4"/>
                </a:cxn>
                <a:cxn ang="0">
                  <a:pos x="26" y="0"/>
                </a:cxn>
                <a:cxn ang="0">
                  <a:pos x="0" y="42"/>
                </a:cxn>
                <a:cxn ang="0">
                  <a:pos x="4" y="43"/>
                </a:cxn>
                <a:cxn ang="0">
                  <a:pos x="8" y="44"/>
                </a:cxn>
                <a:cxn ang="0">
                  <a:pos x="12" y="45"/>
                </a:cxn>
                <a:cxn ang="0">
                  <a:pos x="16" y="45"/>
                </a:cxn>
                <a:cxn ang="0">
                  <a:pos x="19" y="46"/>
                </a:cxn>
                <a:cxn ang="0">
                  <a:pos x="23" y="46"/>
                </a:cxn>
                <a:cxn ang="0">
                  <a:pos x="27" y="47"/>
                </a:cxn>
                <a:cxn ang="0">
                  <a:pos x="30" y="47"/>
                </a:cxn>
              </a:cxnLst>
              <a:rect l="0" t="0" r="r" b="b"/>
              <a:pathLst>
                <a:path w="57" h="47">
                  <a:moveTo>
                    <a:pt x="30" y="47"/>
                  </a:moveTo>
                  <a:lnTo>
                    <a:pt x="57" y="4"/>
                  </a:lnTo>
                  <a:lnTo>
                    <a:pt x="26" y="0"/>
                  </a:lnTo>
                  <a:lnTo>
                    <a:pt x="0" y="42"/>
                  </a:lnTo>
                  <a:lnTo>
                    <a:pt x="4" y="43"/>
                  </a:lnTo>
                  <a:lnTo>
                    <a:pt x="8" y="44"/>
                  </a:lnTo>
                  <a:lnTo>
                    <a:pt x="12" y="45"/>
                  </a:lnTo>
                  <a:lnTo>
                    <a:pt x="16" y="45"/>
                  </a:lnTo>
                  <a:lnTo>
                    <a:pt x="19" y="46"/>
                  </a:lnTo>
                  <a:lnTo>
                    <a:pt x="23" y="46"/>
                  </a:lnTo>
                  <a:lnTo>
                    <a:pt x="27" y="47"/>
                  </a:lnTo>
                  <a:lnTo>
                    <a:pt x="3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69"/>
            <p:cNvSpPr>
              <a:spLocks/>
            </p:cNvSpPr>
            <p:nvPr userDrawn="1"/>
          </p:nvSpPr>
          <p:spPr bwMode="auto">
            <a:xfrm>
              <a:off x="7964488" y="415926"/>
              <a:ext cx="87313" cy="1317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51"/>
                </a:cxn>
                <a:cxn ang="0">
                  <a:pos x="26" y="77"/>
                </a:cxn>
                <a:cxn ang="0">
                  <a:pos x="55" y="83"/>
                </a:cxn>
                <a:cxn ang="0">
                  <a:pos x="35" y="0"/>
                </a:cxn>
                <a:cxn ang="0">
                  <a:pos x="31" y="3"/>
                </a:cxn>
                <a:cxn ang="0">
                  <a:pos x="26" y="6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4" y="28"/>
                </a:cxn>
                <a:cxn ang="0">
                  <a:pos x="0" y="34"/>
                </a:cxn>
              </a:cxnLst>
              <a:rect l="0" t="0" r="r" b="b"/>
              <a:pathLst>
                <a:path w="55" h="83">
                  <a:moveTo>
                    <a:pt x="0" y="34"/>
                  </a:moveTo>
                  <a:lnTo>
                    <a:pt x="3" y="51"/>
                  </a:lnTo>
                  <a:lnTo>
                    <a:pt x="26" y="77"/>
                  </a:lnTo>
                  <a:lnTo>
                    <a:pt x="55" y="83"/>
                  </a:lnTo>
                  <a:lnTo>
                    <a:pt x="35" y="0"/>
                  </a:lnTo>
                  <a:lnTo>
                    <a:pt x="31" y="3"/>
                  </a:lnTo>
                  <a:lnTo>
                    <a:pt x="26" y="6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4" y="2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70"/>
            <p:cNvSpPr>
              <a:spLocks/>
            </p:cNvSpPr>
            <p:nvPr userDrawn="1"/>
          </p:nvSpPr>
          <p:spPr bwMode="auto">
            <a:xfrm>
              <a:off x="8001000" y="457200"/>
              <a:ext cx="236538" cy="746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47"/>
                </a:cxn>
                <a:cxn ang="0">
                  <a:pos x="149" y="6"/>
                </a:cxn>
                <a:cxn ang="0">
                  <a:pos x="148" y="4"/>
                </a:cxn>
                <a:cxn ang="0">
                  <a:pos x="147" y="3"/>
                </a:cxn>
                <a:cxn ang="0">
                  <a:pos x="145" y="2"/>
                </a:cxn>
                <a:cxn ang="0">
                  <a:pos x="144" y="0"/>
                </a:cxn>
                <a:cxn ang="0">
                  <a:pos x="0" y="38"/>
                </a:cxn>
              </a:cxnLst>
              <a:rect l="0" t="0" r="r" b="b"/>
              <a:pathLst>
                <a:path w="149" h="47">
                  <a:moveTo>
                    <a:pt x="0" y="38"/>
                  </a:moveTo>
                  <a:lnTo>
                    <a:pt x="7" y="47"/>
                  </a:lnTo>
                  <a:lnTo>
                    <a:pt x="149" y="6"/>
                  </a:lnTo>
                  <a:lnTo>
                    <a:pt x="148" y="4"/>
                  </a:lnTo>
                  <a:lnTo>
                    <a:pt x="147" y="3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71"/>
            <p:cNvSpPr>
              <a:spLocks/>
            </p:cNvSpPr>
            <p:nvPr userDrawn="1"/>
          </p:nvSpPr>
          <p:spPr bwMode="auto">
            <a:xfrm>
              <a:off x="8435975" y="830263"/>
              <a:ext cx="214313" cy="21907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1" y="61"/>
                </a:cxn>
                <a:cxn ang="0">
                  <a:pos x="17" y="69"/>
                </a:cxn>
                <a:cxn ang="0">
                  <a:pos x="4" y="138"/>
                </a:cxn>
                <a:cxn ang="0">
                  <a:pos x="34" y="67"/>
                </a:cxn>
                <a:cxn ang="0">
                  <a:pos x="38" y="66"/>
                </a:cxn>
                <a:cxn ang="0">
                  <a:pos x="41" y="65"/>
                </a:cxn>
                <a:cxn ang="0">
                  <a:pos x="44" y="62"/>
                </a:cxn>
                <a:cxn ang="0">
                  <a:pos x="46" y="59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6" y="50"/>
                </a:cxn>
                <a:cxn ang="0">
                  <a:pos x="64" y="50"/>
                </a:cxn>
                <a:cxn ang="0">
                  <a:pos x="74" y="49"/>
                </a:cxn>
                <a:cxn ang="0">
                  <a:pos x="84" y="47"/>
                </a:cxn>
                <a:cxn ang="0">
                  <a:pos x="95" y="44"/>
                </a:cxn>
                <a:cxn ang="0">
                  <a:pos x="106" y="40"/>
                </a:cxn>
                <a:cxn ang="0">
                  <a:pos x="116" y="34"/>
                </a:cxn>
                <a:cxn ang="0">
                  <a:pos x="126" y="26"/>
                </a:cxn>
                <a:cxn ang="0">
                  <a:pos x="129" y="24"/>
                </a:cxn>
                <a:cxn ang="0">
                  <a:pos x="133" y="17"/>
                </a:cxn>
                <a:cxn ang="0">
                  <a:pos x="135" y="9"/>
                </a:cxn>
                <a:cxn ang="0">
                  <a:pos x="131" y="2"/>
                </a:cxn>
                <a:cxn ang="0">
                  <a:pos x="123" y="0"/>
                </a:cxn>
                <a:cxn ang="0">
                  <a:pos x="112" y="4"/>
                </a:cxn>
                <a:cxn ang="0">
                  <a:pos x="101" y="11"/>
                </a:cxn>
                <a:cxn ang="0">
                  <a:pos x="90" y="20"/>
                </a:cxn>
                <a:cxn ang="0">
                  <a:pos x="81" y="27"/>
                </a:cxn>
                <a:cxn ang="0">
                  <a:pos x="69" y="32"/>
                </a:cxn>
                <a:cxn ang="0">
                  <a:pos x="58" y="36"/>
                </a:cxn>
                <a:cxn ang="0">
                  <a:pos x="48" y="38"/>
                </a:cxn>
                <a:cxn ang="0">
                  <a:pos x="47" y="36"/>
                </a:cxn>
                <a:cxn ang="0">
                  <a:pos x="46" y="35"/>
                </a:cxn>
                <a:cxn ang="0">
                  <a:pos x="40" y="41"/>
                </a:cxn>
                <a:cxn ang="0">
                  <a:pos x="34" y="47"/>
                </a:cxn>
                <a:cxn ang="0">
                  <a:pos x="27" y="54"/>
                </a:cxn>
                <a:cxn ang="0">
                  <a:pos x="20" y="60"/>
                </a:cxn>
              </a:cxnLst>
              <a:rect l="0" t="0" r="r" b="b"/>
              <a:pathLst>
                <a:path w="135" h="138">
                  <a:moveTo>
                    <a:pt x="20" y="60"/>
                  </a:moveTo>
                  <a:lnTo>
                    <a:pt x="20" y="60"/>
                  </a:lnTo>
                  <a:lnTo>
                    <a:pt x="21" y="60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17" y="69"/>
                  </a:lnTo>
                  <a:lnTo>
                    <a:pt x="0" y="133"/>
                  </a:lnTo>
                  <a:lnTo>
                    <a:pt x="4" y="138"/>
                  </a:lnTo>
                  <a:lnTo>
                    <a:pt x="33" y="72"/>
                  </a:lnTo>
                  <a:lnTo>
                    <a:pt x="34" y="67"/>
                  </a:lnTo>
                  <a:lnTo>
                    <a:pt x="36" y="67"/>
                  </a:lnTo>
                  <a:lnTo>
                    <a:pt x="38" y="66"/>
                  </a:lnTo>
                  <a:lnTo>
                    <a:pt x="39" y="66"/>
                  </a:lnTo>
                  <a:lnTo>
                    <a:pt x="41" y="65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46" y="59"/>
                  </a:lnTo>
                  <a:lnTo>
                    <a:pt x="48" y="57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69" y="50"/>
                  </a:lnTo>
                  <a:lnTo>
                    <a:pt x="74" y="49"/>
                  </a:lnTo>
                  <a:lnTo>
                    <a:pt x="79" y="49"/>
                  </a:lnTo>
                  <a:lnTo>
                    <a:pt x="84" y="47"/>
                  </a:lnTo>
                  <a:lnTo>
                    <a:pt x="89" y="46"/>
                  </a:lnTo>
                  <a:lnTo>
                    <a:pt x="95" y="44"/>
                  </a:lnTo>
                  <a:lnTo>
                    <a:pt x="100" y="42"/>
                  </a:lnTo>
                  <a:lnTo>
                    <a:pt x="106" y="40"/>
                  </a:lnTo>
                  <a:lnTo>
                    <a:pt x="111" y="38"/>
                  </a:lnTo>
                  <a:lnTo>
                    <a:pt x="116" y="34"/>
                  </a:lnTo>
                  <a:lnTo>
                    <a:pt x="121" y="31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9" y="24"/>
                  </a:lnTo>
                  <a:lnTo>
                    <a:pt x="131" y="21"/>
                  </a:lnTo>
                  <a:lnTo>
                    <a:pt x="133" y="17"/>
                  </a:lnTo>
                  <a:lnTo>
                    <a:pt x="134" y="13"/>
                  </a:lnTo>
                  <a:lnTo>
                    <a:pt x="135" y="9"/>
                  </a:lnTo>
                  <a:lnTo>
                    <a:pt x="134" y="5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3" y="0"/>
                  </a:lnTo>
                  <a:lnTo>
                    <a:pt x="117" y="1"/>
                  </a:lnTo>
                  <a:lnTo>
                    <a:pt x="112" y="4"/>
                  </a:lnTo>
                  <a:lnTo>
                    <a:pt x="106" y="7"/>
                  </a:lnTo>
                  <a:lnTo>
                    <a:pt x="101" y="11"/>
                  </a:lnTo>
                  <a:lnTo>
                    <a:pt x="95" y="16"/>
                  </a:lnTo>
                  <a:lnTo>
                    <a:pt x="90" y="20"/>
                  </a:lnTo>
                  <a:lnTo>
                    <a:pt x="86" y="23"/>
                  </a:lnTo>
                  <a:lnTo>
                    <a:pt x="81" y="27"/>
                  </a:lnTo>
                  <a:lnTo>
                    <a:pt x="75" y="29"/>
                  </a:lnTo>
                  <a:lnTo>
                    <a:pt x="69" y="32"/>
                  </a:lnTo>
                  <a:lnTo>
                    <a:pt x="63" y="34"/>
                  </a:lnTo>
                  <a:lnTo>
                    <a:pt x="58" y="36"/>
                  </a:lnTo>
                  <a:lnTo>
                    <a:pt x="52" y="37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6" y="35"/>
                  </a:lnTo>
                  <a:lnTo>
                    <a:pt x="43" y="38"/>
                  </a:lnTo>
                  <a:lnTo>
                    <a:pt x="40" y="41"/>
                  </a:lnTo>
                  <a:lnTo>
                    <a:pt x="37" y="44"/>
                  </a:lnTo>
                  <a:lnTo>
                    <a:pt x="34" y="47"/>
                  </a:lnTo>
                  <a:lnTo>
                    <a:pt x="31" y="51"/>
                  </a:lnTo>
                  <a:lnTo>
                    <a:pt x="27" y="54"/>
                  </a:lnTo>
                  <a:lnTo>
                    <a:pt x="24" y="57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72"/>
            <p:cNvSpPr>
              <a:spLocks/>
            </p:cNvSpPr>
            <p:nvPr userDrawn="1"/>
          </p:nvSpPr>
          <p:spPr bwMode="auto">
            <a:xfrm>
              <a:off x="8120063" y="508001"/>
              <a:ext cx="288925" cy="125413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93" y="79"/>
                </a:cxn>
                <a:cxn ang="0">
                  <a:pos x="166" y="43"/>
                </a:cxn>
                <a:cxn ang="0">
                  <a:pos x="182" y="16"/>
                </a:cxn>
                <a:cxn ang="0">
                  <a:pos x="179" y="14"/>
                </a:cxn>
                <a:cxn ang="0">
                  <a:pos x="175" y="13"/>
                </a:cxn>
                <a:cxn ang="0">
                  <a:pos x="171" y="11"/>
                </a:cxn>
                <a:cxn ang="0">
                  <a:pos x="167" y="9"/>
                </a:cxn>
                <a:cxn ang="0">
                  <a:pos x="163" y="7"/>
                </a:cxn>
                <a:cxn ang="0">
                  <a:pos x="159" y="5"/>
                </a:cxn>
                <a:cxn ang="0">
                  <a:pos x="155" y="2"/>
                </a:cxn>
                <a:cxn ang="0">
                  <a:pos x="151" y="0"/>
                </a:cxn>
                <a:cxn ang="0">
                  <a:pos x="0" y="54"/>
                </a:cxn>
              </a:cxnLst>
              <a:rect l="0" t="0" r="r" b="b"/>
              <a:pathLst>
                <a:path w="182" h="79">
                  <a:moveTo>
                    <a:pt x="0" y="54"/>
                  </a:moveTo>
                  <a:lnTo>
                    <a:pt x="93" y="79"/>
                  </a:lnTo>
                  <a:lnTo>
                    <a:pt x="166" y="43"/>
                  </a:lnTo>
                  <a:lnTo>
                    <a:pt x="182" y="16"/>
                  </a:lnTo>
                  <a:lnTo>
                    <a:pt x="179" y="14"/>
                  </a:lnTo>
                  <a:lnTo>
                    <a:pt x="175" y="13"/>
                  </a:lnTo>
                  <a:lnTo>
                    <a:pt x="171" y="11"/>
                  </a:lnTo>
                  <a:lnTo>
                    <a:pt x="167" y="9"/>
                  </a:lnTo>
                  <a:lnTo>
                    <a:pt x="163" y="7"/>
                  </a:lnTo>
                  <a:lnTo>
                    <a:pt x="159" y="5"/>
                  </a:lnTo>
                  <a:lnTo>
                    <a:pt x="155" y="2"/>
                  </a:lnTo>
                  <a:lnTo>
                    <a:pt x="151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73"/>
            <p:cNvSpPr>
              <a:spLocks/>
            </p:cNvSpPr>
            <p:nvPr userDrawn="1"/>
          </p:nvSpPr>
          <p:spPr bwMode="auto">
            <a:xfrm>
              <a:off x="7956550" y="957263"/>
              <a:ext cx="138113" cy="100013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51" y="11"/>
                </a:cxn>
                <a:cxn ang="0">
                  <a:pos x="45" y="12"/>
                </a:cxn>
                <a:cxn ang="0">
                  <a:pos x="33" y="3"/>
                </a:cxn>
                <a:cxn ang="0">
                  <a:pos x="23" y="0"/>
                </a:cxn>
                <a:cxn ang="0">
                  <a:pos x="15" y="1"/>
                </a:cxn>
                <a:cxn ang="0">
                  <a:pos x="9" y="5"/>
                </a:cxn>
                <a:cxn ang="0">
                  <a:pos x="5" y="11"/>
                </a:cxn>
                <a:cxn ang="0">
                  <a:pos x="2" y="17"/>
                </a:cxn>
                <a:cxn ang="0">
                  <a:pos x="1" y="22"/>
                </a:cxn>
                <a:cxn ang="0">
                  <a:pos x="0" y="24"/>
                </a:cxn>
                <a:cxn ang="0">
                  <a:pos x="25" y="20"/>
                </a:cxn>
                <a:cxn ang="0">
                  <a:pos x="31" y="42"/>
                </a:cxn>
                <a:cxn ang="0">
                  <a:pos x="8" y="50"/>
                </a:cxn>
                <a:cxn ang="0">
                  <a:pos x="8" y="51"/>
                </a:cxn>
                <a:cxn ang="0">
                  <a:pos x="9" y="52"/>
                </a:cxn>
                <a:cxn ang="0">
                  <a:pos x="11" y="53"/>
                </a:cxn>
                <a:cxn ang="0">
                  <a:pos x="13" y="55"/>
                </a:cxn>
                <a:cxn ang="0">
                  <a:pos x="16" y="58"/>
                </a:cxn>
                <a:cxn ang="0">
                  <a:pos x="19" y="60"/>
                </a:cxn>
                <a:cxn ang="0">
                  <a:pos x="23" y="62"/>
                </a:cxn>
                <a:cxn ang="0">
                  <a:pos x="28" y="63"/>
                </a:cxn>
                <a:cxn ang="0">
                  <a:pos x="29" y="63"/>
                </a:cxn>
                <a:cxn ang="0">
                  <a:pos x="31" y="63"/>
                </a:cxn>
                <a:cxn ang="0">
                  <a:pos x="32" y="63"/>
                </a:cxn>
                <a:cxn ang="0">
                  <a:pos x="33" y="63"/>
                </a:cxn>
                <a:cxn ang="0">
                  <a:pos x="38" y="62"/>
                </a:cxn>
                <a:cxn ang="0">
                  <a:pos x="43" y="59"/>
                </a:cxn>
                <a:cxn ang="0">
                  <a:pos x="46" y="55"/>
                </a:cxn>
                <a:cxn ang="0">
                  <a:pos x="48" y="50"/>
                </a:cxn>
                <a:cxn ang="0">
                  <a:pos x="50" y="46"/>
                </a:cxn>
                <a:cxn ang="0">
                  <a:pos x="51" y="41"/>
                </a:cxn>
                <a:cxn ang="0">
                  <a:pos x="52" y="38"/>
                </a:cxn>
                <a:cxn ang="0">
                  <a:pos x="52" y="36"/>
                </a:cxn>
                <a:cxn ang="0">
                  <a:pos x="56" y="35"/>
                </a:cxn>
                <a:cxn ang="0">
                  <a:pos x="87" y="26"/>
                </a:cxn>
                <a:cxn ang="0">
                  <a:pos x="83" y="24"/>
                </a:cxn>
                <a:cxn ang="0">
                  <a:pos x="80" y="22"/>
                </a:cxn>
                <a:cxn ang="0">
                  <a:pos x="76" y="20"/>
                </a:cxn>
                <a:cxn ang="0">
                  <a:pos x="73" y="18"/>
                </a:cxn>
                <a:cxn ang="0">
                  <a:pos x="69" y="15"/>
                </a:cxn>
                <a:cxn ang="0">
                  <a:pos x="66" y="13"/>
                </a:cxn>
                <a:cxn ang="0">
                  <a:pos x="62" y="11"/>
                </a:cxn>
                <a:cxn ang="0">
                  <a:pos x="59" y="8"/>
                </a:cxn>
                <a:cxn ang="0">
                  <a:pos x="51" y="10"/>
                </a:cxn>
              </a:cxnLst>
              <a:rect l="0" t="0" r="r" b="b"/>
              <a:pathLst>
                <a:path w="87" h="63">
                  <a:moveTo>
                    <a:pt x="51" y="10"/>
                  </a:moveTo>
                  <a:lnTo>
                    <a:pt x="51" y="11"/>
                  </a:lnTo>
                  <a:lnTo>
                    <a:pt x="45" y="12"/>
                  </a:lnTo>
                  <a:lnTo>
                    <a:pt x="33" y="3"/>
                  </a:lnTo>
                  <a:lnTo>
                    <a:pt x="23" y="0"/>
                  </a:lnTo>
                  <a:lnTo>
                    <a:pt x="15" y="1"/>
                  </a:lnTo>
                  <a:lnTo>
                    <a:pt x="9" y="5"/>
                  </a:lnTo>
                  <a:lnTo>
                    <a:pt x="5" y="11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25" y="20"/>
                  </a:lnTo>
                  <a:lnTo>
                    <a:pt x="31" y="42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6" y="58"/>
                  </a:lnTo>
                  <a:lnTo>
                    <a:pt x="19" y="60"/>
                  </a:lnTo>
                  <a:lnTo>
                    <a:pt x="23" y="62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31" y="63"/>
                  </a:lnTo>
                  <a:lnTo>
                    <a:pt x="32" y="63"/>
                  </a:lnTo>
                  <a:lnTo>
                    <a:pt x="33" y="63"/>
                  </a:lnTo>
                  <a:lnTo>
                    <a:pt x="38" y="62"/>
                  </a:lnTo>
                  <a:lnTo>
                    <a:pt x="43" y="59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6"/>
                  </a:lnTo>
                  <a:lnTo>
                    <a:pt x="51" y="41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6" y="35"/>
                  </a:lnTo>
                  <a:lnTo>
                    <a:pt x="87" y="26"/>
                  </a:lnTo>
                  <a:lnTo>
                    <a:pt x="83" y="24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73" y="18"/>
                  </a:lnTo>
                  <a:lnTo>
                    <a:pt x="69" y="15"/>
                  </a:lnTo>
                  <a:lnTo>
                    <a:pt x="66" y="13"/>
                  </a:lnTo>
                  <a:lnTo>
                    <a:pt x="62" y="11"/>
                  </a:lnTo>
                  <a:lnTo>
                    <a:pt x="59" y="8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74"/>
            <p:cNvSpPr>
              <a:spLocks/>
            </p:cNvSpPr>
            <p:nvPr userDrawn="1"/>
          </p:nvSpPr>
          <p:spPr bwMode="auto">
            <a:xfrm>
              <a:off x="8691563" y="363538"/>
              <a:ext cx="114300" cy="196850"/>
            </a:xfrm>
            <a:custGeom>
              <a:avLst/>
              <a:gdLst/>
              <a:ahLst/>
              <a:cxnLst>
                <a:cxn ang="0">
                  <a:pos x="9" y="72"/>
                </a:cxn>
                <a:cxn ang="0">
                  <a:pos x="61" y="66"/>
                </a:cxn>
                <a:cxn ang="0">
                  <a:pos x="61" y="106"/>
                </a:cxn>
                <a:cxn ang="0">
                  <a:pos x="63" y="108"/>
                </a:cxn>
                <a:cxn ang="0">
                  <a:pos x="65" y="110"/>
                </a:cxn>
                <a:cxn ang="0">
                  <a:pos x="66" y="113"/>
                </a:cxn>
                <a:cxn ang="0">
                  <a:pos x="67" y="115"/>
                </a:cxn>
                <a:cxn ang="0">
                  <a:pos x="69" y="117"/>
                </a:cxn>
                <a:cxn ang="0">
                  <a:pos x="70" y="120"/>
                </a:cxn>
                <a:cxn ang="0">
                  <a:pos x="71" y="122"/>
                </a:cxn>
                <a:cxn ang="0">
                  <a:pos x="72" y="124"/>
                </a:cxn>
                <a:cxn ang="0">
                  <a:pos x="72" y="111"/>
                </a:cxn>
                <a:cxn ang="0">
                  <a:pos x="72" y="95"/>
                </a:cxn>
                <a:cxn ang="0">
                  <a:pos x="72" y="78"/>
                </a:cxn>
                <a:cxn ang="0">
                  <a:pos x="72" y="63"/>
                </a:cxn>
                <a:cxn ang="0">
                  <a:pos x="72" y="57"/>
                </a:cxn>
                <a:cxn ang="0">
                  <a:pos x="72" y="52"/>
                </a:cxn>
                <a:cxn ang="0">
                  <a:pos x="72" y="48"/>
                </a:cxn>
                <a:cxn ang="0">
                  <a:pos x="72" y="45"/>
                </a:cxn>
                <a:cxn ang="0">
                  <a:pos x="71" y="30"/>
                </a:cxn>
                <a:cxn ang="0">
                  <a:pos x="70" y="15"/>
                </a:cxn>
                <a:cxn ang="0">
                  <a:pos x="70" y="4"/>
                </a:cxn>
                <a:cxn ang="0">
                  <a:pos x="69" y="0"/>
                </a:cxn>
                <a:cxn ang="0">
                  <a:pos x="49" y="0"/>
                </a:cxn>
                <a:cxn ang="0">
                  <a:pos x="49" y="1"/>
                </a:cxn>
                <a:cxn ang="0">
                  <a:pos x="49" y="5"/>
                </a:cxn>
                <a:cxn ang="0">
                  <a:pos x="49" y="10"/>
                </a:cxn>
                <a:cxn ang="0">
                  <a:pos x="48" y="15"/>
                </a:cxn>
                <a:cxn ang="0">
                  <a:pos x="47" y="21"/>
                </a:cxn>
                <a:cxn ang="0">
                  <a:pos x="45" y="27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36" y="35"/>
                </a:cxn>
                <a:cxn ang="0">
                  <a:pos x="31" y="38"/>
                </a:cxn>
                <a:cxn ang="0">
                  <a:pos x="25" y="40"/>
                </a:cxn>
                <a:cxn ang="0">
                  <a:pos x="19" y="43"/>
                </a:cxn>
                <a:cxn ang="0">
                  <a:pos x="13" y="46"/>
                </a:cxn>
                <a:cxn ang="0">
                  <a:pos x="8" y="49"/>
                </a:cxn>
                <a:cxn ang="0">
                  <a:pos x="4" y="52"/>
                </a:cxn>
                <a:cxn ang="0">
                  <a:pos x="1" y="55"/>
                </a:cxn>
                <a:cxn ang="0">
                  <a:pos x="1" y="58"/>
                </a:cxn>
                <a:cxn ang="0">
                  <a:pos x="0" y="62"/>
                </a:cxn>
                <a:cxn ang="0">
                  <a:pos x="0" y="68"/>
                </a:cxn>
                <a:cxn ang="0">
                  <a:pos x="0" y="75"/>
                </a:cxn>
                <a:cxn ang="0">
                  <a:pos x="1" y="75"/>
                </a:cxn>
                <a:cxn ang="0">
                  <a:pos x="2" y="75"/>
                </a:cxn>
                <a:cxn ang="0">
                  <a:pos x="3" y="75"/>
                </a:cxn>
                <a:cxn ang="0">
                  <a:pos x="5" y="76"/>
                </a:cxn>
                <a:cxn ang="0">
                  <a:pos x="6" y="76"/>
                </a:cxn>
                <a:cxn ang="0">
                  <a:pos x="7" y="76"/>
                </a:cxn>
                <a:cxn ang="0">
                  <a:pos x="8" y="76"/>
                </a:cxn>
                <a:cxn ang="0">
                  <a:pos x="10" y="76"/>
                </a:cxn>
                <a:cxn ang="0">
                  <a:pos x="9" y="72"/>
                </a:cxn>
              </a:cxnLst>
              <a:rect l="0" t="0" r="r" b="b"/>
              <a:pathLst>
                <a:path w="72" h="124">
                  <a:moveTo>
                    <a:pt x="9" y="72"/>
                  </a:moveTo>
                  <a:lnTo>
                    <a:pt x="61" y="66"/>
                  </a:lnTo>
                  <a:lnTo>
                    <a:pt x="61" y="106"/>
                  </a:lnTo>
                  <a:lnTo>
                    <a:pt x="63" y="108"/>
                  </a:lnTo>
                  <a:lnTo>
                    <a:pt x="65" y="110"/>
                  </a:lnTo>
                  <a:lnTo>
                    <a:pt x="66" y="113"/>
                  </a:lnTo>
                  <a:lnTo>
                    <a:pt x="67" y="115"/>
                  </a:lnTo>
                  <a:lnTo>
                    <a:pt x="69" y="117"/>
                  </a:lnTo>
                  <a:lnTo>
                    <a:pt x="70" y="120"/>
                  </a:lnTo>
                  <a:lnTo>
                    <a:pt x="71" y="122"/>
                  </a:lnTo>
                  <a:lnTo>
                    <a:pt x="72" y="124"/>
                  </a:lnTo>
                  <a:lnTo>
                    <a:pt x="72" y="111"/>
                  </a:lnTo>
                  <a:lnTo>
                    <a:pt x="72" y="95"/>
                  </a:lnTo>
                  <a:lnTo>
                    <a:pt x="72" y="78"/>
                  </a:lnTo>
                  <a:lnTo>
                    <a:pt x="72" y="63"/>
                  </a:lnTo>
                  <a:lnTo>
                    <a:pt x="72" y="57"/>
                  </a:lnTo>
                  <a:lnTo>
                    <a:pt x="72" y="52"/>
                  </a:lnTo>
                  <a:lnTo>
                    <a:pt x="72" y="48"/>
                  </a:lnTo>
                  <a:lnTo>
                    <a:pt x="72" y="45"/>
                  </a:lnTo>
                  <a:lnTo>
                    <a:pt x="71" y="30"/>
                  </a:lnTo>
                  <a:lnTo>
                    <a:pt x="70" y="15"/>
                  </a:lnTo>
                  <a:lnTo>
                    <a:pt x="70" y="4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9" y="5"/>
                  </a:lnTo>
                  <a:lnTo>
                    <a:pt x="49" y="10"/>
                  </a:lnTo>
                  <a:lnTo>
                    <a:pt x="48" y="15"/>
                  </a:lnTo>
                  <a:lnTo>
                    <a:pt x="47" y="21"/>
                  </a:lnTo>
                  <a:lnTo>
                    <a:pt x="45" y="27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36" y="35"/>
                  </a:lnTo>
                  <a:lnTo>
                    <a:pt x="31" y="38"/>
                  </a:lnTo>
                  <a:lnTo>
                    <a:pt x="25" y="40"/>
                  </a:lnTo>
                  <a:lnTo>
                    <a:pt x="19" y="43"/>
                  </a:lnTo>
                  <a:lnTo>
                    <a:pt x="13" y="46"/>
                  </a:lnTo>
                  <a:lnTo>
                    <a:pt x="8" y="49"/>
                  </a:lnTo>
                  <a:lnTo>
                    <a:pt x="4" y="52"/>
                  </a:lnTo>
                  <a:lnTo>
                    <a:pt x="1" y="55"/>
                  </a:lnTo>
                  <a:lnTo>
                    <a:pt x="1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2" y="75"/>
                  </a:lnTo>
                  <a:lnTo>
                    <a:pt x="3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9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75"/>
            <p:cNvSpPr>
              <a:spLocks/>
            </p:cNvSpPr>
            <p:nvPr userDrawn="1"/>
          </p:nvSpPr>
          <p:spPr bwMode="auto">
            <a:xfrm>
              <a:off x="8707438" y="484188"/>
              <a:ext cx="809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5"/>
                </a:cxn>
                <a:cxn ang="0">
                  <a:pos x="51" y="34"/>
                </a:cxn>
                <a:cxn ang="0">
                  <a:pos x="51" y="30"/>
                </a:cxn>
                <a:cxn ang="0">
                  <a:pos x="49" y="27"/>
                </a:cxn>
                <a:cxn ang="0">
                  <a:pos x="47" y="25"/>
                </a:cxn>
                <a:cxn ang="0">
                  <a:pos x="44" y="22"/>
                </a:cxn>
                <a:cxn ang="0">
                  <a:pos x="42" y="20"/>
                </a:cxn>
                <a:cxn ang="0">
                  <a:pos x="39" y="17"/>
                </a:cxn>
                <a:cxn ang="0">
                  <a:pos x="36" y="15"/>
                </a:cxn>
                <a:cxn ang="0">
                  <a:pos x="33" y="13"/>
                </a:cxn>
                <a:cxn ang="0">
                  <a:pos x="30" y="11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19" y="6"/>
                </a:cxn>
                <a:cxn ang="0">
                  <a:pos x="16" y="4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51" h="35">
                  <a:moveTo>
                    <a:pt x="0" y="0"/>
                  </a:moveTo>
                  <a:lnTo>
                    <a:pt x="1" y="35"/>
                  </a:lnTo>
                  <a:lnTo>
                    <a:pt x="51" y="34"/>
                  </a:lnTo>
                  <a:lnTo>
                    <a:pt x="51" y="30"/>
                  </a:lnTo>
                  <a:lnTo>
                    <a:pt x="49" y="27"/>
                  </a:lnTo>
                  <a:lnTo>
                    <a:pt x="47" y="25"/>
                  </a:lnTo>
                  <a:lnTo>
                    <a:pt x="44" y="22"/>
                  </a:lnTo>
                  <a:lnTo>
                    <a:pt x="42" y="20"/>
                  </a:lnTo>
                  <a:lnTo>
                    <a:pt x="39" y="17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0" y="11"/>
                  </a:lnTo>
                  <a:lnTo>
                    <a:pt x="26" y="9"/>
                  </a:lnTo>
                  <a:lnTo>
                    <a:pt x="23" y="7"/>
                  </a:lnTo>
                  <a:lnTo>
                    <a:pt x="19" y="6"/>
                  </a:lnTo>
                  <a:lnTo>
                    <a:pt x="16" y="4"/>
                  </a:lnTo>
                  <a:lnTo>
                    <a:pt x="12" y="3"/>
                  </a:lnTo>
                  <a:lnTo>
                    <a:pt x="8" y="2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76"/>
            <p:cNvSpPr>
              <a:spLocks/>
            </p:cNvSpPr>
            <p:nvPr userDrawn="1"/>
          </p:nvSpPr>
          <p:spPr bwMode="auto">
            <a:xfrm>
              <a:off x="8451850" y="388938"/>
              <a:ext cx="104775" cy="84138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5" y="22"/>
                </a:cxn>
                <a:cxn ang="0">
                  <a:pos x="43" y="23"/>
                </a:cxn>
                <a:cxn ang="0">
                  <a:pos x="41" y="23"/>
                </a:cxn>
                <a:cxn ang="0">
                  <a:pos x="40" y="22"/>
                </a:cxn>
                <a:cxn ang="0">
                  <a:pos x="29" y="10"/>
                </a:cxn>
                <a:cxn ang="0">
                  <a:pos x="28" y="10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7" y="8"/>
                </a:cxn>
                <a:cxn ang="0">
                  <a:pos x="14" y="0"/>
                </a:cxn>
                <a:cxn ang="0">
                  <a:pos x="15" y="8"/>
                </a:cxn>
                <a:cxn ang="0">
                  <a:pos x="17" y="14"/>
                </a:cxn>
                <a:cxn ang="0">
                  <a:pos x="18" y="18"/>
                </a:cxn>
                <a:cxn ang="0">
                  <a:pos x="19" y="19"/>
                </a:cxn>
                <a:cxn ang="0">
                  <a:pos x="0" y="49"/>
                </a:cxn>
                <a:cxn ang="0">
                  <a:pos x="31" y="53"/>
                </a:cxn>
                <a:cxn ang="0">
                  <a:pos x="41" y="38"/>
                </a:cxn>
                <a:cxn ang="0">
                  <a:pos x="45" y="38"/>
                </a:cxn>
                <a:cxn ang="0">
                  <a:pos x="49" y="37"/>
                </a:cxn>
                <a:cxn ang="0">
                  <a:pos x="52" y="36"/>
                </a:cxn>
                <a:cxn ang="0">
                  <a:pos x="55" y="36"/>
                </a:cxn>
                <a:cxn ang="0">
                  <a:pos x="59" y="34"/>
                </a:cxn>
                <a:cxn ang="0">
                  <a:pos x="61" y="33"/>
                </a:cxn>
                <a:cxn ang="0">
                  <a:pos x="64" y="32"/>
                </a:cxn>
                <a:cxn ang="0">
                  <a:pos x="66" y="30"/>
                </a:cxn>
                <a:cxn ang="0">
                  <a:pos x="47" y="19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</a:cxnLst>
              <a:rect l="0" t="0" r="r" b="b"/>
              <a:pathLst>
                <a:path w="66" h="53">
                  <a:moveTo>
                    <a:pt x="46" y="20"/>
                  </a:moveTo>
                  <a:lnTo>
                    <a:pt x="45" y="22"/>
                  </a:lnTo>
                  <a:lnTo>
                    <a:pt x="43" y="23"/>
                  </a:lnTo>
                  <a:lnTo>
                    <a:pt x="41" y="23"/>
                  </a:lnTo>
                  <a:lnTo>
                    <a:pt x="40" y="22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7" y="8"/>
                  </a:lnTo>
                  <a:lnTo>
                    <a:pt x="14" y="0"/>
                  </a:lnTo>
                  <a:lnTo>
                    <a:pt x="15" y="8"/>
                  </a:lnTo>
                  <a:lnTo>
                    <a:pt x="17" y="14"/>
                  </a:lnTo>
                  <a:lnTo>
                    <a:pt x="18" y="18"/>
                  </a:lnTo>
                  <a:lnTo>
                    <a:pt x="19" y="19"/>
                  </a:lnTo>
                  <a:lnTo>
                    <a:pt x="0" y="49"/>
                  </a:lnTo>
                  <a:lnTo>
                    <a:pt x="31" y="53"/>
                  </a:lnTo>
                  <a:lnTo>
                    <a:pt x="41" y="38"/>
                  </a:lnTo>
                  <a:lnTo>
                    <a:pt x="45" y="38"/>
                  </a:lnTo>
                  <a:lnTo>
                    <a:pt x="49" y="37"/>
                  </a:lnTo>
                  <a:lnTo>
                    <a:pt x="52" y="36"/>
                  </a:lnTo>
                  <a:lnTo>
                    <a:pt x="55" y="36"/>
                  </a:lnTo>
                  <a:lnTo>
                    <a:pt x="59" y="34"/>
                  </a:lnTo>
                  <a:lnTo>
                    <a:pt x="61" y="33"/>
                  </a:lnTo>
                  <a:lnTo>
                    <a:pt x="64" y="32"/>
                  </a:lnTo>
                  <a:lnTo>
                    <a:pt x="66" y="30"/>
                  </a:lnTo>
                  <a:lnTo>
                    <a:pt x="47" y="19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77"/>
            <p:cNvSpPr>
              <a:spLocks/>
            </p:cNvSpPr>
            <p:nvPr userDrawn="1"/>
          </p:nvSpPr>
          <p:spPr bwMode="auto">
            <a:xfrm>
              <a:off x="8472488" y="307976"/>
              <a:ext cx="112713" cy="128588"/>
            </a:xfrm>
            <a:custGeom>
              <a:avLst/>
              <a:gdLst/>
              <a:ahLst/>
              <a:cxnLst>
                <a:cxn ang="0">
                  <a:pos x="68" y="21"/>
                </a:cxn>
                <a:cxn ang="0">
                  <a:pos x="45" y="56"/>
                </a:cxn>
                <a:cxn ang="0">
                  <a:pos x="24" y="37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21" y="5"/>
                </a:cxn>
                <a:cxn ang="0">
                  <a:pos x="15" y="9"/>
                </a:cxn>
                <a:cxn ang="0">
                  <a:pos x="8" y="16"/>
                </a:cxn>
                <a:cxn ang="0">
                  <a:pos x="5" y="20"/>
                </a:cxn>
                <a:cxn ang="0">
                  <a:pos x="3" y="25"/>
                </a:cxn>
                <a:cxn ang="0">
                  <a:pos x="1" y="29"/>
                </a:cxn>
                <a:cxn ang="0">
                  <a:pos x="1" y="34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1" y="51"/>
                </a:cxn>
                <a:cxn ang="0">
                  <a:pos x="14" y="59"/>
                </a:cxn>
                <a:cxn ang="0">
                  <a:pos x="14" y="58"/>
                </a:cxn>
                <a:cxn ang="0">
                  <a:pos x="14" y="56"/>
                </a:cxn>
                <a:cxn ang="0">
                  <a:pos x="14" y="55"/>
                </a:cxn>
                <a:cxn ang="0">
                  <a:pos x="15" y="54"/>
                </a:cxn>
                <a:cxn ang="0">
                  <a:pos x="16" y="52"/>
                </a:cxn>
                <a:cxn ang="0">
                  <a:pos x="18" y="51"/>
                </a:cxn>
                <a:cxn ang="0">
                  <a:pos x="19" y="51"/>
                </a:cxn>
                <a:cxn ang="0">
                  <a:pos x="21" y="53"/>
                </a:cxn>
                <a:cxn ang="0">
                  <a:pos x="32" y="64"/>
                </a:cxn>
                <a:cxn ang="0">
                  <a:pos x="33" y="65"/>
                </a:cxn>
                <a:cxn ang="0">
                  <a:pos x="34" y="67"/>
                </a:cxn>
                <a:cxn ang="0">
                  <a:pos x="34" y="69"/>
                </a:cxn>
                <a:cxn ang="0">
                  <a:pos x="34" y="70"/>
                </a:cxn>
                <a:cxn ang="0">
                  <a:pos x="53" y="81"/>
                </a:cxn>
                <a:cxn ang="0">
                  <a:pos x="62" y="74"/>
                </a:cxn>
                <a:cxn ang="0">
                  <a:pos x="68" y="64"/>
                </a:cxn>
                <a:cxn ang="0">
                  <a:pos x="70" y="54"/>
                </a:cxn>
                <a:cxn ang="0">
                  <a:pos x="71" y="45"/>
                </a:cxn>
                <a:cxn ang="0">
                  <a:pos x="71" y="35"/>
                </a:cxn>
                <a:cxn ang="0">
                  <a:pos x="70" y="28"/>
                </a:cxn>
                <a:cxn ang="0">
                  <a:pos x="69" y="23"/>
                </a:cxn>
                <a:cxn ang="0">
                  <a:pos x="68" y="21"/>
                </a:cxn>
              </a:cxnLst>
              <a:rect l="0" t="0" r="r" b="b"/>
              <a:pathLst>
                <a:path w="71" h="81">
                  <a:moveTo>
                    <a:pt x="68" y="21"/>
                  </a:moveTo>
                  <a:lnTo>
                    <a:pt x="45" y="56"/>
                  </a:lnTo>
                  <a:lnTo>
                    <a:pt x="24" y="3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15" y="9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1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14" y="59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5" y="54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9" y="51"/>
                  </a:lnTo>
                  <a:lnTo>
                    <a:pt x="21" y="53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53" y="81"/>
                  </a:lnTo>
                  <a:lnTo>
                    <a:pt x="62" y="74"/>
                  </a:lnTo>
                  <a:lnTo>
                    <a:pt x="68" y="64"/>
                  </a:lnTo>
                  <a:lnTo>
                    <a:pt x="70" y="54"/>
                  </a:lnTo>
                  <a:lnTo>
                    <a:pt x="71" y="45"/>
                  </a:lnTo>
                  <a:lnTo>
                    <a:pt x="71" y="35"/>
                  </a:lnTo>
                  <a:lnTo>
                    <a:pt x="70" y="28"/>
                  </a:lnTo>
                  <a:lnTo>
                    <a:pt x="69" y="23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78"/>
            <p:cNvSpPr>
              <a:spLocks/>
            </p:cNvSpPr>
            <p:nvPr userDrawn="1"/>
          </p:nvSpPr>
          <p:spPr bwMode="auto">
            <a:xfrm>
              <a:off x="8301038" y="611188"/>
              <a:ext cx="250825" cy="276225"/>
            </a:xfrm>
            <a:custGeom>
              <a:avLst/>
              <a:gdLst/>
              <a:ahLst/>
              <a:cxnLst>
                <a:cxn ang="0">
                  <a:pos x="93" y="21"/>
                </a:cxn>
                <a:cxn ang="0">
                  <a:pos x="93" y="15"/>
                </a:cxn>
                <a:cxn ang="0">
                  <a:pos x="94" y="15"/>
                </a:cxn>
                <a:cxn ang="0">
                  <a:pos x="95" y="15"/>
                </a:cxn>
                <a:cxn ang="0">
                  <a:pos x="96" y="15"/>
                </a:cxn>
                <a:cxn ang="0">
                  <a:pos x="96" y="14"/>
                </a:cxn>
                <a:cxn ang="0">
                  <a:pos x="64" y="0"/>
                </a:cxn>
                <a:cxn ang="0">
                  <a:pos x="0" y="33"/>
                </a:cxn>
                <a:cxn ang="0">
                  <a:pos x="5" y="174"/>
                </a:cxn>
                <a:cxn ang="0">
                  <a:pos x="158" y="42"/>
                </a:cxn>
                <a:cxn ang="0">
                  <a:pos x="105" y="18"/>
                </a:cxn>
                <a:cxn ang="0">
                  <a:pos x="103" y="19"/>
                </a:cxn>
                <a:cxn ang="0">
                  <a:pos x="101" y="20"/>
                </a:cxn>
                <a:cxn ang="0">
                  <a:pos x="99" y="20"/>
                </a:cxn>
                <a:cxn ang="0">
                  <a:pos x="97" y="21"/>
                </a:cxn>
                <a:cxn ang="0">
                  <a:pos x="96" y="21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3" y="21"/>
                </a:cxn>
              </a:cxnLst>
              <a:rect l="0" t="0" r="r" b="b"/>
              <a:pathLst>
                <a:path w="158" h="174">
                  <a:moveTo>
                    <a:pt x="93" y="21"/>
                  </a:moveTo>
                  <a:lnTo>
                    <a:pt x="93" y="15"/>
                  </a:lnTo>
                  <a:lnTo>
                    <a:pt x="94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64" y="0"/>
                  </a:lnTo>
                  <a:lnTo>
                    <a:pt x="0" y="33"/>
                  </a:lnTo>
                  <a:lnTo>
                    <a:pt x="5" y="174"/>
                  </a:lnTo>
                  <a:lnTo>
                    <a:pt x="158" y="42"/>
                  </a:lnTo>
                  <a:lnTo>
                    <a:pt x="105" y="18"/>
                  </a:lnTo>
                  <a:lnTo>
                    <a:pt x="103" y="19"/>
                  </a:lnTo>
                  <a:lnTo>
                    <a:pt x="101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3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79"/>
            <p:cNvSpPr>
              <a:spLocks/>
            </p:cNvSpPr>
            <p:nvPr userDrawn="1"/>
          </p:nvSpPr>
          <p:spPr bwMode="auto">
            <a:xfrm>
              <a:off x="8402638" y="519113"/>
              <a:ext cx="180975" cy="158750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58"/>
                </a:cxn>
                <a:cxn ang="0">
                  <a:pos x="32" y="72"/>
                </a:cxn>
                <a:cxn ang="0">
                  <a:pos x="35" y="71"/>
                </a:cxn>
                <a:cxn ang="0">
                  <a:pos x="36" y="70"/>
                </a:cxn>
                <a:cxn ang="0">
                  <a:pos x="38" y="68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7" y="61"/>
                </a:cxn>
                <a:cxn ang="0">
                  <a:pos x="36" y="60"/>
                </a:cxn>
                <a:cxn ang="0">
                  <a:pos x="35" y="58"/>
                </a:cxn>
                <a:cxn ang="0">
                  <a:pos x="33" y="58"/>
                </a:cxn>
                <a:cxn ang="0">
                  <a:pos x="31" y="57"/>
                </a:cxn>
                <a:cxn ang="0">
                  <a:pos x="30" y="57"/>
                </a:cxn>
                <a:cxn ang="0">
                  <a:pos x="28" y="56"/>
                </a:cxn>
                <a:cxn ang="0">
                  <a:pos x="27" y="51"/>
                </a:cxn>
                <a:cxn ang="0">
                  <a:pos x="28" y="51"/>
                </a:cxn>
                <a:cxn ang="0">
                  <a:pos x="30" y="51"/>
                </a:cxn>
                <a:cxn ang="0">
                  <a:pos x="33" y="51"/>
                </a:cxn>
                <a:cxn ang="0">
                  <a:pos x="36" y="52"/>
                </a:cxn>
                <a:cxn ang="0">
                  <a:pos x="40" y="53"/>
                </a:cxn>
                <a:cxn ang="0">
                  <a:pos x="43" y="55"/>
                </a:cxn>
                <a:cxn ang="0">
                  <a:pos x="45" y="59"/>
                </a:cxn>
                <a:cxn ang="0">
                  <a:pos x="47" y="64"/>
                </a:cxn>
                <a:cxn ang="0">
                  <a:pos x="46" y="68"/>
                </a:cxn>
                <a:cxn ang="0">
                  <a:pos x="45" y="72"/>
                </a:cxn>
                <a:cxn ang="0">
                  <a:pos x="43" y="74"/>
                </a:cxn>
                <a:cxn ang="0">
                  <a:pos x="41" y="76"/>
                </a:cxn>
                <a:cxn ang="0">
                  <a:pos x="94" y="100"/>
                </a:cxn>
                <a:cxn ang="0">
                  <a:pos x="110" y="86"/>
                </a:cxn>
                <a:cxn ang="0">
                  <a:pos x="114" y="0"/>
                </a:cxn>
              </a:cxnLst>
              <a:rect l="0" t="0" r="r" b="b"/>
              <a:pathLst>
                <a:path w="114" h="100">
                  <a:moveTo>
                    <a:pt x="114" y="0"/>
                  </a:moveTo>
                  <a:lnTo>
                    <a:pt x="0" y="58"/>
                  </a:lnTo>
                  <a:lnTo>
                    <a:pt x="32" y="72"/>
                  </a:lnTo>
                  <a:lnTo>
                    <a:pt x="35" y="71"/>
                  </a:lnTo>
                  <a:lnTo>
                    <a:pt x="36" y="70"/>
                  </a:lnTo>
                  <a:lnTo>
                    <a:pt x="38" y="68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7" y="61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1" y="57"/>
                  </a:lnTo>
                  <a:lnTo>
                    <a:pt x="30" y="57"/>
                  </a:lnTo>
                  <a:lnTo>
                    <a:pt x="28" y="56"/>
                  </a:lnTo>
                  <a:lnTo>
                    <a:pt x="27" y="51"/>
                  </a:lnTo>
                  <a:lnTo>
                    <a:pt x="28" y="51"/>
                  </a:lnTo>
                  <a:lnTo>
                    <a:pt x="30" y="51"/>
                  </a:lnTo>
                  <a:lnTo>
                    <a:pt x="33" y="51"/>
                  </a:lnTo>
                  <a:lnTo>
                    <a:pt x="36" y="52"/>
                  </a:lnTo>
                  <a:lnTo>
                    <a:pt x="40" y="53"/>
                  </a:lnTo>
                  <a:lnTo>
                    <a:pt x="43" y="55"/>
                  </a:lnTo>
                  <a:lnTo>
                    <a:pt x="45" y="59"/>
                  </a:lnTo>
                  <a:lnTo>
                    <a:pt x="47" y="64"/>
                  </a:lnTo>
                  <a:lnTo>
                    <a:pt x="46" y="68"/>
                  </a:lnTo>
                  <a:lnTo>
                    <a:pt x="45" y="72"/>
                  </a:lnTo>
                  <a:lnTo>
                    <a:pt x="43" y="74"/>
                  </a:lnTo>
                  <a:lnTo>
                    <a:pt x="41" y="76"/>
                  </a:lnTo>
                  <a:lnTo>
                    <a:pt x="94" y="100"/>
                  </a:lnTo>
                  <a:lnTo>
                    <a:pt x="110" y="8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80"/>
            <p:cNvSpPr>
              <a:spLocks/>
            </p:cNvSpPr>
            <p:nvPr userDrawn="1"/>
          </p:nvSpPr>
          <p:spPr bwMode="auto">
            <a:xfrm>
              <a:off x="7924800" y="242888"/>
              <a:ext cx="452438" cy="258763"/>
            </a:xfrm>
            <a:custGeom>
              <a:avLst/>
              <a:gdLst/>
              <a:ahLst/>
              <a:cxnLst>
                <a:cxn ang="0">
                  <a:pos x="244" y="58"/>
                </a:cxn>
                <a:cxn ang="0">
                  <a:pos x="247" y="33"/>
                </a:cxn>
                <a:cxn ang="0">
                  <a:pos x="262" y="13"/>
                </a:cxn>
                <a:cxn ang="0">
                  <a:pos x="273" y="59"/>
                </a:cxn>
                <a:cxn ang="0">
                  <a:pos x="285" y="52"/>
                </a:cxn>
                <a:cxn ang="0">
                  <a:pos x="272" y="0"/>
                </a:cxn>
                <a:cxn ang="0">
                  <a:pos x="34" y="19"/>
                </a:cxn>
                <a:cxn ang="0">
                  <a:pos x="4" y="56"/>
                </a:cxn>
                <a:cxn ang="0">
                  <a:pos x="0" y="102"/>
                </a:cxn>
                <a:cxn ang="0">
                  <a:pos x="11" y="163"/>
                </a:cxn>
                <a:cxn ang="0">
                  <a:pos x="12" y="161"/>
                </a:cxn>
                <a:cxn ang="0">
                  <a:pos x="14" y="158"/>
                </a:cxn>
                <a:cxn ang="0">
                  <a:pos x="16" y="155"/>
                </a:cxn>
                <a:cxn ang="0">
                  <a:pos x="17" y="152"/>
                </a:cxn>
                <a:cxn ang="0">
                  <a:pos x="19" y="150"/>
                </a:cxn>
                <a:cxn ang="0">
                  <a:pos x="21" y="147"/>
                </a:cxn>
                <a:cxn ang="0">
                  <a:pos x="23" y="145"/>
                </a:cxn>
                <a:cxn ang="0">
                  <a:pos x="25" y="143"/>
                </a:cxn>
                <a:cxn ang="0">
                  <a:pos x="16" y="98"/>
                </a:cxn>
                <a:cxn ang="0">
                  <a:pos x="20" y="62"/>
                </a:cxn>
                <a:cxn ang="0">
                  <a:pos x="42" y="33"/>
                </a:cxn>
                <a:cxn ang="0">
                  <a:pos x="60" y="109"/>
                </a:cxn>
                <a:cxn ang="0">
                  <a:pos x="68" y="103"/>
                </a:cxn>
                <a:cxn ang="0">
                  <a:pos x="75" y="99"/>
                </a:cxn>
                <a:cxn ang="0">
                  <a:pos x="82" y="96"/>
                </a:cxn>
                <a:cxn ang="0">
                  <a:pos x="88" y="93"/>
                </a:cxn>
                <a:cxn ang="0">
                  <a:pos x="93" y="92"/>
                </a:cxn>
                <a:cxn ang="0">
                  <a:pos x="96" y="90"/>
                </a:cxn>
                <a:cxn ang="0">
                  <a:pos x="99" y="90"/>
                </a:cxn>
                <a:cxn ang="0">
                  <a:pos x="100" y="89"/>
                </a:cxn>
                <a:cxn ang="0">
                  <a:pos x="100" y="89"/>
                </a:cxn>
                <a:cxn ang="0">
                  <a:pos x="102" y="88"/>
                </a:cxn>
                <a:cxn ang="0">
                  <a:pos x="105" y="87"/>
                </a:cxn>
                <a:cxn ang="0">
                  <a:pos x="109" y="86"/>
                </a:cxn>
                <a:cxn ang="0">
                  <a:pos x="114" y="84"/>
                </a:cxn>
                <a:cxn ang="0">
                  <a:pos x="120" y="83"/>
                </a:cxn>
                <a:cxn ang="0">
                  <a:pos x="126" y="82"/>
                </a:cxn>
                <a:cxn ang="0">
                  <a:pos x="133" y="81"/>
                </a:cxn>
                <a:cxn ang="0">
                  <a:pos x="141" y="80"/>
                </a:cxn>
                <a:cxn ang="0">
                  <a:pos x="150" y="80"/>
                </a:cxn>
                <a:cxn ang="0">
                  <a:pos x="158" y="81"/>
                </a:cxn>
                <a:cxn ang="0">
                  <a:pos x="168" y="83"/>
                </a:cxn>
                <a:cxn ang="0">
                  <a:pos x="177" y="86"/>
                </a:cxn>
                <a:cxn ang="0">
                  <a:pos x="187" y="89"/>
                </a:cxn>
                <a:cxn ang="0">
                  <a:pos x="196" y="94"/>
                </a:cxn>
                <a:cxn ang="0">
                  <a:pos x="206" y="101"/>
                </a:cxn>
                <a:cxn ang="0">
                  <a:pos x="247" y="75"/>
                </a:cxn>
                <a:cxn ang="0">
                  <a:pos x="244" y="58"/>
                </a:cxn>
              </a:cxnLst>
              <a:rect l="0" t="0" r="r" b="b"/>
              <a:pathLst>
                <a:path w="285" h="163">
                  <a:moveTo>
                    <a:pt x="244" y="58"/>
                  </a:moveTo>
                  <a:lnTo>
                    <a:pt x="247" y="33"/>
                  </a:lnTo>
                  <a:lnTo>
                    <a:pt x="262" y="13"/>
                  </a:lnTo>
                  <a:lnTo>
                    <a:pt x="273" y="59"/>
                  </a:lnTo>
                  <a:lnTo>
                    <a:pt x="285" y="52"/>
                  </a:lnTo>
                  <a:lnTo>
                    <a:pt x="272" y="0"/>
                  </a:lnTo>
                  <a:lnTo>
                    <a:pt x="34" y="19"/>
                  </a:lnTo>
                  <a:lnTo>
                    <a:pt x="4" y="56"/>
                  </a:lnTo>
                  <a:lnTo>
                    <a:pt x="0" y="102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4" y="158"/>
                  </a:lnTo>
                  <a:lnTo>
                    <a:pt x="16" y="155"/>
                  </a:lnTo>
                  <a:lnTo>
                    <a:pt x="17" y="152"/>
                  </a:lnTo>
                  <a:lnTo>
                    <a:pt x="19" y="150"/>
                  </a:lnTo>
                  <a:lnTo>
                    <a:pt x="21" y="147"/>
                  </a:lnTo>
                  <a:lnTo>
                    <a:pt x="23" y="145"/>
                  </a:lnTo>
                  <a:lnTo>
                    <a:pt x="25" y="143"/>
                  </a:lnTo>
                  <a:lnTo>
                    <a:pt x="16" y="98"/>
                  </a:lnTo>
                  <a:lnTo>
                    <a:pt x="20" y="62"/>
                  </a:lnTo>
                  <a:lnTo>
                    <a:pt x="42" y="33"/>
                  </a:lnTo>
                  <a:lnTo>
                    <a:pt x="60" y="109"/>
                  </a:lnTo>
                  <a:lnTo>
                    <a:pt x="68" y="103"/>
                  </a:lnTo>
                  <a:lnTo>
                    <a:pt x="75" y="99"/>
                  </a:lnTo>
                  <a:lnTo>
                    <a:pt x="82" y="96"/>
                  </a:lnTo>
                  <a:lnTo>
                    <a:pt x="88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90"/>
                  </a:lnTo>
                  <a:lnTo>
                    <a:pt x="100" y="89"/>
                  </a:lnTo>
                  <a:lnTo>
                    <a:pt x="100" y="89"/>
                  </a:lnTo>
                  <a:lnTo>
                    <a:pt x="102" y="88"/>
                  </a:lnTo>
                  <a:lnTo>
                    <a:pt x="105" y="87"/>
                  </a:lnTo>
                  <a:lnTo>
                    <a:pt x="109" y="86"/>
                  </a:lnTo>
                  <a:lnTo>
                    <a:pt x="114" y="84"/>
                  </a:lnTo>
                  <a:lnTo>
                    <a:pt x="120" y="83"/>
                  </a:lnTo>
                  <a:lnTo>
                    <a:pt x="126" y="82"/>
                  </a:lnTo>
                  <a:lnTo>
                    <a:pt x="133" y="81"/>
                  </a:lnTo>
                  <a:lnTo>
                    <a:pt x="141" y="80"/>
                  </a:lnTo>
                  <a:lnTo>
                    <a:pt x="150" y="80"/>
                  </a:lnTo>
                  <a:lnTo>
                    <a:pt x="158" y="81"/>
                  </a:lnTo>
                  <a:lnTo>
                    <a:pt x="168" y="83"/>
                  </a:lnTo>
                  <a:lnTo>
                    <a:pt x="177" y="86"/>
                  </a:lnTo>
                  <a:lnTo>
                    <a:pt x="187" y="89"/>
                  </a:lnTo>
                  <a:lnTo>
                    <a:pt x="196" y="94"/>
                  </a:lnTo>
                  <a:lnTo>
                    <a:pt x="206" y="101"/>
                  </a:lnTo>
                  <a:lnTo>
                    <a:pt x="247" y="75"/>
                  </a:lnTo>
                  <a:lnTo>
                    <a:pt x="244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81"/>
            <p:cNvSpPr>
              <a:spLocks/>
            </p:cNvSpPr>
            <p:nvPr userDrawn="1"/>
          </p:nvSpPr>
          <p:spPr bwMode="auto">
            <a:xfrm>
              <a:off x="8251825" y="325438"/>
              <a:ext cx="200025" cy="207963"/>
            </a:xfrm>
            <a:custGeom>
              <a:avLst/>
              <a:gdLst/>
              <a:ahLst/>
              <a:cxnLst>
                <a:cxn ang="0">
                  <a:pos x="87" y="92"/>
                </a:cxn>
                <a:cxn ang="0">
                  <a:pos x="87" y="90"/>
                </a:cxn>
                <a:cxn ang="0">
                  <a:pos x="86" y="87"/>
                </a:cxn>
                <a:cxn ang="0">
                  <a:pos x="79" y="0"/>
                </a:cxn>
                <a:cxn ang="0">
                  <a:pos x="83" y="71"/>
                </a:cxn>
                <a:cxn ang="0">
                  <a:pos x="47" y="49"/>
                </a:cxn>
                <a:cxn ang="0">
                  <a:pos x="0" y="49"/>
                </a:cxn>
                <a:cxn ang="0">
                  <a:pos x="5" y="53"/>
                </a:cxn>
                <a:cxn ang="0">
                  <a:pos x="11" y="58"/>
                </a:cxn>
                <a:cxn ang="0">
                  <a:pos x="16" y="64"/>
                </a:cxn>
                <a:cxn ang="0">
                  <a:pos x="22" y="70"/>
                </a:cxn>
                <a:cxn ang="0">
                  <a:pos x="25" y="74"/>
                </a:cxn>
                <a:cxn ang="0">
                  <a:pos x="27" y="77"/>
                </a:cxn>
                <a:cxn ang="0">
                  <a:pos x="30" y="80"/>
                </a:cxn>
                <a:cxn ang="0">
                  <a:pos x="33" y="83"/>
                </a:cxn>
                <a:cxn ang="0">
                  <a:pos x="65" y="81"/>
                </a:cxn>
                <a:cxn ang="0">
                  <a:pos x="40" y="90"/>
                </a:cxn>
                <a:cxn ang="0">
                  <a:pos x="42" y="92"/>
                </a:cxn>
                <a:cxn ang="0">
                  <a:pos x="44" y="95"/>
                </a:cxn>
                <a:cxn ang="0">
                  <a:pos x="46" y="97"/>
                </a:cxn>
                <a:cxn ang="0">
                  <a:pos x="48" y="98"/>
                </a:cxn>
                <a:cxn ang="0">
                  <a:pos x="49" y="99"/>
                </a:cxn>
                <a:cxn ang="0">
                  <a:pos x="50" y="100"/>
                </a:cxn>
                <a:cxn ang="0">
                  <a:pos x="53" y="102"/>
                </a:cxn>
                <a:cxn ang="0">
                  <a:pos x="54" y="104"/>
                </a:cxn>
                <a:cxn ang="0">
                  <a:pos x="56" y="105"/>
                </a:cxn>
                <a:cxn ang="0">
                  <a:pos x="58" y="107"/>
                </a:cxn>
                <a:cxn ang="0">
                  <a:pos x="61" y="109"/>
                </a:cxn>
                <a:cxn ang="0">
                  <a:pos x="64" y="111"/>
                </a:cxn>
                <a:cxn ang="0">
                  <a:pos x="67" y="114"/>
                </a:cxn>
                <a:cxn ang="0">
                  <a:pos x="108" y="100"/>
                </a:cxn>
                <a:cxn ang="0">
                  <a:pos x="99" y="131"/>
                </a:cxn>
                <a:cxn ang="0">
                  <a:pos x="100" y="131"/>
                </a:cxn>
                <a:cxn ang="0">
                  <a:pos x="100" y="131"/>
                </a:cxn>
                <a:cxn ang="0">
                  <a:pos x="105" y="86"/>
                </a:cxn>
              </a:cxnLst>
              <a:rect l="0" t="0" r="r" b="b"/>
              <a:pathLst>
                <a:path w="126" h="131">
                  <a:moveTo>
                    <a:pt x="105" y="86"/>
                  </a:moveTo>
                  <a:lnTo>
                    <a:pt x="87" y="92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6" y="87"/>
                  </a:lnTo>
                  <a:lnTo>
                    <a:pt x="99" y="83"/>
                  </a:lnTo>
                  <a:lnTo>
                    <a:pt x="79" y="0"/>
                  </a:lnTo>
                  <a:lnTo>
                    <a:pt x="67" y="7"/>
                  </a:lnTo>
                  <a:lnTo>
                    <a:pt x="83" y="71"/>
                  </a:lnTo>
                  <a:lnTo>
                    <a:pt x="63" y="67"/>
                  </a:lnTo>
                  <a:lnTo>
                    <a:pt x="47" y="49"/>
                  </a:lnTo>
                  <a:lnTo>
                    <a:pt x="41" y="23"/>
                  </a:lnTo>
                  <a:lnTo>
                    <a:pt x="0" y="49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1" y="58"/>
                  </a:lnTo>
                  <a:lnTo>
                    <a:pt x="14" y="61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70"/>
                  </a:lnTo>
                  <a:lnTo>
                    <a:pt x="23" y="72"/>
                  </a:lnTo>
                  <a:lnTo>
                    <a:pt x="25" y="74"/>
                  </a:lnTo>
                  <a:lnTo>
                    <a:pt x="26" y="75"/>
                  </a:lnTo>
                  <a:lnTo>
                    <a:pt x="27" y="77"/>
                  </a:lnTo>
                  <a:lnTo>
                    <a:pt x="29" y="78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3" y="83"/>
                  </a:lnTo>
                  <a:lnTo>
                    <a:pt x="52" y="78"/>
                  </a:lnTo>
                  <a:lnTo>
                    <a:pt x="65" y="81"/>
                  </a:lnTo>
                  <a:lnTo>
                    <a:pt x="38" y="89"/>
                  </a:lnTo>
                  <a:lnTo>
                    <a:pt x="40" y="90"/>
                  </a:lnTo>
                  <a:lnTo>
                    <a:pt x="41" y="91"/>
                  </a:lnTo>
                  <a:lnTo>
                    <a:pt x="42" y="92"/>
                  </a:lnTo>
                  <a:lnTo>
                    <a:pt x="43" y="94"/>
                  </a:lnTo>
                  <a:lnTo>
                    <a:pt x="44" y="95"/>
                  </a:lnTo>
                  <a:lnTo>
                    <a:pt x="45" y="96"/>
                  </a:lnTo>
                  <a:lnTo>
                    <a:pt x="46" y="97"/>
                  </a:lnTo>
                  <a:lnTo>
                    <a:pt x="47" y="9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50" y="100"/>
                  </a:lnTo>
                  <a:lnTo>
                    <a:pt x="52" y="101"/>
                  </a:lnTo>
                  <a:lnTo>
                    <a:pt x="53" y="102"/>
                  </a:lnTo>
                  <a:lnTo>
                    <a:pt x="54" y="103"/>
                  </a:lnTo>
                  <a:lnTo>
                    <a:pt x="54" y="104"/>
                  </a:lnTo>
                  <a:lnTo>
                    <a:pt x="55" y="104"/>
                  </a:lnTo>
                  <a:lnTo>
                    <a:pt x="56" y="105"/>
                  </a:lnTo>
                  <a:lnTo>
                    <a:pt x="56" y="105"/>
                  </a:lnTo>
                  <a:lnTo>
                    <a:pt x="58" y="107"/>
                  </a:lnTo>
                  <a:lnTo>
                    <a:pt x="59" y="108"/>
                  </a:lnTo>
                  <a:lnTo>
                    <a:pt x="61" y="109"/>
                  </a:lnTo>
                  <a:lnTo>
                    <a:pt x="62" y="110"/>
                  </a:lnTo>
                  <a:lnTo>
                    <a:pt x="64" y="111"/>
                  </a:lnTo>
                  <a:lnTo>
                    <a:pt x="65" y="112"/>
                  </a:lnTo>
                  <a:lnTo>
                    <a:pt x="67" y="114"/>
                  </a:lnTo>
                  <a:lnTo>
                    <a:pt x="68" y="115"/>
                  </a:lnTo>
                  <a:lnTo>
                    <a:pt x="108" y="100"/>
                  </a:lnTo>
                  <a:lnTo>
                    <a:pt x="108" y="117"/>
                  </a:lnTo>
                  <a:lnTo>
                    <a:pt x="99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26" y="89"/>
                  </a:lnTo>
                  <a:lnTo>
                    <a:pt x="105" y="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Rectangle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60" name="Group 9"/>
          <p:cNvGrpSpPr/>
          <p:nvPr userDrawn="1"/>
        </p:nvGrpSpPr>
        <p:grpSpPr>
          <a:xfrm>
            <a:off x="5181600" y="152400"/>
            <a:ext cx="3962400" cy="6705600"/>
            <a:chOff x="5181600" y="152400"/>
            <a:chExt cx="3962400" cy="6705600"/>
          </a:xfrm>
        </p:grpSpPr>
        <p:pic>
          <p:nvPicPr>
            <p:cNvPr id="61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68665" t="77809" r="91" b="856"/>
            <a:stretch>
              <a:fillRect/>
            </a:stretch>
          </p:blipFill>
          <p:spPr bwMode="auto">
            <a:xfrm>
              <a:off x="5867400" y="5562600"/>
              <a:ext cx="32766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59946" t="7529" r="6267" b="84941"/>
            <a:stretch>
              <a:fillRect/>
            </a:stretch>
          </p:blipFill>
          <p:spPr bwMode="auto">
            <a:xfrm>
              <a:off x="5181600" y="152400"/>
              <a:ext cx="3543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D8402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555658"/>
                </a:solidFill>
                <a:latin typeface="Century Gothic" pitchFamily="34" charset="0"/>
              </a:defRPr>
            </a:lvl1pPr>
            <a:lvl2pPr>
              <a:defRPr sz="2400" b="1">
                <a:solidFill>
                  <a:srgbClr val="555658"/>
                </a:solidFill>
                <a:latin typeface="Century Gothic" pitchFamily="34" charset="0"/>
              </a:defRPr>
            </a:lvl2pPr>
            <a:lvl3pPr>
              <a:defRPr sz="2000" b="1">
                <a:solidFill>
                  <a:srgbClr val="555658"/>
                </a:solidFill>
                <a:latin typeface="Century Gothic" pitchFamily="34" charset="0"/>
              </a:defRPr>
            </a:lvl3pPr>
            <a:lvl4pPr>
              <a:defRPr sz="1800" b="1">
                <a:solidFill>
                  <a:srgbClr val="555658"/>
                </a:solidFill>
                <a:latin typeface="Century Gothic" pitchFamily="34" charset="0"/>
              </a:defRPr>
            </a:lvl4pPr>
            <a:lvl5pPr>
              <a:defRPr sz="1800" b="1">
                <a:solidFill>
                  <a:srgbClr val="555658"/>
                </a:solidFill>
                <a:latin typeface="Century Gothic" pitchFamily="34" charset="0"/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mary &amp; two sup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6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0733621-589F-4416-8DF7-A6E3F768137D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6"/>
          <p:cNvSpPr>
            <a:spLocks noChangeShapeType="1"/>
          </p:cNvSpPr>
          <p:nvPr userDrawn="1"/>
        </p:nvSpPr>
        <p:spPr bwMode="auto">
          <a:xfrm>
            <a:off x="258763" y="2590800"/>
            <a:ext cx="8885237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Line 7"/>
          <p:cNvSpPr>
            <a:spLocks noChangeShapeType="1"/>
          </p:cNvSpPr>
          <p:nvPr userDrawn="1"/>
        </p:nvSpPr>
        <p:spPr bwMode="auto">
          <a:xfrm>
            <a:off x="4495800" y="2590800"/>
            <a:ext cx="52388" cy="340836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81000" y="2743200"/>
            <a:ext cx="40386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4648200" y="2743200"/>
            <a:ext cx="41148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175658"/>
            <a:ext cx="8229600" cy="133894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FontTx/>
              <a:buNone/>
              <a:defRPr sz="32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/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834089DD-07C9-4E43-AC39-D0B9AC474761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4579938" y="1109663"/>
            <a:ext cx="4267200" cy="673100"/>
          </a:xfrm>
          <a:prstGeom prst="rect">
            <a:avLst/>
          </a:prstGeom>
          <a:solidFill>
            <a:srgbClr val="B0C9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20"/>
          <p:cNvSpPr>
            <a:spLocks noChangeArrowheads="1"/>
          </p:cNvSpPr>
          <p:nvPr userDrawn="1"/>
        </p:nvSpPr>
        <p:spPr bwMode="auto">
          <a:xfrm>
            <a:off x="304800" y="1108075"/>
            <a:ext cx="4267200" cy="673100"/>
          </a:xfrm>
          <a:prstGeom prst="rect">
            <a:avLst/>
          </a:prstGeom>
          <a:solidFill>
            <a:srgbClr val="B0C9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AutoShape 39"/>
          <p:cNvSpPr>
            <a:spLocks noChangeArrowheads="1"/>
          </p:cNvSpPr>
          <p:nvPr userDrawn="1"/>
        </p:nvSpPr>
        <p:spPr bwMode="auto">
          <a:xfrm>
            <a:off x="347663" y="1282700"/>
            <a:ext cx="317500" cy="292100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2056607" y="3594894"/>
            <a:ext cx="5029200" cy="1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39"/>
          <p:cNvSpPr>
            <a:spLocks noChangeArrowheads="1"/>
          </p:cNvSpPr>
          <p:nvPr userDrawn="1"/>
        </p:nvSpPr>
        <p:spPr bwMode="auto">
          <a:xfrm>
            <a:off x="4643438" y="1268413"/>
            <a:ext cx="317500" cy="292100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32972" y="1157514"/>
            <a:ext cx="37338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905000"/>
            <a:ext cx="40386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00600" y="1905000"/>
            <a:ext cx="3962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29200" y="1143000"/>
            <a:ext cx="37338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in the window and small area for supporting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352EA985-A8EC-4996-A932-45ACFA35962B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1104900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381000" y="1277938"/>
            <a:ext cx="3962400" cy="4589462"/>
          </a:xfrm>
          <a:prstGeom prst="rect">
            <a:avLst/>
          </a:prstGeom>
          <a:solidFill>
            <a:srgbClr val="B0C9DA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0" tIns="91440" rIns="18288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latin typeface="+mn-lt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 userDrawn="1"/>
        </p:nvSpPr>
        <p:spPr bwMode="auto">
          <a:xfrm>
            <a:off x="4441825" y="1066800"/>
            <a:ext cx="0" cy="49672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89858" y="1371600"/>
            <a:ext cx="3777342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400"/>
              </a:lnSpc>
              <a:spcBef>
                <a:spcPts val="1200"/>
              </a:spcBef>
              <a:buFontTx/>
              <a:buNone/>
              <a:defRPr sz="2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13944" y="1219200"/>
            <a:ext cx="4205514" cy="47244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ts val="264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message in the window and small area for supporting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0A73D98C-BD00-4CA4-9C37-E473D76F31DB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1104900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446088" y="1277938"/>
            <a:ext cx="4692650" cy="4589462"/>
          </a:xfrm>
          <a:prstGeom prst="rect">
            <a:avLst/>
          </a:prstGeom>
          <a:solidFill>
            <a:srgbClr val="B0C9DA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0" tIns="91440" rIns="18288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latin typeface="+mn-lt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 userDrawn="1"/>
        </p:nvSpPr>
        <p:spPr bwMode="auto">
          <a:xfrm>
            <a:off x="5257800" y="1066800"/>
            <a:ext cx="0" cy="49672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5172" y="1371600"/>
            <a:ext cx="4472620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400"/>
              </a:lnSpc>
              <a:spcBef>
                <a:spcPts val="1200"/>
              </a:spcBef>
              <a:buFontTx/>
              <a:buNone/>
              <a:defRPr sz="2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0" y="1219200"/>
            <a:ext cx="3385458" cy="45720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ts val="264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main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59E8BC8A-3E5D-4A42-8954-B2592103FB12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4800" y="1109663"/>
            <a:ext cx="8570913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7"/>
          <p:cNvSpPr>
            <a:spLocks noChangeShapeType="1"/>
          </p:cNvSpPr>
          <p:nvPr userDrawn="1"/>
        </p:nvSpPr>
        <p:spPr bwMode="auto">
          <a:xfrm>
            <a:off x="231775" y="2760663"/>
            <a:ext cx="8721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Line 8"/>
          <p:cNvSpPr>
            <a:spLocks noChangeShapeType="1"/>
          </p:cNvSpPr>
          <p:nvPr userDrawn="1"/>
        </p:nvSpPr>
        <p:spPr bwMode="auto">
          <a:xfrm>
            <a:off x="219075" y="4559300"/>
            <a:ext cx="8721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8229600" cy="137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2895600"/>
            <a:ext cx="8229600" cy="152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47244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und Diagonal Corner Rectangle 9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7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9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600140CF-A64B-44B7-8554-C3CFC5A41076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 userDrawn="1"/>
        </p:nvSpPr>
        <p:spPr bwMode="auto">
          <a:xfrm>
            <a:off x="300038" y="1050925"/>
            <a:ext cx="8680450" cy="50768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27" name="Group 30"/>
          <p:cNvGrpSpPr>
            <a:grpSpLocks/>
          </p:cNvGrpSpPr>
          <p:nvPr userDrawn="1"/>
        </p:nvGrpSpPr>
        <p:grpSpPr bwMode="auto">
          <a:xfrm>
            <a:off x="417513" y="1109663"/>
            <a:ext cx="8461375" cy="4856162"/>
            <a:chOff x="349250" y="1095375"/>
            <a:chExt cx="8461375" cy="4857323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49250" y="1095375"/>
              <a:ext cx="2776537" cy="4855736"/>
              <a:chOff x="349250" y="1095375"/>
              <a:chExt cx="2776537" cy="4855736"/>
            </a:xfrm>
          </p:grpSpPr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349250" y="1095375"/>
                <a:ext cx="2776537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355600" y="1870260"/>
                <a:ext cx="2770187" cy="4080851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6021387" y="1095375"/>
              <a:ext cx="2789238" cy="4857323"/>
              <a:chOff x="6021387" y="1095375"/>
              <a:chExt cx="2789238" cy="4857323"/>
            </a:xfrm>
          </p:grpSpPr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6032500" y="1095375"/>
                <a:ext cx="2778125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6021387" y="1871848"/>
                <a:ext cx="2770188" cy="4080850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0" name="Group 28"/>
            <p:cNvGrpSpPr>
              <a:grpSpLocks/>
            </p:cNvGrpSpPr>
            <p:nvPr/>
          </p:nvGrpSpPr>
          <p:grpSpPr bwMode="auto">
            <a:xfrm>
              <a:off x="3192462" y="1095375"/>
              <a:ext cx="2778125" cy="4857323"/>
              <a:chOff x="3192462" y="1095375"/>
              <a:chExt cx="2778125" cy="4857323"/>
            </a:xfrm>
          </p:grpSpPr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3192462" y="1095375"/>
                <a:ext cx="2778125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3195637" y="1871848"/>
                <a:ext cx="2770188" cy="4080850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7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3338286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172200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515256" y="1981200"/>
            <a:ext cx="2514600" cy="3886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3352800" y="2013858"/>
            <a:ext cx="25908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6172200" y="2013858"/>
            <a:ext cx="25908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ound Diagonal Corner Rectangle 13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Chevron 15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7" name="Oval 16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8" name="Chevron 17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9" name="Chevron 18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0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21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754738F-210D-4DBE-8839-0C5BC5C4AE21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9906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6" name="Group 28"/>
          <p:cNvGrpSpPr>
            <a:grpSpLocks/>
          </p:cNvGrpSpPr>
          <p:nvPr userDrawn="1"/>
        </p:nvGrpSpPr>
        <p:grpSpPr bwMode="auto">
          <a:xfrm>
            <a:off x="228600" y="1143000"/>
            <a:ext cx="8582025" cy="4886325"/>
            <a:chOff x="439005" y="1095375"/>
            <a:chExt cx="8371620" cy="4857323"/>
          </a:xfrm>
        </p:grpSpPr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7152097" y="1095375"/>
              <a:ext cx="1658528" cy="4855745"/>
              <a:chOff x="7152097" y="1095375"/>
              <a:chExt cx="1658528" cy="4855745"/>
            </a:xfrm>
          </p:grpSpPr>
          <p:sp>
            <p:nvSpPr>
              <p:cNvPr id="45" name="Rectangle 8"/>
              <p:cNvSpPr>
                <a:spLocks noChangeArrowheads="1"/>
              </p:cNvSpPr>
              <p:nvPr/>
            </p:nvSpPr>
            <p:spPr bwMode="auto">
              <a:xfrm>
                <a:off x="7166034" y="1095375"/>
                <a:ext cx="1644591" cy="711713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7152097" y="1870212"/>
                <a:ext cx="1650786" cy="4080908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5474985" y="1095375"/>
              <a:ext cx="1653883" cy="4857323"/>
              <a:chOff x="5474985" y="1095375"/>
              <a:chExt cx="1653883" cy="4857323"/>
            </a:xfrm>
          </p:grpSpPr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5484276" y="1095375"/>
                <a:ext cx="1644592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547498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3796325" y="1095375"/>
              <a:ext cx="1653882" cy="4857323"/>
              <a:chOff x="3796325" y="1095375"/>
              <a:chExt cx="1653882" cy="4857323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805616" y="1095375"/>
                <a:ext cx="1644591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3796325" y="1871789"/>
                <a:ext cx="1652335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2117665" y="1095375"/>
              <a:ext cx="1650786" cy="4857323"/>
              <a:chOff x="2117665" y="1095375"/>
              <a:chExt cx="1650786" cy="4857323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2123859" y="1095375"/>
                <a:ext cx="1644592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211766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1" name="Group 23"/>
            <p:cNvGrpSpPr>
              <a:grpSpLocks/>
            </p:cNvGrpSpPr>
            <p:nvPr/>
          </p:nvGrpSpPr>
          <p:grpSpPr bwMode="auto">
            <a:xfrm>
              <a:off x="439005" y="1095375"/>
              <a:ext cx="1650786" cy="4857323"/>
              <a:chOff x="439005" y="1095375"/>
              <a:chExt cx="1650786" cy="4857323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445199" y="1095375"/>
                <a:ext cx="1643044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43900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47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48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43114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275772" y="2061030"/>
            <a:ext cx="1553028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SzPct val="75000"/>
              <a:buFont typeface="Symbol" pitchFamily="18" charset="2"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1981200" y="2075544"/>
            <a:ext cx="1600200" cy="379185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3719286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5486400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0"/>
          </p:nvPr>
        </p:nvSpPr>
        <p:spPr>
          <a:xfrm>
            <a:off x="7148286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1963056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3701142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5410200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7115628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ifting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1D96FF1-FDB2-4039-9228-6B97DF95FA97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0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943600" y="1219200"/>
            <a:ext cx="2895600" cy="1143000"/>
          </a:xfrm>
          <a:prstGeom prst="rect">
            <a:avLst/>
          </a:prstGeom>
          <a:solidFill>
            <a:srgbClr val="B0C9DA"/>
          </a:solidFill>
          <a:ln>
            <a:solidFill>
              <a:srgbClr val="E4F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292100" y="1168400"/>
            <a:ext cx="5359400" cy="4737100"/>
          </a:xfrm>
          <a:prstGeom prst="rect">
            <a:avLst/>
          </a:prstGeom>
          <a:solidFill>
            <a:srgbClr val="B0C9DA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5"/>
          <p:cNvSpPr>
            <a:spLocks noChangeShapeType="1"/>
          </p:cNvSpPr>
          <p:nvPr userDrawn="1"/>
        </p:nvSpPr>
        <p:spPr bwMode="auto">
          <a:xfrm flipV="1">
            <a:off x="4343400" y="1638300"/>
            <a:ext cx="1562100" cy="1790700"/>
          </a:xfrm>
          <a:prstGeom prst="line">
            <a:avLst/>
          </a:prstGeom>
          <a:noFill/>
          <a:ln w="19050">
            <a:solidFill>
              <a:srgbClr val="E4FCBA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309914"/>
            <a:ext cx="5029200" cy="4419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005286" y="1324428"/>
            <a:ext cx="2743200" cy="914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2681924E-6C55-493C-9ED2-25D223FF722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and Image - Ideal for Summa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D48F768-1066-4DBA-A851-16D2479DC53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Line 6"/>
          <p:cNvSpPr>
            <a:spLocks noChangeShapeType="1"/>
          </p:cNvSpPr>
          <p:nvPr userDrawn="1"/>
        </p:nvSpPr>
        <p:spPr bwMode="auto">
          <a:xfrm>
            <a:off x="5372100" y="36163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5888038" y="28019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19800" y="28956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9"/>
          <p:cNvGrpSpPr/>
          <p:nvPr userDrawn="1"/>
        </p:nvGrpSpPr>
        <p:grpSpPr>
          <a:xfrm>
            <a:off x="5181600" y="152400"/>
            <a:ext cx="3962400" cy="6705600"/>
            <a:chOff x="5181600" y="152400"/>
            <a:chExt cx="3962400" cy="6705600"/>
          </a:xfrm>
        </p:grpSpPr>
        <p:pic>
          <p:nvPicPr>
            <p:cNvPr id="5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8665" t="77809" r="91" b="856"/>
            <a:stretch>
              <a:fillRect/>
            </a:stretch>
          </p:blipFill>
          <p:spPr bwMode="auto">
            <a:xfrm>
              <a:off x="5867400" y="5562600"/>
              <a:ext cx="32766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9946" t="7529" r="6267" b="84941"/>
            <a:stretch>
              <a:fillRect/>
            </a:stretch>
          </p:blipFill>
          <p:spPr bwMode="auto">
            <a:xfrm>
              <a:off x="5181600" y="152400"/>
              <a:ext cx="3543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3600" b="1">
                <a:solidFill>
                  <a:srgbClr val="D84027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D84027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and Image - 3 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und Diagonal Corner Rectangle 9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9EA4BC58-78E3-4FA2-9023-010391C25CB2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ine 6"/>
          <p:cNvSpPr>
            <a:spLocks noChangeShapeType="1"/>
          </p:cNvSpPr>
          <p:nvPr userDrawn="1"/>
        </p:nvSpPr>
        <p:spPr bwMode="auto">
          <a:xfrm>
            <a:off x="5372100" y="36163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" name="Rectangle 7"/>
          <p:cNvSpPr>
            <a:spLocks noChangeArrowheads="1"/>
          </p:cNvSpPr>
          <p:nvPr userDrawn="1"/>
        </p:nvSpPr>
        <p:spPr bwMode="auto">
          <a:xfrm>
            <a:off x="5888038" y="28019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81000" y="44958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Line 6"/>
          <p:cNvSpPr>
            <a:spLocks noChangeShapeType="1"/>
          </p:cNvSpPr>
          <p:nvPr userDrawn="1"/>
        </p:nvSpPr>
        <p:spPr bwMode="auto">
          <a:xfrm>
            <a:off x="5372100" y="52927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1" name="Rectangle 7"/>
          <p:cNvSpPr>
            <a:spLocks noChangeArrowheads="1"/>
          </p:cNvSpPr>
          <p:nvPr userDrawn="1"/>
        </p:nvSpPr>
        <p:spPr bwMode="auto">
          <a:xfrm>
            <a:off x="5888038" y="44783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2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152"/>
            <a:ext cx="7696200" cy="6397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19800" y="28956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720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19800" y="45720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oints and Text bo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8E843176-7905-43AD-8488-0AAA364BF20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81000" y="44958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152"/>
            <a:ext cx="7696200" cy="6397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720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486400" y="1219200"/>
            <a:ext cx="3233058" cy="47244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ct val="10000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324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SE Orientation with Satyam QMS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C2EAD4-BD1B-41B7-A0DC-CD250C034E65}" type="slidenum">
              <a:rPr lang="en-US"/>
              <a:pPr/>
              <a:t>‹#›</a:t>
            </a:fld>
            <a:r>
              <a:rPr lang="en-US"/>
              <a:t> of 12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DB2SE Orientation with Satyam QMS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81A29-64B3-4B0B-BF15-BE7C37D497A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DB2SE Orientation with Satyam QMS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122FD-A26D-4171-AF02-563AE02C89C5}" type="slidenum">
              <a:rPr lang="en-US"/>
              <a:pPr>
                <a:defRPr/>
              </a:pPr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/Section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8888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School of Leadership</a:t>
            </a:r>
          </a:p>
        </p:txBody>
      </p:sp>
      <p:pic>
        <p:nvPicPr>
          <p:cNvPr id="12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55F0926-E32B-406B-A623-C85BAA9A3B29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79"/>
          <p:cNvGrpSpPr>
            <a:grpSpLocks/>
          </p:cNvGrpSpPr>
          <p:nvPr userDrawn="1"/>
        </p:nvGrpSpPr>
        <p:grpSpPr bwMode="auto">
          <a:xfrm>
            <a:off x="7905750" y="242888"/>
            <a:ext cx="911225" cy="814387"/>
            <a:chOff x="7905750" y="242888"/>
            <a:chExt cx="911226" cy="814388"/>
          </a:xfrm>
        </p:grpSpPr>
        <p:sp>
          <p:nvSpPr>
            <p:cNvPr id="1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7905750" y="242888"/>
              <a:ext cx="906463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63"/>
            <p:cNvSpPr>
              <a:spLocks/>
            </p:cNvSpPr>
            <p:nvPr userDrawn="1"/>
          </p:nvSpPr>
          <p:spPr bwMode="auto">
            <a:xfrm>
              <a:off x="8091488" y="612776"/>
              <a:ext cx="195263" cy="280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32"/>
                </a:cxn>
                <a:cxn ang="0">
                  <a:pos x="123" y="177"/>
                </a:cxn>
                <a:cxn ang="0">
                  <a:pos x="0" y="0"/>
                </a:cxn>
              </a:cxnLst>
              <a:rect l="0" t="0" r="r" b="b"/>
              <a:pathLst>
                <a:path w="123" h="177">
                  <a:moveTo>
                    <a:pt x="0" y="0"/>
                  </a:moveTo>
                  <a:lnTo>
                    <a:pt x="115" y="32"/>
                  </a:lnTo>
                  <a:lnTo>
                    <a:pt x="123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64"/>
            <p:cNvSpPr>
              <a:spLocks/>
            </p:cNvSpPr>
            <p:nvPr userDrawn="1"/>
          </p:nvSpPr>
          <p:spPr bwMode="auto">
            <a:xfrm>
              <a:off x="8761413" y="352426"/>
              <a:ext cx="46038" cy="22225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5" y="13"/>
                </a:cxn>
                <a:cxn ang="0">
                  <a:pos x="27" y="12"/>
                </a:cxn>
                <a:cxn ang="0">
                  <a:pos x="29" y="10"/>
                </a:cxn>
                <a:cxn ang="0">
                  <a:pos x="29" y="7"/>
                </a:cxn>
                <a:cxn ang="0">
                  <a:pos x="29" y="7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4" y="13"/>
                </a:cxn>
                <a:cxn ang="0">
                  <a:pos x="7" y="14"/>
                </a:cxn>
                <a:cxn ang="0">
                  <a:pos x="23" y="14"/>
                </a:cxn>
              </a:cxnLst>
              <a:rect l="0" t="0" r="r" b="b"/>
              <a:pathLst>
                <a:path w="29" h="14">
                  <a:moveTo>
                    <a:pt x="23" y="14"/>
                  </a:moveTo>
                  <a:lnTo>
                    <a:pt x="25" y="13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65"/>
            <p:cNvSpPr>
              <a:spLocks/>
            </p:cNvSpPr>
            <p:nvPr userDrawn="1"/>
          </p:nvSpPr>
          <p:spPr bwMode="auto">
            <a:xfrm>
              <a:off x="8169275" y="484188"/>
              <a:ext cx="158750" cy="60325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00" y="5"/>
                </a:cxn>
                <a:cxn ang="0">
                  <a:pos x="99" y="4"/>
                </a:cxn>
                <a:cxn ang="0">
                  <a:pos x="99" y="3"/>
                </a:cxn>
                <a:cxn ang="0">
                  <a:pos x="99" y="1"/>
                </a:cxn>
                <a:cxn ang="0">
                  <a:pos x="99" y="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8"/>
                </a:cxn>
              </a:cxnLst>
              <a:rect l="0" t="0" r="r" b="b"/>
              <a:pathLst>
                <a:path w="100" h="38">
                  <a:moveTo>
                    <a:pt x="3" y="38"/>
                  </a:moveTo>
                  <a:lnTo>
                    <a:pt x="100" y="5"/>
                  </a:lnTo>
                  <a:lnTo>
                    <a:pt x="99" y="4"/>
                  </a:lnTo>
                  <a:lnTo>
                    <a:pt x="99" y="3"/>
                  </a:lnTo>
                  <a:lnTo>
                    <a:pt x="99" y="1"/>
                  </a:lnTo>
                  <a:lnTo>
                    <a:pt x="99" y="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66"/>
            <p:cNvSpPr>
              <a:spLocks/>
            </p:cNvSpPr>
            <p:nvPr userDrawn="1"/>
          </p:nvSpPr>
          <p:spPr bwMode="auto">
            <a:xfrm>
              <a:off x="7905750" y="479426"/>
              <a:ext cx="911226" cy="544513"/>
            </a:xfrm>
            <a:custGeom>
              <a:avLst/>
              <a:gdLst/>
              <a:ahLst/>
              <a:cxnLst>
                <a:cxn ang="0">
                  <a:pos x="542" y="158"/>
                </a:cxn>
                <a:cxn ang="0">
                  <a:pos x="563" y="135"/>
                </a:cxn>
                <a:cxn ang="0">
                  <a:pos x="573" y="103"/>
                </a:cxn>
                <a:cxn ang="0">
                  <a:pos x="570" y="60"/>
                </a:cxn>
                <a:cxn ang="0">
                  <a:pos x="567" y="61"/>
                </a:cxn>
                <a:cxn ang="0">
                  <a:pos x="563" y="71"/>
                </a:cxn>
                <a:cxn ang="0">
                  <a:pos x="540" y="73"/>
                </a:cxn>
                <a:cxn ang="0">
                  <a:pos x="514" y="73"/>
                </a:cxn>
                <a:cxn ang="0">
                  <a:pos x="504" y="72"/>
                </a:cxn>
                <a:cxn ang="0">
                  <a:pos x="496" y="55"/>
                </a:cxn>
                <a:cxn ang="0">
                  <a:pos x="491" y="2"/>
                </a:cxn>
                <a:cxn ang="0">
                  <a:pos x="478" y="0"/>
                </a:cxn>
                <a:cxn ang="0">
                  <a:pos x="458" y="1"/>
                </a:cxn>
                <a:cxn ang="0">
                  <a:pos x="441" y="5"/>
                </a:cxn>
                <a:cxn ang="0">
                  <a:pos x="110" y="60"/>
                </a:cxn>
                <a:cxn ang="0">
                  <a:pos x="95" y="59"/>
                </a:cxn>
                <a:cxn ang="0">
                  <a:pos x="16" y="29"/>
                </a:cxn>
                <a:cxn ang="0">
                  <a:pos x="3" y="74"/>
                </a:cxn>
                <a:cxn ang="0">
                  <a:pos x="0" y="107"/>
                </a:cxn>
                <a:cxn ang="0">
                  <a:pos x="1" y="129"/>
                </a:cxn>
                <a:cxn ang="0">
                  <a:pos x="15" y="194"/>
                </a:cxn>
                <a:cxn ang="0">
                  <a:pos x="45" y="257"/>
                </a:cxn>
                <a:cxn ang="0">
                  <a:pos x="91" y="309"/>
                </a:cxn>
                <a:cxn ang="0">
                  <a:pos x="170" y="270"/>
                </a:cxn>
                <a:cxn ang="0">
                  <a:pos x="163" y="289"/>
                </a:cxn>
                <a:cxn ang="0">
                  <a:pos x="193" y="312"/>
                </a:cxn>
                <a:cxn ang="0">
                  <a:pos x="179" y="329"/>
                </a:cxn>
                <a:cxn ang="0">
                  <a:pos x="157" y="329"/>
                </a:cxn>
                <a:cxn ang="0">
                  <a:pos x="119" y="327"/>
                </a:cxn>
                <a:cxn ang="0">
                  <a:pos x="140" y="335"/>
                </a:cxn>
                <a:cxn ang="0">
                  <a:pos x="162" y="341"/>
                </a:cxn>
                <a:cxn ang="0">
                  <a:pos x="187" y="343"/>
                </a:cxn>
                <a:cxn ang="0">
                  <a:pos x="204" y="343"/>
                </a:cxn>
                <a:cxn ang="0">
                  <a:pos x="221" y="341"/>
                </a:cxn>
                <a:cxn ang="0">
                  <a:pos x="237" y="338"/>
                </a:cxn>
                <a:cxn ang="0">
                  <a:pos x="271" y="328"/>
                </a:cxn>
                <a:cxn ang="0">
                  <a:pos x="309" y="312"/>
                </a:cxn>
                <a:cxn ang="0">
                  <a:pos x="339" y="293"/>
                </a:cxn>
                <a:cxn ang="0">
                  <a:pos x="353" y="279"/>
                </a:cxn>
                <a:cxn ang="0">
                  <a:pos x="286" y="282"/>
                </a:cxn>
                <a:cxn ang="0">
                  <a:pos x="353" y="257"/>
                </a:cxn>
                <a:cxn ang="0">
                  <a:pos x="361" y="249"/>
                </a:cxn>
                <a:cxn ang="0">
                  <a:pos x="371" y="239"/>
                </a:cxn>
                <a:cxn ang="0">
                  <a:pos x="393" y="180"/>
                </a:cxn>
                <a:cxn ang="0">
                  <a:pos x="415" y="156"/>
                </a:cxn>
                <a:cxn ang="0">
                  <a:pos x="428" y="162"/>
                </a:cxn>
                <a:cxn ang="0">
                  <a:pos x="417" y="192"/>
                </a:cxn>
                <a:cxn ang="0">
                  <a:pos x="396" y="216"/>
                </a:cxn>
                <a:cxn ang="0">
                  <a:pos x="380" y="247"/>
                </a:cxn>
                <a:cxn ang="0">
                  <a:pos x="380" y="256"/>
                </a:cxn>
                <a:cxn ang="0">
                  <a:pos x="416" y="214"/>
                </a:cxn>
                <a:cxn ang="0">
                  <a:pos x="451" y="182"/>
                </a:cxn>
                <a:cxn ang="0">
                  <a:pos x="500" y="167"/>
                </a:cxn>
                <a:cxn ang="0">
                  <a:pos x="518" y="166"/>
                </a:cxn>
              </a:cxnLst>
              <a:rect l="0" t="0" r="r" b="b"/>
              <a:pathLst>
                <a:path w="574" h="343">
                  <a:moveTo>
                    <a:pt x="518" y="166"/>
                  </a:moveTo>
                  <a:lnTo>
                    <a:pt x="525" y="165"/>
                  </a:lnTo>
                  <a:lnTo>
                    <a:pt x="531" y="164"/>
                  </a:lnTo>
                  <a:lnTo>
                    <a:pt x="537" y="161"/>
                  </a:lnTo>
                  <a:lnTo>
                    <a:pt x="542" y="158"/>
                  </a:lnTo>
                  <a:lnTo>
                    <a:pt x="547" y="154"/>
                  </a:lnTo>
                  <a:lnTo>
                    <a:pt x="552" y="150"/>
                  </a:lnTo>
                  <a:lnTo>
                    <a:pt x="556" y="145"/>
                  </a:lnTo>
                  <a:lnTo>
                    <a:pt x="560" y="140"/>
                  </a:lnTo>
                  <a:lnTo>
                    <a:pt x="563" y="135"/>
                  </a:lnTo>
                  <a:lnTo>
                    <a:pt x="566" y="129"/>
                  </a:lnTo>
                  <a:lnTo>
                    <a:pt x="568" y="122"/>
                  </a:lnTo>
                  <a:lnTo>
                    <a:pt x="570" y="116"/>
                  </a:lnTo>
                  <a:lnTo>
                    <a:pt x="572" y="109"/>
                  </a:lnTo>
                  <a:lnTo>
                    <a:pt x="573" y="103"/>
                  </a:lnTo>
                  <a:lnTo>
                    <a:pt x="574" y="96"/>
                  </a:lnTo>
                  <a:lnTo>
                    <a:pt x="574" y="89"/>
                  </a:lnTo>
                  <a:lnTo>
                    <a:pt x="574" y="79"/>
                  </a:lnTo>
                  <a:lnTo>
                    <a:pt x="572" y="69"/>
                  </a:lnTo>
                  <a:lnTo>
                    <a:pt x="570" y="60"/>
                  </a:lnTo>
                  <a:lnTo>
                    <a:pt x="567" y="51"/>
                  </a:lnTo>
                  <a:lnTo>
                    <a:pt x="567" y="55"/>
                  </a:lnTo>
                  <a:lnTo>
                    <a:pt x="567" y="57"/>
                  </a:lnTo>
                  <a:lnTo>
                    <a:pt x="567" y="59"/>
                  </a:lnTo>
                  <a:lnTo>
                    <a:pt x="567" y="61"/>
                  </a:lnTo>
                  <a:lnTo>
                    <a:pt x="567" y="64"/>
                  </a:lnTo>
                  <a:lnTo>
                    <a:pt x="567" y="66"/>
                  </a:lnTo>
                  <a:lnTo>
                    <a:pt x="566" y="68"/>
                  </a:lnTo>
                  <a:lnTo>
                    <a:pt x="565" y="70"/>
                  </a:lnTo>
                  <a:lnTo>
                    <a:pt x="563" y="71"/>
                  </a:lnTo>
                  <a:lnTo>
                    <a:pt x="560" y="72"/>
                  </a:lnTo>
                  <a:lnTo>
                    <a:pt x="557" y="73"/>
                  </a:lnTo>
                  <a:lnTo>
                    <a:pt x="552" y="73"/>
                  </a:lnTo>
                  <a:lnTo>
                    <a:pt x="547" y="73"/>
                  </a:lnTo>
                  <a:lnTo>
                    <a:pt x="540" y="73"/>
                  </a:lnTo>
                  <a:lnTo>
                    <a:pt x="534" y="73"/>
                  </a:lnTo>
                  <a:lnTo>
                    <a:pt x="527" y="73"/>
                  </a:lnTo>
                  <a:lnTo>
                    <a:pt x="522" y="73"/>
                  </a:lnTo>
                  <a:lnTo>
                    <a:pt x="517" y="73"/>
                  </a:lnTo>
                  <a:lnTo>
                    <a:pt x="514" y="73"/>
                  </a:lnTo>
                  <a:lnTo>
                    <a:pt x="512" y="73"/>
                  </a:lnTo>
                  <a:lnTo>
                    <a:pt x="511" y="73"/>
                  </a:lnTo>
                  <a:lnTo>
                    <a:pt x="510" y="73"/>
                  </a:lnTo>
                  <a:lnTo>
                    <a:pt x="507" y="73"/>
                  </a:lnTo>
                  <a:lnTo>
                    <a:pt x="504" y="72"/>
                  </a:lnTo>
                  <a:lnTo>
                    <a:pt x="501" y="71"/>
                  </a:lnTo>
                  <a:lnTo>
                    <a:pt x="498" y="68"/>
                  </a:lnTo>
                  <a:lnTo>
                    <a:pt x="497" y="65"/>
                  </a:lnTo>
                  <a:lnTo>
                    <a:pt x="496" y="61"/>
                  </a:lnTo>
                  <a:lnTo>
                    <a:pt x="496" y="55"/>
                  </a:lnTo>
                  <a:lnTo>
                    <a:pt x="496" y="40"/>
                  </a:lnTo>
                  <a:lnTo>
                    <a:pt x="495" y="21"/>
                  </a:lnTo>
                  <a:lnTo>
                    <a:pt x="495" y="2"/>
                  </a:lnTo>
                  <a:lnTo>
                    <a:pt x="493" y="2"/>
                  </a:lnTo>
                  <a:lnTo>
                    <a:pt x="491" y="2"/>
                  </a:lnTo>
                  <a:lnTo>
                    <a:pt x="488" y="1"/>
                  </a:lnTo>
                  <a:lnTo>
                    <a:pt x="486" y="1"/>
                  </a:lnTo>
                  <a:lnTo>
                    <a:pt x="483" y="1"/>
                  </a:lnTo>
                  <a:lnTo>
                    <a:pt x="480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1" y="0"/>
                  </a:lnTo>
                  <a:lnTo>
                    <a:pt x="467" y="0"/>
                  </a:lnTo>
                  <a:lnTo>
                    <a:pt x="462" y="0"/>
                  </a:lnTo>
                  <a:lnTo>
                    <a:pt x="458" y="1"/>
                  </a:lnTo>
                  <a:lnTo>
                    <a:pt x="454" y="1"/>
                  </a:lnTo>
                  <a:lnTo>
                    <a:pt x="449" y="2"/>
                  </a:lnTo>
                  <a:lnTo>
                    <a:pt x="445" y="3"/>
                  </a:lnTo>
                  <a:lnTo>
                    <a:pt x="441" y="5"/>
                  </a:lnTo>
                  <a:lnTo>
                    <a:pt x="441" y="5"/>
                  </a:lnTo>
                  <a:lnTo>
                    <a:pt x="436" y="119"/>
                  </a:lnTo>
                  <a:lnTo>
                    <a:pt x="252" y="282"/>
                  </a:lnTo>
                  <a:lnTo>
                    <a:pt x="112" y="238"/>
                  </a:lnTo>
                  <a:lnTo>
                    <a:pt x="96" y="65"/>
                  </a:lnTo>
                  <a:lnTo>
                    <a:pt x="110" y="60"/>
                  </a:lnTo>
                  <a:lnTo>
                    <a:pt x="110" y="59"/>
                  </a:lnTo>
                  <a:lnTo>
                    <a:pt x="110" y="57"/>
                  </a:lnTo>
                  <a:lnTo>
                    <a:pt x="110" y="55"/>
                  </a:lnTo>
                  <a:lnTo>
                    <a:pt x="111" y="54"/>
                  </a:lnTo>
                  <a:lnTo>
                    <a:pt x="95" y="59"/>
                  </a:lnTo>
                  <a:lnTo>
                    <a:pt x="57" y="55"/>
                  </a:lnTo>
                  <a:lnTo>
                    <a:pt x="24" y="19"/>
                  </a:lnTo>
                  <a:lnTo>
                    <a:pt x="23" y="14"/>
                  </a:lnTo>
                  <a:lnTo>
                    <a:pt x="19" y="22"/>
                  </a:lnTo>
                  <a:lnTo>
                    <a:pt x="16" y="29"/>
                  </a:lnTo>
                  <a:lnTo>
                    <a:pt x="12" y="37"/>
                  </a:lnTo>
                  <a:lnTo>
                    <a:pt x="10" y="46"/>
                  </a:lnTo>
                  <a:lnTo>
                    <a:pt x="7" y="55"/>
                  </a:lnTo>
                  <a:lnTo>
                    <a:pt x="5" y="64"/>
                  </a:lnTo>
                  <a:lnTo>
                    <a:pt x="3" y="74"/>
                  </a:lnTo>
                  <a:lnTo>
                    <a:pt x="1" y="84"/>
                  </a:lnTo>
                  <a:lnTo>
                    <a:pt x="1" y="90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1" y="129"/>
                  </a:lnTo>
                  <a:lnTo>
                    <a:pt x="2" y="141"/>
                  </a:lnTo>
                  <a:lnTo>
                    <a:pt x="4" y="154"/>
                  </a:lnTo>
                  <a:lnTo>
                    <a:pt x="7" y="168"/>
                  </a:lnTo>
                  <a:lnTo>
                    <a:pt x="10" y="181"/>
                  </a:lnTo>
                  <a:lnTo>
                    <a:pt x="15" y="194"/>
                  </a:lnTo>
                  <a:lnTo>
                    <a:pt x="19" y="207"/>
                  </a:lnTo>
                  <a:lnTo>
                    <a:pt x="25" y="220"/>
                  </a:lnTo>
                  <a:lnTo>
                    <a:pt x="31" y="233"/>
                  </a:lnTo>
                  <a:lnTo>
                    <a:pt x="37" y="245"/>
                  </a:lnTo>
                  <a:lnTo>
                    <a:pt x="45" y="257"/>
                  </a:lnTo>
                  <a:lnTo>
                    <a:pt x="53" y="269"/>
                  </a:lnTo>
                  <a:lnTo>
                    <a:pt x="61" y="280"/>
                  </a:lnTo>
                  <a:lnTo>
                    <a:pt x="71" y="290"/>
                  </a:lnTo>
                  <a:lnTo>
                    <a:pt x="81" y="300"/>
                  </a:lnTo>
                  <a:lnTo>
                    <a:pt x="91" y="309"/>
                  </a:lnTo>
                  <a:lnTo>
                    <a:pt x="143" y="294"/>
                  </a:lnTo>
                  <a:lnTo>
                    <a:pt x="149" y="281"/>
                  </a:lnTo>
                  <a:lnTo>
                    <a:pt x="156" y="272"/>
                  </a:lnTo>
                  <a:lnTo>
                    <a:pt x="163" y="270"/>
                  </a:lnTo>
                  <a:lnTo>
                    <a:pt x="170" y="270"/>
                  </a:lnTo>
                  <a:lnTo>
                    <a:pt x="177" y="272"/>
                  </a:lnTo>
                  <a:lnTo>
                    <a:pt x="182" y="276"/>
                  </a:lnTo>
                  <a:lnTo>
                    <a:pt x="185" y="279"/>
                  </a:lnTo>
                  <a:lnTo>
                    <a:pt x="187" y="280"/>
                  </a:lnTo>
                  <a:lnTo>
                    <a:pt x="163" y="289"/>
                  </a:lnTo>
                  <a:lnTo>
                    <a:pt x="171" y="312"/>
                  </a:lnTo>
                  <a:lnTo>
                    <a:pt x="194" y="306"/>
                  </a:lnTo>
                  <a:lnTo>
                    <a:pt x="194" y="307"/>
                  </a:lnTo>
                  <a:lnTo>
                    <a:pt x="194" y="309"/>
                  </a:lnTo>
                  <a:lnTo>
                    <a:pt x="193" y="312"/>
                  </a:lnTo>
                  <a:lnTo>
                    <a:pt x="192" y="315"/>
                  </a:lnTo>
                  <a:lnTo>
                    <a:pt x="190" y="318"/>
                  </a:lnTo>
                  <a:lnTo>
                    <a:pt x="188" y="322"/>
                  </a:lnTo>
                  <a:lnTo>
                    <a:pt x="184" y="326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0" y="331"/>
                  </a:lnTo>
                  <a:lnTo>
                    <a:pt x="165" y="331"/>
                  </a:lnTo>
                  <a:lnTo>
                    <a:pt x="161" y="330"/>
                  </a:lnTo>
                  <a:lnTo>
                    <a:pt x="157" y="329"/>
                  </a:lnTo>
                  <a:lnTo>
                    <a:pt x="154" y="327"/>
                  </a:lnTo>
                  <a:lnTo>
                    <a:pt x="151" y="324"/>
                  </a:lnTo>
                  <a:lnTo>
                    <a:pt x="149" y="321"/>
                  </a:lnTo>
                  <a:lnTo>
                    <a:pt x="148" y="318"/>
                  </a:lnTo>
                  <a:lnTo>
                    <a:pt x="119" y="327"/>
                  </a:lnTo>
                  <a:lnTo>
                    <a:pt x="123" y="329"/>
                  </a:lnTo>
                  <a:lnTo>
                    <a:pt x="127" y="330"/>
                  </a:lnTo>
                  <a:lnTo>
                    <a:pt x="131" y="332"/>
                  </a:lnTo>
                  <a:lnTo>
                    <a:pt x="135" y="334"/>
                  </a:lnTo>
                  <a:lnTo>
                    <a:pt x="140" y="335"/>
                  </a:lnTo>
                  <a:lnTo>
                    <a:pt x="144" y="337"/>
                  </a:lnTo>
                  <a:lnTo>
                    <a:pt x="149" y="338"/>
                  </a:lnTo>
                  <a:lnTo>
                    <a:pt x="153" y="339"/>
                  </a:lnTo>
                  <a:lnTo>
                    <a:pt x="158" y="340"/>
                  </a:lnTo>
                  <a:lnTo>
                    <a:pt x="162" y="341"/>
                  </a:lnTo>
                  <a:lnTo>
                    <a:pt x="167" y="342"/>
                  </a:lnTo>
                  <a:lnTo>
                    <a:pt x="172" y="343"/>
                  </a:lnTo>
                  <a:lnTo>
                    <a:pt x="177" y="343"/>
                  </a:lnTo>
                  <a:lnTo>
                    <a:pt x="182" y="343"/>
                  </a:lnTo>
                  <a:lnTo>
                    <a:pt x="187" y="343"/>
                  </a:lnTo>
                  <a:lnTo>
                    <a:pt x="192" y="343"/>
                  </a:lnTo>
                  <a:lnTo>
                    <a:pt x="195" y="343"/>
                  </a:lnTo>
                  <a:lnTo>
                    <a:pt x="198" y="343"/>
                  </a:lnTo>
                  <a:lnTo>
                    <a:pt x="201" y="343"/>
                  </a:lnTo>
                  <a:lnTo>
                    <a:pt x="204" y="343"/>
                  </a:lnTo>
                  <a:lnTo>
                    <a:pt x="208" y="343"/>
                  </a:lnTo>
                  <a:lnTo>
                    <a:pt x="211" y="343"/>
                  </a:lnTo>
                  <a:lnTo>
                    <a:pt x="214" y="342"/>
                  </a:lnTo>
                  <a:lnTo>
                    <a:pt x="217" y="342"/>
                  </a:lnTo>
                  <a:lnTo>
                    <a:pt x="221" y="341"/>
                  </a:lnTo>
                  <a:lnTo>
                    <a:pt x="224" y="341"/>
                  </a:lnTo>
                  <a:lnTo>
                    <a:pt x="227" y="340"/>
                  </a:lnTo>
                  <a:lnTo>
                    <a:pt x="231" y="339"/>
                  </a:lnTo>
                  <a:lnTo>
                    <a:pt x="234" y="339"/>
                  </a:lnTo>
                  <a:lnTo>
                    <a:pt x="237" y="338"/>
                  </a:lnTo>
                  <a:lnTo>
                    <a:pt x="241" y="337"/>
                  </a:lnTo>
                  <a:lnTo>
                    <a:pt x="244" y="336"/>
                  </a:lnTo>
                  <a:lnTo>
                    <a:pt x="254" y="334"/>
                  </a:lnTo>
                  <a:lnTo>
                    <a:pt x="263" y="331"/>
                  </a:lnTo>
                  <a:lnTo>
                    <a:pt x="271" y="328"/>
                  </a:lnTo>
                  <a:lnTo>
                    <a:pt x="279" y="325"/>
                  </a:lnTo>
                  <a:lnTo>
                    <a:pt x="287" y="322"/>
                  </a:lnTo>
                  <a:lnTo>
                    <a:pt x="295" y="319"/>
                  </a:lnTo>
                  <a:lnTo>
                    <a:pt x="302" y="315"/>
                  </a:lnTo>
                  <a:lnTo>
                    <a:pt x="309" y="312"/>
                  </a:lnTo>
                  <a:lnTo>
                    <a:pt x="315" y="308"/>
                  </a:lnTo>
                  <a:lnTo>
                    <a:pt x="322" y="304"/>
                  </a:lnTo>
                  <a:lnTo>
                    <a:pt x="328" y="301"/>
                  </a:lnTo>
                  <a:lnTo>
                    <a:pt x="334" y="297"/>
                  </a:lnTo>
                  <a:lnTo>
                    <a:pt x="339" y="293"/>
                  </a:lnTo>
                  <a:lnTo>
                    <a:pt x="344" y="289"/>
                  </a:lnTo>
                  <a:lnTo>
                    <a:pt x="349" y="285"/>
                  </a:lnTo>
                  <a:lnTo>
                    <a:pt x="354" y="281"/>
                  </a:lnTo>
                  <a:lnTo>
                    <a:pt x="354" y="280"/>
                  </a:lnTo>
                  <a:lnTo>
                    <a:pt x="353" y="279"/>
                  </a:lnTo>
                  <a:lnTo>
                    <a:pt x="353" y="279"/>
                  </a:lnTo>
                  <a:lnTo>
                    <a:pt x="352" y="278"/>
                  </a:lnTo>
                  <a:lnTo>
                    <a:pt x="343" y="282"/>
                  </a:lnTo>
                  <a:lnTo>
                    <a:pt x="288" y="288"/>
                  </a:lnTo>
                  <a:lnTo>
                    <a:pt x="286" y="282"/>
                  </a:lnTo>
                  <a:lnTo>
                    <a:pt x="345" y="262"/>
                  </a:lnTo>
                  <a:lnTo>
                    <a:pt x="351" y="261"/>
                  </a:lnTo>
                  <a:lnTo>
                    <a:pt x="352" y="260"/>
                  </a:lnTo>
                  <a:lnTo>
                    <a:pt x="352" y="259"/>
                  </a:lnTo>
                  <a:lnTo>
                    <a:pt x="353" y="257"/>
                  </a:lnTo>
                  <a:lnTo>
                    <a:pt x="354" y="256"/>
                  </a:lnTo>
                  <a:lnTo>
                    <a:pt x="355" y="254"/>
                  </a:lnTo>
                  <a:lnTo>
                    <a:pt x="357" y="252"/>
                  </a:lnTo>
                  <a:lnTo>
                    <a:pt x="359" y="250"/>
                  </a:lnTo>
                  <a:lnTo>
                    <a:pt x="361" y="249"/>
                  </a:lnTo>
                  <a:lnTo>
                    <a:pt x="363" y="248"/>
                  </a:lnTo>
                  <a:lnTo>
                    <a:pt x="365" y="248"/>
                  </a:lnTo>
                  <a:lnTo>
                    <a:pt x="367" y="248"/>
                  </a:lnTo>
                  <a:lnTo>
                    <a:pt x="369" y="248"/>
                  </a:lnTo>
                  <a:lnTo>
                    <a:pt x="371" y="239"/>
                  </a:lnTo>
                  <a:lnTo>
                    <a:pt x="374" y="229"/>
                  </a:lnTo>
                  <a:lnTo>
                    <a:pt x="377" y="217"/>
                  </a:lnTo>
                  <a:lnTo>
                    <a:pt x="381" y="205"/>
                  </a:lnTo>
                  <a:lnTo>
                    <a:pt x="387" y="192"/>
                  </a:lnTo>
                  <a:lnTo>
                    <a:pt x="393" y="180"/>
                  </a:lnTo>
                  <a:lnTo>
                    <a:pt x="401" y="169"/>
                  </a:lnTo>
                  <a:lnTo>
                    <a:pt x="410" y="159"/>
                  </a:lnTo>
                  <a:lnTo>
                    <a:pt x="410" y="158"/>
                  </a:lnTo>
                  <a:lnTo>
                    <a:pt x="412" y="157"/>
                  </a:lnTo>
                  <a:lnTo>
                    <a:pt x="415" y="156"/>
                  </a:lnTo>
                  <a:lnTo>
                    <a:pt x="418" y="155"/>
                  </a:lnTo>
                  <a:lnTo>
                    <a:pt x="421" y="154"/>
                  </a:lnTo>
                  <a:lnTo>
                    <a:pt x="424" y="155"/>
                  </a:lnTo>
                  <a:lnTo>
                    <a:pt x="427" y="157"/>
                  </a:lnTo>
                  <a:lnTo>
                    <a:pt x="428" y="162"/>
                  </a:lnTo>
                  <a:lnTo>
                    <a:pt x="428" y="168"/>
                  </a:lnTo>
                  <a:lnTo>
                    <a:pt x="427" y="174"/>
                  </a:lnTo>
                  <a:lnTo>
                    <a:pt x="424" y="180"/>
                  </a:lnTo>
                  <a:lnTo>
                    <a:pt x="421" y="186"/>
                  </a:lnTo>
                  <a:lnTo>
                    <a:pt x="417" y="192"/>
                  </a:lnTo>
                  <a:lnTo>
                    <a:pt x="412" y="198"/>
                  </a:lnTo>
                  <a:lnTo>
                    <a:pt x="407" y="203"/>
                  </a:lnTo>
                  <a:lnTo>
                    <a:pt x="403" y="207"/>
                  </a:lnTo>
                  <a:lnTo>
                    <a:pt x="399" y="211"/>
                  </a:lnTo>
                  <a:lnTo>
                    <a:pt x="396" y="216"/>
                  </a:lnTo>
                  <a:lnTo>
                    <a:pt x="392" y="222"/>
                  </a:lnTo>
                  <a:lnTo>
                    <a:pt x="388" y="228"/>
                  </a:lnTo>
                  <a:lnTo>
                    <a:pt x="385" y="235"/>
                  </a:lnTo>
                  <a:lnTo>
                    <a:pt x="382" y="241"/>
                  </a:lnTo>
                  <a:lnTo>
                    <a:pt x="380" y="247"/>
                  </a:lnTo>
                  <a:lnTo>
                    <a:pt x="378" y="252"/>
                  </a:lnTo>
                  <a:lnTo>
                    <a:pt x="378" y="253"/>
                  </a:lnTo>
                  <a:lnTo>
                    <a:pt x="379" y="254"/>
                  </a:lnTo>
                  <a:lnTo>
                    <a:pt x="380" y="255"/>
                  </a:lnTo>
                  <a:lnTo>
                    <a:pt x="380" y="256"/>
                  </a:lnTo>
                  <a:lnTo>
                    <a:pt x="388" y="247"/>
                  </a:lnTo>
                  <a:lnTo>
                    <a:pt x="395" y="239"/>
                  </a:lnTo>
                  <a:lnTo>
                    <a:pt x="402" y="230"/>
                  </a:lnTo>
                  <a:lnTo>
                    <a:pt x="409" y="222"/>
                  </a:lnTo>
                  <a:lnTo>
                    <a:pt x="416" y="214"/>
                  </a:lnTo>
                  <a:lnTo>
                    <a:pt x="422" y="207"/>
                  </a:lnTo>
                  <a:lnTo>
                    <a:pt x="429" y="200"/>
                  </a:lnTo>
                  <a:lnTo>
                    <a:pt x="436" y="193"/>
                  </a:lnTo>
                  <a:lnTo>
                    <a:pt x="443" y="187"/>
                  </a:lnTo>
                  <a:lnTo>
                    <a:pt x="451" y="182"/>
                  </a:lnTo>
                  <a:lnTo>
                    <a:pt x="459" y="177"/>
                  </a:lnTo>
                  <a:lnTo>
                    <a:pt x="468" y="173"/>
                  </a:lnTo>
                  <a:lnTo>
                    <a:pt x="478" y="170"/>
                  </a:lnTo>
                  <a:lnTo>
                    <a:pt x="489" y="168"/>
                  </a:lnTo>
                  <a:lnTo>
                    <a:pt x="500" y="167"/>
                  </a:lnTo>
                  <a:lnTo>
                    <a:pt x="513" y="166"/>
                  </a:lnTo>
                  <a:lnTo>
                    <a:pt x="514" y="166"/>
                  </a:lnTo>
                  <a:lnTo>
                    <a:pt x="516" y="166"/>
                  </a:lnTo>
                  <a:lnTo>
                    <a:pt x="517" y="166"/>
                  </a:lnTo>
                  <a:lnTo>
                    <a:pt x="518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67"/>
            <p:cNvSpPr>
              <a:spLocks/>
            </p:cNvSpPr>
            <p:nvPr userDrawn="1"/>
          </p:nvSpPr>
          <p:spPr bwMode="auto">
            <a:xfrm>
              <a:off x="8458200" y="473076"/>
              <a:ext cx="147638" cy="68263"/>
            </a:xfrm>
            <a:custGeom>
              <a:avLst/>
              <a:gdLst/>
              <a:ahLst/>
              <a:cxnLst>
                <a:cxn ang="0">
                  <a:pos x="93" y="9"/>
                </a:cxn>
                <a:cxn ang="0">
                  <a:pos x="27" y="0"/>
                </a:cxn>
                <a:cxn ang="0">
                  <a:pos x="0" y="43"/>
                </a:cxn>
                <a:cxn ang="0">
                  <a:pos x="7" y="42"/>
                </a:cxn>
                <a:cxn ang="0">
                  <a:pos x="13" y="42"/>
                </a:cxn>
                <a:cxn ang="0">
                  <a:pos x="19" y="41"/>
                </a:cxn>
                <a:cxn ang="0">
                  <a:pos x="26" y="39"/>
                </a:cxn>
                <a:cxn ang="0">
                  <a:pos x="32" y="38"/>
                </a:cxn>
                <a:cxn ang="0">
                  <a:pos x="38" y="36"/>
                </a:cxn>
                <a:cxn ang="0">
                  <a:pos x="44" y="34"/>
                </a:cxn>
                <a:cxn ang="0">
                  <a:pos x="50" y="31"/>
                </a:cxn>
                <a:cxn ang="0">
                  <a:pos x="55" y="29"/>
                </a:cxn>
                <a:cxn ang="0">
                  <a:pos x="61" y="26"/>
                </a:cxn>
                <a:cxn ang="0">
                  <a:pos x="67" y="23"/>
                </a:cxn>
                <a:cxn ang="0">
                  <a:pos x="72" y="20"/>
                </a:cxn>
                <a:cxn ang="0">
                  <a:pos x="77" y="17"/>
                </a:cxn>
                <a:cxn ang="0">
                  <a:pos x="83" y="14"/>
                </a:cxn>
                <a:cxn ang="0">
                  <a:pos x="88" y="12"/>
                </a:cxn>
                <a:cxn ang="0">
                  <a:pos x="93" y="9"/>
                </a:cxn>
              </a:cxnLst>
              <a:rect l="0" t="0" r="r" b="b"/>
              <a:pathLst>
                <a:path w="93" h="43">
                  <a:moveTo>
                    <a:pt x="93" y="9"/>
                  </a:moveTo>
                  <a:lnTo>
                    <a:pt x="27" y="0"/>
                  </a:lnTo>
                  <a:lnTo>
                    <a:pt x="0" y="43"/>
                  </a:lnTo>
                  <a:lnTo>
                    <a:pt x="7" y="42"/>
                  </a:lnTo>
                  <a:lnTo>
                    <a:pt x="13" y="42"/>
                  </a:lnTo>
                  <a:lnTo>
                    <a:pt x="19" y="41"/>
                  </a:lnTo>
                  <a:lnTo>
                    <a:pt x="26" y="39"/>
                  </a:lnTo>
                  <a:lnTo>
                    <a:pt x="32" y="38"/>
                  </a:lnTo>
                  <a:lnTo>
                    <a:pt x="38" y="36"/>
                  </a:lnTo>
                  <a:lnTo>
                    <a:pt x="44" y="34"/>
                  </a:lnTo>
                  <a:lnTo>
                    <a:pt x="50" y="31"/>
                  </a:lnTo>
                  <a:lnTo>
                    <a:pt x="55" y="29"/>
                  </a:lnTo>
                  <a:lnTo>
                    <a:pt x="61" y="26"/>
                  </a:lnTo>
                  <a:lnTo>
                    <a:pt x="67" y="23"/>
                  </a:lnTo>
                  <a:lnTo>
                    <a:pt x="72" y="20"/>
                  </a:lnTo>
                  <a:lnTo>
                    <a:pt x="77" y="17"/>
                  </a:lnTo>
                  <a:lnTo>
                    <a:pt x="83" y="14"/>
                  </a:lnTo>
                  <a:lnTo>
                    <a:pt x="88" y="12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68"/>
            <p:cNvSpPr>
              <a:spLocks/>
            </p:cNvSpPr>
            <p:nvPr userDrawn="1"/>
          </p:nvSpPr>
          <p:spPr bwMode="auto">
            <a:xfrm>
              <a:off x="8410575" y="466726"/>
              <a:ext cx="90488" cy="7461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57" y="4"/>
                </a:cxn>
                <a:cxn ang="0">
                  <a:pos x="26" y="0"/>
                </a:cxn>
                <a:cxn ang="0">
                  <a:pos x="0" y="42"/>
                </a:cxn>
                <a:cxn ang="0">
                  <a:pos x="4" y="43"/>
                </a:cxn>
                <a:cxn ang="0">
                  <a:pos x="8" y="44"/>
                </a:cxn>
                <a:cxn ang="0">
                  <a:pos x="12" y="45"/>
                </a:cxn>
                <a:cxn ang="0">
                  <a:pos x="16" y="45"/>
                </a:cxn>
                <a:cxn ang="0">
                  <a:pos x="19" y="46"/>
                </a:cxn>
                <a:cxn ang="0">
                  <a:pos x="23" y="46"/>
                </a:cxn>
                <a:cxn ang="0">
                  <a:pos x="27" y="47"/>
                </a:cxn>
                <a:cxn ang="0">
                  <a:pos x="30" y="47"/>
                </a:cxn>
              </a:cxnLst>
              <a:rect l="0" t="0" r="r" b="b"/>
              <a:pathLst>
                <a:path w="57" h="47">
                  <a:moveTo>
                    <a:pt x="30" y="47"/>
                  </a:moveTo>
                  <a:lnTo>
                    <a:pt x="57" y="4"/>
                  </a:lnTo>
                  <a:lnTo>
                    <a:pt x="26" y="0"/>
                  </a:lnTo>
                  <a:lnTo>
                    <a:pt x="0" y="42"/>
                  </a:lnTo>
                  <a:lnTo>
                    <a:pt x="4" y="43"/>
                  </a:lnTo>
                  <a:lnTo>
                    <a:pt x="8" y="44"/>
                  </a:lnTo>
                  <a:lnTo>
                    <a:pt x="12" y="45"/>
                  </a:lnTo>
                  <a:lnTo>
                    <a:pt x="16" y="45"/>
                  </a:lnTo>
                  <a:lnTo>
                    <a:pt x="19" y="46"/>
                  </a:lnTo>
                  <a:lnTo>
                    <a:pt x="23" y="46"/>
                  </a:lnTo>
                  <a:lnTo>
                    <a:pt x="27" y="47"/>
                  </a:lnTo>
                  <a:lnTo>
                    <a:pt x="3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69"/>
            <p:cNvSpPr>
              <a:spLocks/>
            </p:cNvSpPr>
            <p:nvPr userDrawn="1"/>
          </p:nvSpPr>
          <p:spPr bwMode="auto">
            <a:xfrm>
              <a:off x="7964488" y="415926"/>
              <a:ext cx="87313" cy="1317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51"/>
                </a:cxn>
                <a:cxn ang="0">
                  <a:pos x="26" y="77"/>
                </a:cxn>
                <a:cxn ang="0">
                  <a:pos x="55" y="83"/>
                </a:cxn>
                <a:cxn ang="0">
                  <a:pos x="35" y="0"/>
                </a:cxn>
                <a:cxn ang="0">
                  <a:pos x="31" y="3"/>
                </a:cxn>
                <a:cxn ang="0">
                  <a:pos x="26" y="6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4" y="28"/>
                </a:cxn>
                <a:cxn ang="0">
                  <a:pos x="0" y="34"/>
                </a:cxn>
              </a:cxnLst>
              <a:rect l="0" t="0" r="r" b="b"/>
              <a:pathLst>
                <a:path w="55" h="83">
                  <a:moveTo>
                    <a:pt x="0" y="34"/>
                  </a:moveTo>
                  <a:lnTo>
                    <a:pt x="3" y="51"/>
                  </a:lnTo>
                  <a:lnTo>
                    <a:pt x="26" y="77"/>
                  </a:lnTo>
                  <a:lnTo>
                    <a:pt x="55" y="83"/>
                  </a:lnTo>
                  <a:lnTo>
                    <a:pt x="35" y="0"/>
                  </a:lnTo>
                  <a:lnTo>
                    <a:pt x="31" y="3"/>
                  </a:lnTo>
                  <a:lnTo>
                    <a:pt x="26" y="6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4" y="2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70"/>
            <p:cNvSpPr>
              <a:spLocks/>
            </p:cNvSpPr>
            <p:nvPr userDrawn="1"/>
          </p:nvSpPr>
          <p:spPr bwMode="auto">
            <a:xfrm>
              <a:off x="8001000" y="457200"/>
              <a:ext cx="236538" cy="746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47"/>
                </a:cxn>
                <a:cxn ang="0">
                  <a:pos x="149" y="6"/>
                </a:cxn>
                <a:cxn ang="0">
                  <a:pos x="148" y="4"/>
                </a:cxn>
                <a:cxn ang="0">
                  <a:pos x="147" y="3"/>
                </a:cxn>
                <a:cxn ang="0">
                  <a:pos x="145" y="2"/>
                </a:cxn>
                <a:cxn ang="0">
                  <a:pos x="144" y="0"/>
                </a:cxn>
                <a:cxn ang="0">
                  <a:pos x="0" y="38"/>
                </a:cxn>
              </a:cxnLst>
              <a:rect l="0" t="0" r="r" b="b"/>
              <a:pathLst>
                <a:path w="149" h="47">
                  <a:moveTo>
                    <a:pt x="0" y="38"/>
                  </a:moveTo>
                  <a:lnTo>
                    <a:pt x="7" y="47"/>
                  </a:lnTo>
                  <a:lnTo>
                    <a:pt x="149" y="6"/>
                  </a:lnTo>
                  <a:lnTo>
                    <a:pt x="148" y="4"/>
                  </a:lnTo>
                  <a:lnTo>
                    <a:pt x="147" y="3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71"/>
            <p:cNvSpPr>
              <a:spLocks/>
            </p:cNvSpPr>
            <p:nvPr userDrawn="1"/>
          </p:nvSpPr>
          <p:spPr bwMode="auto">
            <a:xfrm>
              <a:off x="8435975" y="830263"/>
              <a:ext cx="214313" cy="21907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1" y="61"/>
                </a:cxn>
                <a:cxn ang="0">
                  <a:pos x="17" y="69"/>
                </a:cxn>
                <a:cxn ang="0">
                  <a:pos x="4" y="138"/>
                </a:cxn>
                <a:cxn ang="0">
                  <a:pos x="34" y="67"/>
                </a:cxn>
                <a:cxn ang="0">
                  <a:pos x="38" y="66"/>
                </a:cxn>
                <a:cxn ang="0">
                  <a:pos x="41" y="65"/>
                </a:cxn>
                <a:cxn ang="0">
                  <a:pos x="44" y="62"/>
                </a:cxn>
                <a:cxn ang="0">
                  <a:pos x="46" y="59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6" y="50"/>
                </a:cxn>
                <a:cxn ang="0">
                  <a:pos x="64" y="50"/>
                </a:cxn>
                <a:cxn ang="0">
                  <a:pos x="74" y="49"/>
                </a:cxn>
                <a:cxn ang="0">
                  <a:pos x="84" y="47"/>
                </a:cxn>
                <a:cxn ang="0">
                  <a:pos x="95" y="44"/>
                </a:cxn>
                <a:cxn ang="0">
                  <a:pos x="106" y="40"/>
                </a:cxn>
                <a:cxn ang="0">
                  <a:pos x="116" y="34"/>
                </a:cxn>
                <a:cxn ang="0">
                  <a:pos x="126" y="26"/>
                </a:cxn>
                <a:cxn ang="0">
                  <a:pos x="129" y="24"/>
                </a:cxn>
                <a:cxn ang="0">
                  <a:pos x="133" y="17"/>
                </a:cxn>
                <a:cxn ang="0">
                  <a:pos x="135" y="9"/>
                </a:cxn>
                <a:cxn ang="0">
                  <a:pos x="131" y="2"/>
                </a:cxn>
                <a:cxn ang="0">
                  <a:pos x="123" y="0"/>
                </a:cxn>
                <a:cxn ang="0">
                  <a:pos x="112" y="4"/>
                </a:cxn>
                <a:cxn ang="0">
                  <a:pos x="101" y="11"/>
                </a:cxn>
                <a:cxn ang="0">
                  <a:pos x="90" y="20"/>
                </a:cxn>
                <a:cxn ang="0">
                  <a:pos x="81" y="27"/>
                </a:cxn>
                <a:cxn ang="0">
                  <a:pos x="69" y="32"/>
                </a:cxn>
                <a:cxn ang="0">
                  <a:pos x="58" y="36"/>
                </a:cxn>
                <a:cxn ang="0">
                  <a:pos x="48" y="38"/>
                </a:cxn>
                <a:cxn ang="0">
                  <a:pos x="47" y="36"/>
                </a:cxn>
                <a:cxn ang="0">
                  <a:pos x="46" y="35"/>
                </a:cxn>
                <a:cxn ang="0">
                  <a:pos x="40" y="41"/>
                </a:cxn>
                <a:cxn ang="0">
                  <a:pos x="34" y="47"/>
                </a:cxn>
                <a:cxn ang="0">
                  <a:pos x="27" y="54"/>
                </a:cxn>
                <a:cxn ang="0">
                  <a:pos x="20" y="60"/>
                </a:cxn>
              </a:cxnLst>
              <a:rect l="0" t="0" r="r" b="b"/>
              <a:pathLst>
                <a:path w="135" h="138">
                  <a:moveTo>
                    <a:pt x="20" y="60"/>
                  </a:moveTo>
                  <a:lnTo>
                    <a:pt x="20" y="60"/>
                  </a:lnTo>
                  <a:lnTo>
                    <a:pt x="21" y="60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17" y="69"/>
                  </a:lnTo>
                  <a:lnTo>
                    <a:pt x="0" y="133"/>
                  </a:lnTo>
                  <a:lnTo>
                    <a:pt x="4" y="138"/>
                  </a:lnTo>
                  <a:lnTo>
                    <a:pt x="33" y="72"/>
                  </a:lnTo>
                  <a:lnTo>
                    <a:pt x="34" y="67"/>
                  </a:lnTo>
                  <a:lnTo>
                    <a:pt x="36" y="67"/>
                  </a:lnTo>
                  <a:lnTo>
                    <a:pt x="38" y="66"/>
                  </a:lnTo>
                  <a:lnTo>
                    <a:pt x="39" y="66"/>
                  </a:lnTo>
                  <a:lnTo>
                    <a:pt x="41" y="65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46" y="59"/>
                  </a:lnTo>
                  <a:lnTo>
                    <a:pt x="48" y="57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69" y="50"/>
                  </a:lnTo>
                  <a:lnTo>
                    <a:pt x="74" y="49"/>
                  </a:lnTo>
                  <a:lnTo>
                    <a:pt x="79" y="49"/>
                  </a:lnTo>
                  <a:lnTo>
                    <a:pt x="84" y="47"/>
                  </a:lnTo>
                  <a:lnTo>
                    <a:pt x="89" y="46"/>
                  </a:lnTo>
                  <a:lnTo>
                    <a:pt x="95" y="44"/>
                  </a:lnTo>
                  <a:lnTo>
                    <a:pt x="100" y="42"/>
                  </a:lnTo>
                  <a:lnTo>
                    <a:pt x="106" y="40"/>
                  </a:lnTo>
                  <a:lnTo>
                    <a:pt x="111" y="38"/>
                  </a:lnTo>
                  <a:lnTo>
                    <a:pt x="116" y="34"/>
                  </a:lnTo>
                  <a:lnTo>
                    <a:pt x="121" y="31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9" y="24"/>
                  </a:lnTo>
                  <a:lnTo>
                    <a:pt x="131" y="21"/>
                  </a:lnTo>
                  <a:lnTo>
                    <a:pt x="133" y="17"/>
                  </a:lnTo>
                  <a:lnTo>
                    <a:pt x="134" y="13"/>
                  </a:lnTo>
                  <a:lnTo>
                    <a:pt x="135" y="9"/>
                  </a:lnTo>
                  <a:lnTo>
                    <a:pt x="134" y="5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3" y="0"/>
                  </a:lnTo>
                  <a:lnTo>
                    <a:pt x="117" y="1"/>
                  </a:lnTo>
                  <a:lnTo>
                    <a:pt x="112" y="4"/>
                  </a:lnTo>
                  <a:lnTo>
                    <a:pt x="106" y="7"/>
                  </a:lnTo>
                  <a:lnTo>
                    <a:pt x="101" y="11"/>
                  </a:lnTo>
                  <a:lnTo>
                    <a:pt x="95" y="16"/>
                  </a:lnTo>
                  <a:lnTo>
                    <a:pt x="90" y="20"/>
                  </a:lnTo>
                  <a:lnTo>
                    <a:pt x="86" y="23"/>
                  </a:lnTo>
                  <a:lnTo>
                    <a:pt x="81" y="27"/>
                  </a:lnTo>
                  <a:lnTo>
                    <a:pt x="75" y="29"/>
                  </a:lnTo>
                  <a:lnTo>
                    <a:pt x="69" y="32"/>
                  </a:lnTo>
                  <a:lnTo>
                    <a:pt x="63" y="34"/>
                  </a:lnTo>
                  <a:lnTo>
                    <a:pt x="58" y="36"/>
                  </a:lnTo>
                  <a:lnTo>
                    <a:pt x="52" y="37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6" y="35"/>
                  </a:lnTo>
                  <a:lnTo>
                    <a:pt x="43" y="38"/>
                  </a:lnTo>
                  <a:lnTo>
                    <a:pt x="40" y="41"/>
                  </a:lnTo>
                  <a:lnTo>
                    <a:pt x="37" y="44"/>
                  </a:lnTo>
                  <a:lnTo>
                    <a:pt x="34" y="47"/>
                  </a:lnTo>
                  <a:lnTo>
                    <a:pt x="31" y="51"/>
                  </a:lnTo>
                  <a:lnTo>
                    <a:pt x="27" y="54"/>
                  </a:lnTo>
                  <a:lnTo>
                    <a:pt x="24" y="57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72"/>
            <p:cNvSpPr>
              <a:spLocks/>
            </p:cNvSpPr>
            <p:nvPr userDrawn="1"/>
          </p:nvSpPr>
          <p:spPr bwMode="auto">
            <a:xfrm>
              <a:off x="8120063" y="508001"/>
              <a:ext cx="288925" cy="125413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93" y="79"/>
                </a:cxn>
                <a:cxn ang="0">
                  <a:pos x="166" y="43"/>
                </a:cxn>
                <a:cxn ang="0">
                  <a:pos x="182" y="16"/>
                </a:cxn>
                <a:cxn ang="0">
                  <a:pos x="179" y="14"/>
                </a:cxn>
                <a:cxn ang="0">
                  <a:pos x="175" y="13"/>
                </a:cxn>
                <a:cxn ang="0">
                  <a:pos x="171" y="11"/>
                </a:cxn>
                <a:cxn ang="0">
                  <a:pos x="167" y="9"/>
                </a:cxn>
                <a:cxn ang="0">
                  <a:pos x="163" y="7"/>
                </a:cxn>
                <a:cxn ang="0">
                  <a:pos x="159" y="5"/>
                </a:cxn>
                <a:cxn ang="0">
                  <a:pos x="155" y="2"/>
                </a:cxn>
                <a:cxn ang="0">
                  <a:pos x="151" y="0"/>
                </a:cxn>
                <a:cxn ang="0">
                  <a:pos x="0" y="54"/>
                </a:cxn>
              </a:cxnLst>
              <a:rect l="0" t="0" r="r" b="b"/>
              <a:pathLst>
                <a:path w="182" h="79">
                  <a:moveTo>
                    <a:pt x="0" y="54"/>
                  </a:moveTo>
                  <a:lnTo>
                    <a:pt x="93" y="79"/>
                  </a:lnTo>
                  <a:lnTo>
                    <a:pt x="166" y="43"/>
                  </a:lnTo>
                  <a:lnTo>
                    <a:pt x="182" y="16"/>
                  </a:lnTo>
                  <a:lnTo>
                    <a:pt x="179" y="14"/>
                  </a:lnTo>
                  <a:lnTo>
                    <a:pt x="175" y="13"/>
                  </a:lnTo>
                  <a:lnTo>
                    <a:pt x="171" y="11"/>
                  </a:lnTo>
                  <a:lnTo>
                    <a:pt x="167" y="9"/>
                  </a:lnTo>
                  <a:lnTo>
                    <a:pt x="163" y="7"/>
                  </a:lnTo>
                  <a:lnTo>
                    <a:pt x="159" y="5"/>
                  </a:lnTo>
                  <a:lnTo>
                    <a:pt x="155" y="2"/>
                  </a:lnTo>
                  <a:lnTo>
                    <a:pt x="151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73"/>
            <p:cNvSpPr>
              <a:spLocks/>
            </p:cNvSpPr>
            <p:nvPr userDrawn="1"/>
          </p:nvSpPr>
          <p:spPr bwMode="auto">
            <a:xfrm>
              <a:off x="7956550" y="957263"/>
              <a:ext cx="138113" cy="100013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51" y="11"/>
                </a:cxn>
                <a:cxn ang="0">
                  <a:pos x="45" y="12"/>
                </a:cxn>
                <a:cxn ang="0">
                  <a:pos x="33" y="3"/>
                </a:cxn>
                <a:cxn ang="0">
                  <a:pos x="23" y="0"/>
                </a:cxn>
                <a:cxn ang="0">
                  <a:pos x="15" y="1"/>
                </a:cxn>
                <a:cxn ang="0">
                  <a:pos x="9" y="5"/>
                </a:cxn>
                <a:cxn ang="0">
                  <a:pos x="5" y="11"/>
                </a:cxn>
                <a:cxn ang="0">
                  <a:pos x="2" y="17"/>
                </a:cxn>
                <a:cxn ang="0">
                  <a:pos x="1" y="22"/>
                </a:cxn>
                <a:cxn ang="0">
                  <a:pos x="0" y="24"/>
                </a:cxn>
                <a:cxn ang="0">
                  <a:pos x="25" y="20"/>
                </a:cxn>
                <a:cxn ang="0">
                  <a:pos x="31" y="42"/>
                </a:cxn>
                <a:cxn ang="0">
                  <a:pos x="8" y="50"/>
                </a:cxn>
                <a:cxn ang="0">
                  <a:pos x="8" y="51"/>
                </a:cxn>
                <a:cxn ang="0">
                  <a:pos x="9" y="52"/>
                </a:cxn>
                <a:cxn ang="0">
                  <a:pos x="11" y="53"/>
                </a:cxn>
                <a:cxn ang="0">
                  <a:pos x="13" y="55"/>
                </a:cxn>
                <a:cxn ang="0">
                  <a:pos x="16" y="58"/>
                </a:cxn>
                <a:cxn ang="0">
                  <a:pos x="19" y="60"/>
                </a:cxn>
                <a:cxn ang="0">
                  <a:pos x="23" y="62"/>
                </a:cxn>
                <a:cxn ang="0">
                  <a:pos x="28" y="63"/>
                </a:cxn>
                <a:cxn ang="0">
                  <a:pos x="29" y="63"/>
                </a:cxn>
                <a:cxn ang="0">
                  <a:pos x="31" y="63"/>
                </a:cxn>
                <a:cxn ang="0">
                  <a:pos x="32" y="63"/>
                </a:cxn>
                <a:cxn ang="0">
                  <a:pos x="33" y="63"/>
                </a:cxn>
                <a:cxn ang="0">
                  <a:pos x="38" y="62"/>
                </a:cxn>
                <a:cxn ang="0">
                  <a:pos x="43" y="59"/>
                </a:cxn>
                <a:cxn ang="0">
                  <a:pos x="46" y="55"/>
                </a:cxn>
                <a:cxn ang="0">
                  <a:pos x="48" y="50"/>
                </a:cxn>
                <a:cxn ang="0">
                  <a:pos x="50" y="46"/>
                </a:cxn>
                <a:cxn ang="0">
                  <a:pos x="51" y="41"/>
                </a:cxn>
                <a:cxn ang="0">
                  <a:pos x="52" y="38"/>
                </a:cxn>
                <a:cxn ang="0">
                  <a:pos x="52" y="36"/>
                </a:cxn>
                <a:cxn ang="0">
                  <a:pos x="56" y="35"/>
                </a:cxn>
                <a:cxn ang="0">
                  <a:pos x="87" y="26"/>
                </a:cxn>
                <a:cxn ang="0">
                  <a:pos x="83" y="24"/>
                </a:cxn>
                <a:cxn ang="0">
                  <a:pos x="80" y="22"/>
                </a:cxn>
                <a:cxn ang="0">
                  <a:pos x="76" y="20"/>
                </a:cxn>
                <a:cxn ang="0">
                  <a:pos x="73" y="18"/>
                </a:cxn>
                <a:cxn ang="0">
                  <a:pos x="69" y="15"/>
                </a:cxn>
                <a:cxn ang="0">
                  <a:pos x="66" y="13"/>
                </a:cxn>
                <a:cxn ang="0">
                  <a:pos x="62" y="11"/>
                </a:cxn>
                <a:cxn ang="0">
                  <a:pos x="59" y="8"/>
                </a:cxn>
                <a:cxn ang="0">
                  <a:pos x="51" y="10"/>
                </a:cxn>
              </a:cxnLst>
              <a:rect l="0" t="0" r="r" b="b"/>
              <a:pathLst>
                <a:path w="87" h="63">
                  <a:moveTo>
                    <a:pt x="51" y="10"/>
                  </a:moveTo>
                  <a:lnTo>
                    <a:pt x="51" y="11"/>
                  </a:lnTo>
                  <a:lnTo>
                    <a:pt x="45" y="12"/>
                  </a:lnTo>
                  <a:lnTo>
                    <a:pt x="33" y="3"/>
                  </a:lnTo>
                  <a:lnTo>
                    <a:pt x="23" y="0"/>
                  </a:lnTo>
                  <a:lnTo>
                    <a:pt x="15" y="1"/>
                  </a:lnTo>
                  <a:lnTo>
                    <a:pt x="9" y="5"/>
                  </a:lnTo>
                  <a:lnTo>
                    <a:pt x="5" y="11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25" y="20"/>
                  </a:lnTo>
                  <a:lnTo>
                    <a:pt x="31" y="42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6" y="58"/>
                  </a:lnTo>
                  <a:lnTo>
                    <a:pt x="19" y="60"/>
                  </a:lnTo>
                  <a:lnTo>
                    <a:pt x="23" y="62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31" y="63"/>
                  </a:lnTo>
                  <a:lnTo>
                    <a:pt x="32" y="63"/>
                  </a:lnTo>
                  <a:lnTo>
                    <a:pt x="33" y="63"/>
                  </a:lnTo>
                  <a:lnTo>
                    <a:pt x="38" y="62"/>
                  </a:lnTo>
                  <a:lnTo>
                    <a:pt x="43" y="59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6"/>
                  </a:lnTo>
                  <a:lnTo>
                    <a:pt x="51" y="41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6" y="35"/>
                  </a:lnTo>
                  <a:lnTo>
                    <a:pt x="87" y="26"/>
                  </a:lnTo>
                  <a:lnTo>
                    <a:pt x="83" y="24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73" y="18"/>
                  </a:lnTo>
                  <a:lnTo>
                    <a:pt x="69" y="15"/>
                  </a:lnTo>
                  <a:lnTo>
                    <a:pt x="66" y="13"/>
                  </a:lnTo>
                  <a:lnTo>
                    <a:pt x="62" y="11"/>
                  </a:lnTo>
                  <a:lnTo>
                    <a:pt x="59" y="8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74"/>
            <p:cNvSpPr>
              <a:spLocks/>
            </p:cNvSpPr>
            <p:nvPr userDrawn="1"/>
          </p:nvSpPr>
          <p:spPr bwMode="auto">
            <a:xfrm>
              <a:off x="8691563" y="363538"/>
              <a:ext cx="114300" cy="196850"/>
            </a:xfrm>
            <a:custGeom>
              <a:avLst/>
              <a:gdLst/>
              <a:ahLst/>
              <a:cxnLst>
                <a:cxn ang="0">
                  <a:pos x="9" y="72"/>
                </a:cxn>
                <a:cxn ang="0">
                  <a:pos x="61" y="66"/>
                </a:cxn>
                <a:cxn ang="0">
                  <a:pos x="61" y="106"/>
                </a:cxn>
                <a:cxn ang="0">
                  <a:pos x="63" y="108"/>
                </a:cxn>
                <a:cxn ang="0">
                  <a:pos x="65" y="110"/>
                </a:cxn>
                <a:cxn ang="0">
                  <a:pos x="66" y="113"/>
                </a:cxn>
                <a:cxn ang="0">
                  <a:pos x="67" y="115"/>
                </a:cxn>
                <a:cxn ang="0">
                  <a:pos x="69" y="117"/>
                </a:cxn>
                <a:cxn ang="0">
                  <a:pos x="70" y="120"/>
                </a:cxn>
                <a:cxn ang="0">
                  <a:pos x="71" y="122"/>
                </a:cxn>
                <a:cxn ang="0">
                  <a:pos x="72" y="124"/>
                </a:cxn>
                <a:cxn ang="0">
                  <a:pos x="72" y="111"/>
                </a:cxn>
                <a:cxn ang="0">
                  <a:pos x="72" y="95"/>
                </a:cxn>
                <a:cxn ang="0">
                  <a:pos x="72" y="78"/>
                </a:cxn>
                <a:cxn ang="0">
                  <a:pos x="72" y="63"/>
                </a:cxn>
                <a:cxn ang="0">
                  <a:pos x="72" y="57"/>
                </a:cxn>
                <a:cxn ang="0">
                  <a:pos x="72" y="52"/>
                </a:cxn>
                <a:cxn ang="0">
                  <a:pos x="72" y="48"/>
                </a:cxn>
                <a:cxn ang="0">
                  <a:pos x="72" y="45"/>
                </a:cxn>
                <a:cxn ang="0">
                  <a:pos x="71" y="30"/>
                </a:cxn>
                <a:cxn ang="0">
                  <a:pos x="70" y="15"/>
                </a:cxn>
                <a:cxn ang="0">
                  <a:pos x="70" y="4"/>
                </a:cxn>
                <a:cxn ang="0">
                  <a:pos x="69" y="0"/>
                </a:cxn>
                <a:cxn ang="0">
                  <a:pos x="49" y="0"/>
                </a:cxn>
                <a:cxn ang="0">
                  <a:pos x="49" y="1"/>
                </a:cxn>
                <a:cxn ang="0">
                  <a:pos x="49" y="5"/>
                </a:cxn>
                <a:cxn ang="0">
                  <a:pos x="49" y="10"/>
                </a:cxn>
                <a:cxn ang="0">
                  <a:pos x="48" y="15"/>
                </a:cxn>
                <a:cxn ang="0">
                  <a:pos x="47" y="21"/>
                </a:cxn>
                <a:cxn ang="0">
                  <a:pos x="45" y="27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36" y="35"/>
                </a:cxn>
                <a:cxn ang="0">
                  <a:pos x="31" y="38"/>
                </a:cxn>
                <a:cxn ang="0">
                  <a:pos x="25" y="40"/>
                </a:cxn>
                <a:cxn ang="0">
                  <a:pos x="19" y="43"/>
                </a:cxn>
                <a:cxn ang="0">
                  <a:pos x="13" y="46"/>
                </a:cxn>
                <a:cxn ang="0">
                  <a:pos x="8" y="49"/>
                </a:cxn>
                <a:cxn ang="0">
                  <a:pos x="4" y="52"/>
                </a:cxn>
                <a:cxn ang="0">
                  <a:pos x="1" y="55"/>
                </a:cxn>
                <a:cxn ang="0">
                  <a:pos x="1" y="58"/>
                </a:cxn>
                <a:cxn ang="0">
                  <a:pos x="0" y="62"/>
                </a:cxn>
                <a:cxn ang="0">
                  <a:pos x="0" y="68"/>
                </a:cxn>
                <a:cxn ang="0">
                  <a:pos x="0" y="75"/>
                </a:cxn>
                <a:cxn ang="0">
                  <a:pos x="1" y="75"/>
                </a:cxn>
                <a:cxn ang="0">
                  <a:pos x="2" y="75"/>
                </a:cxn>
                <a:cxn ang="0">
                  <a:pos x="3" y="75"/>
                </a:cxn>
                <a:cxn ang="0">
                  <a:pos x="5" y="76"/>
                </a:cxn>
                <a:cxn ang="0">
                  <a:pos x="6" y="76"/>
                </a:cxn>
                <a:cxn ang="0">
                  <a:pos x="7" y="76"/>
                </a:cxn>
                <a:cxn ang="0">
                  <a:pos x="8" y="76"/>
                </a:cxn>
                <a:cxn ang="0">
                  <a:pos x="10" y="76"/>
                </a:cxn>
                <a:cxn ang="0">
                  <a:pos x="9" y="72"/>
                </a:cxn>
              </a:cxnLst>
              <a:rect l="0" t="0" r="r" b="b"/>
              <a:pathLst>
                <a:path w="72" h="124">
                  <a:moveTo>
                    <a:pt x="9" y="72"/>
                  </a:moveTo>
                  <a:lnTo>
                    <a:pt x="61" y="66"/>
                  </a:lnTo>
                  <a:lnTo>
                    <a:pt x="61" y="106"/>
                  </a:lnTo>
                  <a:lnTo>
                    <a:pt x="63" y="108"/>
                  </a:lnTo>
                  <a:lnTo>
                    <a:pt x="65" y="110"/>
                  </a:lnTo>
                  <a:lnTo>
                    <a:pt x="66" y="113"/>
                  </a:lnTo>
                  <a:lnTo>
                    <a:pt x="67" y="115"/>
                  </a:lnTo>
                  <a:lnTo>
                    <a:pt x="69" y="117"/>
                  </a:lnTo>
                  <a:lnTo>
                    <a:pt x="70" y="120"/>
                  </a:lnTo>
                  <a:lnTo>
                    <a:pt x="71" y="122"/>
                  </a:lnTo>
                  <a:lnTo>
                    <a:pt x="72" y="124"/>
                  </a:lnTo>
                  <a:lnTo>
                    <a:pt x="72" y="111"/>
                  </a:lnTo>
                  <a:lnTo>
                    <a:pt x="72" y="95"/>
                  </a:lnTo>
                  <a:lnTo>
                    <a:pt x="72" y="78"/>
                  </a:lnTo>
                  <a:lnTo>
                    <a:pt x="72" y="63"/>
                  </a:lnTo>
                  <a:lnTo>
                    <a:pt x="72" y="57"/>
                  </a:lnTo>
                  <a:lnTo>
                    <a:pt x="72" y="52"/>
                  </a:lnTo>
                  <a:lnTo>
                    <a:pt x="72" y="48"/>
                  </a:lnTo>
                  <a:lnTo>
                    <a:pt x="72" y="45"/>
                  </a:lnTo>
                  <a:lnTo>
                    <a:pt x="71" y="30"/>
                  </a:lnTo>
                  <a:lnTo>
                    <a:pt x="70" y="15"/>
                  </a:lnTo>
                  <a:lnTo>
                    <a:pt x="70" y="4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9" y="5"/>
                  </a:lnTo>
                  <a:lnTo>
                    <a:pt x="49" y="10"/>
                  </a:lnTo>
                  <a:lnTo>
                    <a:pt x="48" y="15"/>
                  </a:lnTo>
                  <a:lnTo>
                    <a:pt x="47" y="21"/>
                  </a:lnTo>
                  <a:lnTo>
                    <a:pt x="45" y="27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36" y="35"/>
                  </a:lnTo>
                  <a:lnTo>
                    <a:pt x="31" y="38"/>
                  </a:lnTo>
                  <a:lnTo>
                    <a:pt x="25" y="40"/>
                  </a:lnTo>
                  <a:lnTo>
                    <a:pt x="19" y="43"/>
                  </a:lnTo>
                  <a:lnTo>
                    <a:pt x="13" y="46"/>
                  </a:lnTo>
                  <a:lnTo>
                    <a:pt x="8" y="49"/>
                  </a:lnTo>
                  <a:lnTo>
                    <a:pt x="4" y="52"/>
                  </a:lnTo>
                  <a:lnTo>
                    <a:pt x="1" y="55"/>
                  </a:lnTo>
                  <a:lnTo>
                    <a:pt x="1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2" y="75"/>
                  </a:lnTo>
                  <a:lnTo>
                    <a:pt x="3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9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75"/>
            <p:cNvSpPr>
              <a:spLocks/>
            </p:cNvSpPr>
            <p:nvPr userDrawn="1"/>
          </p:nvSpPr>
          <p:spPr bwMode="auto">
            <a:xfrm>
              <a:off x="8707438" y="484188"/>
              <a:ext cx="809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5"/>
                </a:cxn>
                <a:cxn ang="0">
                  <a:pos x="51" y="34"/>
                </a:cxn>
                <a:cxn ang="0">
                  <a:pos x="51" y="30"/>
                </a:cxn>
                <a:cxn ang="0">
                  <a:pos x="49" y="27"/>
                </a:cxn>
                <a:cxn ang="0">
                  <a:pos x="47" y="25"/>
                </a:cxn>
                <a:cxn ang="0">
                  <a:pos x="44" y="22"/>
                </a:cxn>
                <a:cxn ang="0">
                  <a:pos x="42" y="20"/>
                </a:cxn>
                <a:cxn ang="0">
                  <a:pos x="39" y="17"/>
                </a:cxn>
                <a:cxn ang="0">
                  <a:pos x="36" y="15"/>
                </a:cxn>
                <a:cxn ang="0">
                  <a:pos x="33" y="13"/>
                </a:cxn>
                <a:cxn ang="0">
                  <a:pos x="30" y="11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19" y="6"/>
                </a:cxn>
                <a:cxn ang="0">
                  <a:pos x="16" y="4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51" h="35">
                  <a:moveTo>
                    <a:pt x="0" y="0"/>
                  </a:moveTo>
                  <a:lnTo>
                    <a:pt x="1" y="35"/>
                  </a:lnTo>
                  <a:lnTo>
                    <a:pt x="51" y="34"/>
                  </a:lnTo>
                  <a:lnTo>
                    <a:pt x="51" y="30"/>
                  </a:lnTo>
                  <a:lnTo>
                    <a:pt x="49" y="27"/>
                  </a:lnTo>
                  <a:lnTo>
                    <a:pt x="47" y="25"/>
                  </a:lnTo>
                  <a:lnTo>
                    <a:pt x="44" y="22"/>
                  </a:lnTo>
                  <a:lnTo>
                    <a:pt x="42" y="20"/>
                  </a:lnTo>
                  <a:lnTo>
                    <a:pt x="39" y="17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0" y="11"/>
                  </a:lnTo>
                  <a:lnTo>
                    <a:pt x="26" y="9"/>
                  </a:lnTo>
                  <a:lnTo>
                    <a:pt x="23" y="7"/>
                  </a:lnTo>
                  <a:lnTo>
                    <a:pt x="19" y="6"/>
                  </a:lnTo>
                  <a:lnTo>
                    <a:pt x="16" y="4"/>
                  </a:lnTo>
                  <a:lnTo>
                    <a:pt x="12" y="3"/>
                  </a:lnTo>
                  <a:lnTo>
                    <a:pt x="8" y="2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76"/>
            <p:cNvSpPr>
              <a:spLocks/>
            </p:cNvSpPr>
            <p:nvPr userDrawn="1"/>
          </p:nvSpPr>
          <p:spPr bwMode="auto">
            <a:xfrm>
              <a:off x="8451850" y="388938"/>
              <a:ext cx="104775" cy="84138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5" y="22"/>
                </a:cxn>
                <a:cxn ang="0">
                  <a:pos x="43" y="23"/>
                </a:cxn>
                <a:cxn ang="0">
                  <a:pos x="41" y="23"/>
                </a:cxn>
                <a:cxn ang="0">
                  <a:pos x="40" y="22"/>
                </a:cxn>
                <a:cxn ang="0">
                  <a:pos x="29" y="10"/>
                </a:cxn>
                <a:cxn ang="0">
                  <a:pos x="28" y="10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7" y="8"/>
                </a:cxn>
                <a:cxn ang="0">
                  <a:pos x="14" y="0"/>
                </a:cxn>
                <a:cxn ang="0">
                  <a:pos x="15" y="8"/>
                </a:cxn>
                <a:cxn ang="0">
                  <a:pos x="17" y="14"/>
                </a:cxn>
                <a:cxn ang="0">
                  <a:pos x="18" y="18"/>
                </a:cxn>
                <a:cxn ang="0">
                  <a:pos x="19" y="19"/>
                </a:cxn>
                <a:cxn ang="0">
                  <a:pos x="0" y="49"/>
                </a:cxn>
                <a:cxn ang="0">
                  <a:pos x="31" y="53"/>
                </a:cxn>
                <a:cxn ang="0">
                  <a:pos x="41" y="38"/>
                </a:cxn>
                <a:cxn ang="0">
                  <a:pos x="45" y="38"/>
                </a:cxn>
                <a:cxn ang="0">
                  <a:pos x="49" y="37"/>
                </a:cxn>
                <a:cxn ang="0">
                  <a:pos x="52" y="36"/>
                </a:cxn>
                <a:cxn ang="0">
                  <a:pos x="55" y="36"/>
                </a:cxn>
                <a:cxn ang="0">
                  <a:pos x="59" y="34"/>
                </a:cxn>
                <a:cxn ang="0">
                  <a:pos x="61" y="33"/>
                </a:cxn>
                <a:cxn ang="0">
                  <a:pos x="64" y="32"/>
                </a:cxn>
                <a:cxn ang="0">
                  <a:pos x="66" y="30"/>
                </a:cxn>
                <a:cxn ang="0">
                  <a:pos x="47" y="19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</a:cxnLst>
              <a:rect l="0" t="0" r="r" b="b"/>
              <a:pathLst>
                <a:path w="66" h="53">
                  <a:moveTo>
                    <a:pt x="46" y="20"/>
                  </a:moveTo>
                  <a:lnTo>
                    <a:pt x="45" y="22"/>
                  </a:lnTo>
                  <a:lnTo>
                    <a:pt x="43" y="23"/>
                  </a:lnTo>
                  <a:lnTo>
                    <a:pt x="41" y="23"/>
                  </a:lnTo>
                  <a:lnTo>
                    <a:pt x="40" y="22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7" y="8"/>
                  </a:lnTo>
                  <a:lnTo>
                    <a:pt x="14" y="0"/>
                  </a:lnTo>
                  <a:lnTo>
                    <a:pt x="15" y="8"/>
                  </a:lnTo>
                  <a:lnTo>
                    <a:pt x="17" y="14"/>
                  </a:lnTo>
                  <a:lnTo>
                    <a:pt x="18" y="18"/>
                  </a:lnTo>
                  <a:lnTo>
                    <a:pt x="19" y="19"/>
                  </a:lnTo>
                  <a:lnTo>
                    <a:pt x="0" y="49"/>
                  </a:lnTo>
                  <a:lnTo>
                    <a:pt x="31" y="53"/>
                  </a:lnTo>
                  <a:lnTo>
                    <a:pt x="41" y="38"/>
                  </a:lnTo>
                  <a:lnTo>
                    <a:pt x="45" y="38"/>
                  </a:lnTo>
                  <a:lnTo>
                    <a:pt x="49" y="37"/>
                  </a:lnTo>
                  <a:lnTo>
                    <a:pt x="52" y="36"/>
                  </a:lnTo>
                  <a:lnTo>
                    <a:pt x="55" y="36"/>
                  </a:lnTo>
                  <a:lnTo>
                    <a:pt x="59" y="34"/>
                  </a:lnTo>
                  <a:lnTo>
                    <a:pt x="61" y="33"/>
                  </a:lnTo>
                  <a:lnTo>
                    <a:pt x="64" y="32"/>
                  </a:lnTo>
                  <a:lnTo>
                    <a:pt x="66" y="30"/>
                  </a:lnTo>
                  <a:lnTo>
                    <a:pt x="47" y="19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77"/>
            <p:cNvSpPr>
              <a:spLocks/>
            </p:cNvSpPr>
            <p:nvPr userDrawn="1"/>
          </p:nvSpPr>
          <p:spPr bwMode="auto">
            <a:xfrm>
              <a:off x="8472488" y="307976"/>
              <a:ext cx="112713" cy="128588"/>
            </a:xfrm>
            <a:custGeom>
              <a:avLst/>
              <a:gdLst/>
              <a:ahLst/>
              <a:cxnLst>
                <a:cxn ang="0">
                  <a:pos x="68" y="21"/>
                </a:cxn>
                <a:cxn ang="0">
                  <a:pos x="45" y="56"/>
                </a:cxn>
                <a:cxn ang="0">
                  <a:pos x="24" y="37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21" y="5"/>
                </a:cxn>
                <a:cxn ang="0">
                  <a:pos x="15" y="9"/>
                </a:cxn>
                <a:cxn ang="0">
                  <a:pos x="8" y="16"/>
                </a:cxn>
                <a:cxn ang="0">
                  <a:pos x="5" y="20"/>
                </a:cxn>
                <a:cxn ang="0">
                  <a:pos x="3" y="25"/>
                </a:cxn>
                <a:cxn ang="0">
                  <a:pos x="1" y="29"/>
                </a:cxn>
                <a:cxn ang="0">
                  <a:pos x="1" y="34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1" y="51"/>
                </a:cxn>
                <a:cxn ang="0">
                  <a:pos x="14" y="59"/>
                </a:cxn>
                <a:cxn ang="0">
                  <a:pos x="14" y="58"/>
                </a:cxn>
                <a:cxn ang="0">
                  <a:pos x="14" y="56"/>
                </a:cxn>
                <a:cxn ang="0">
                  <a:pos x="14" y="55"/>
                </a:cxn>
                <a:cxn ang="0">
                  <a:pos x="15" y="54"/>
                </a:cxn>
                <a:cxn ang="0">
                  <a:pos x="16" y="52"/>
                </a:cxn>
                <a:cxn ang="0">
                  <a:pos x="18" y="51"/>
                </a:cxn>
                <a:cxn ang="0">
                  <a:pos x="19" y="51"/>
                </a:cxn>
                <a:cxn ang="0">
                  <a:pos x="21" y="53"/>
                </a:cxn>
                <a:cxn ang="0">
                  <a:pos x="32" y="64"/>
                </a:cxn>
                <a:cxn ang="0">
                  <a:pos x="33" y="65"/>
                </a:cxn>
                <a:cxn ang="0">
                  <a:pos x="34" y="67"/>
                </a:cxn>
                <a:cxn ang="0">
                  <a:pos x="34" y="69"/>
                </a:cxn>
                <a:cxn ang="0">
                  <a:pos x="34" y="70"/>
                </a:cxn>
                <a:cxn ang="0">
                  <a:pos x="53" y="81"/>
                </a:cxn>
                <a:cxn ang="0">
                  <a:pos x="62" y="74"/>
                </a:cxn>
                <a:cxn ang="0">
                  <a:pos x="68" y="64"/>
                </a:cxn>
                <a:cxn ang="0">
                  <a:pos x="70" y="54"/>
                </a:cxn>
                <a:cxn ang="0">
                  <a:pos x="71" y="45"/>
                </a:cxn>
                <a:cxn ang="0">
                  <a:pos x="71" y="35"/>
                </a:cxn>
                <a:cxn ang="0">
                  <a:pos x="70" y="28"/>
                </a:cxn>
                <a:cxn ang="0">
                  <a:pos x="69" y="23"/>
                </a:cxn>
                <a:cxn ang="0">
                  <a:pos x="68" y="21"/>
                </a:cxn>
              </a:cxnLst>
              <a:rect l="0" t="0" r="r" b="b"/>
              <a:pathLst>
                <a:path w="71" h="81">
                  <a:moveTo>
                    <a:pt x="68" y="21"/>
                  </a:moveTo>
                  <a:lnTo>
                    <a:pt x="45" y="56"/>
                  </a:lnTo>
                  <a:lnTo>
                    <a:pt x="24" y="3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15" y="9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1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14" y="59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5" y="54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9" y="51"/>
                  </a:lnTo>
                  <a:lnTo>
                    <a:pt x="21" y="53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53" y="81"/>
                  </a:lnTo>
                  <a:lnTo>
                    <a:pt x="62" y="74"/>
                  </a:lnTo>
                  <a:lnTo>
                    <a:pt x="68" y="64"/>
                  </a:lnTo>
                  <a:lnTo>
                    <a:pt x="70" y="54"/>
                  </a:lnTo>
                  <a:lnTo>
                    <a:pt x="71" y="45"/>
                  </a:lnTo>
                  <a:lnTo>
                    <a:pt x="71" y="35"/>
                  </a:lnTo>
                  <a:lnTo>
                    <a:pt x="70" y="28"/>
                  </a:lnTo>
                  <a:lnTo>
                    <a:pt x="69" y="23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78"/>
            <p:cNvSpPr>
              <a:spLocks/>
            </p:cNvSpPr>
            <p:nvPr userDrawn="1"/>
          </p:nvSpPr>
          <p:spPr bwMode="auto">
            <a:xfrm>
              <a:off x="8301038" y="611188"/>
              <a:ext cx="250825" cy="276225"/>
            </a:xfrm>
            <a:custGeom>
              <a:avLst/>
              <a:gdLst/>
              <a:ahLst/>
              <a:cxnLst>
                <a:cxn ang="0">
                  <a:pos x="93" y="21"/>
                </a:cxn>
                <a:cxn ang="0">
                  <a:pos x="93" y="15"/>
                </a:cxn>
                <a:cxn ang="0">
                  <a:pos x="94" y="15"/>
                </a:cxn>
                <a:cxn ang="0">
                  <a:pos x="95" y="15"/>
                </a:cxn>
                <a:cxn ang="0">
                  <a:pos x="96" y="15"/>
                </a:cxn>
                <a:cxn ang="0">
                  <a:pos x="96" y="14"/>
                </a:cxn>
                <a:cxn ang="0">
                  <a:pos x="64" y="0"/>
                </a:cxn>
                <a:cxn ang="0">
                  <a:pos x="0" y="33"/>
                </a:cxn>
                <a:cxn ang="0">
                  <a:pos x="5" y="174"/>
                </a:cxn>
                <a:cxn ang="0">
                  <a:pos x="158" y="42"/>
                </a:cxn>
                <a:cxn ang="0">
                  <a:pos x="105" y="18"/>
                </a:cxn>
                <a:cxn ang="0">
                  <a:pos x="103" y="19"/>
                </a:cxn>
                <a:cxn ang="0">
                  <a:pos x="101" y="20"/>
                </a:cxn>
                <a:cxn ang="0">
                  <a:pos x="99" y="20"/>
                </a:cxn>
                <a:cxn ang="0">
                  <a:pos x="97" y="21"/>
                </a:cxn>
                <a:cxn ang="0">
                  <a:pos x="96" y="21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3" y="21"/>
                </a:cxn>
              </a:cxnLst>
              <a:rect l="0" t="0" r="r" b="b"/>
              <a:pathLst>
                <a:path w="158" h="174">
                  <a:moveTo>
                    <a:pt x="93" y="21"/>
                  </a:moveTo>
                  <a:lnTo>
                    <a:pt x="93" y="15"/>
                  </a:lnTo>
                  <a:lnTo>
                    <a:pt x="94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64" y="0"/>
                  </a:lnTo>
                  <a:lnTo>
                    <a:pt x="0" y="33"/>
                  </a:lnTo>
                  <a:lnTo>
                    <a:pt x="5" y="174"/>
                  </a:lnTo>
                  <a:lnTo>
                    <a:pt x="158" y="42"/>
                  </a:lnTo>
                  <a:lnTo>
                    <a:pt x="105" y="18"/>
                  </a:lnTo>
                  <a:lnTo>
                    <a:pt x="103" y="19"/>
                  </a:lnTo>
                  <a:lnTo>
                    <a:pt x="101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3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79"/>
            <p:cNvSpPr>
              <a:spLocks/>
            </p:cNvSpPr>
            <p:nvPr userDrawn="1"/>
          </p:nvSpPr>
          <p:spPr bwMode="auto">
            <a:xfrm>
              <a:off x="8402638" y="519113"/>
              <a:ext cx="180975" cy="158750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58"/>
                </a:cxn>
                <a:cxn ang="0">
                  <a:pos x="32" y="72"/>
                </a:cxn>
                <a:cxn ang="0">
                  <a:pos x="35" y="71"/>
                </a:cxn>
                <a:cxn ang="0">
                  <a:pos x="36" y="70"/>
                </a:cxn>
                <a:cxn ang="0">
                  <a:pos x="38" y="68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7" y="61"/>
                </a:cxn>
                <a:cxn ang="0">
                  <a:pos x="36" y="60"/>
                </a:cxn>
                <a:cxn ang="0">
                  <a:pos x="35" y="58"/>
                </a:cxn>
                <a:cxn ang="0">
                  <a:pos x="33" y="58"/>
                </a:cxn>
                <a:cxn ang="0">
                  <a:pos x="31" y="57"/>
                </a:cxn>
                <a:cxn ang="0">
                  <a:pos x="30" y="57"/>
                </a:cxn>
                <a:cxn ang="0">
                  <a:pos x="28" y="56"/>
                </a:cxn>
                <a:cxn ang="0">
                  <a:pos x="27" y="51"/>
                </a:cxn>
                <a:cxn ang="0">
                  <a:pos x="28" y="51"/>
                </a:cxn>
                <a:cxn ang="0">
                  <a:pos x="30" y="51"/>
                </a:cxn>
                <a:cxn ang="0">
                  <a:pos x="33" y="51"/>
                </a:cxn>
                <a:cxn ang="0">
                  <a:pos x="36" y="52"/>
                </a:cxn>
                <a:cxn ang="0">
                  <a:pos x="40" y="53"/>
                </a:cxn>
                <a:cxn ang="0">
                  <a:pos x="43" y="55"/>
                </a:cxn>
                <a:cxn ang="0">
                  <a:pos x="45" y="59"/>
                </a:cxn>
                <a:cxn ang="0">
                  <a:pos x="47" y="64"/>
                </a:cxn>
                <a:cxn ang="0">
                  <a:pos x="46" y="68"/>
                </a:cxn>
                <a:cxn ang="0">
                  <a:pos x="45" y="72"/>
                </a:cxn>
                <a:cxn ang="0">
                  <a:pos x="43" y="74"/>
                </a:cxn>
                <a:cxn ang="0">
                  <a:pos x="41" y="76"/>
                </a:cxn>
                <a:cxn ang="0">
                  <a:pos x="94" y="100"/>
                </a:cxn>
                <a:cxn ang="0">
                  <a:pos x="110" y="86"/>
                </a:cxn>
                <a:cxn ang="0">
                  <a:pos x="114" y="0"/>
                </a:cxn>
              </a:cxnLst>
              <a:rect l="0" t="0" r="r" b="b"/>
              <a:pathLst>
                <a:path w="114" h="100">
                  <a:moveTo>
                    <a:pt x="114" y="0"/>
                  </a:moveTo>
                  <a:lnTo>
                    <a:pt x="0" y="58"/>
                  </a:lnTo>
                  <a:lnTo>
                    <a:pt x="32" y="72"/>
                  </a:lnTo>
                  <a:lnTo>
                    <a:pt x="35" y="71"/>
                  </a:lnTo>
                  <a:lnTo>
                    <a:pt x="36" y="70"/>
                  </a:lnTo>
                  <a:lnTo>
                    <a:pt x="38" y="68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7" y="61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1" y="57"/>
                  </a:lnTo>
                  <a:lnTo>
                    <a:pt x="30" y="57"/>
                  </a:lnTo>
                  <a:lnTo>
                    <a:pt x="28" y="56"/>
                  </a:lnTo>
                  <a:lnTo>
                    <a:pt x="27" y="51"/>
                  </a:lnTo>
                  <a:lnTo>
                    <a:pt x="28" y="51"/>
                  </a:lnTo>
                  <a:lnTo>
                    <a:pt x="30" y="51"/>
                  </a:lnTo>
                  <a:lnTo>
                    <a:pt x="33" y="51"/>
                  </a:lnTo>
                  <a:lnTo>
                    <a:pt x="36" y="52"/>
                  </a:lnTo>
                  <a:lnTo>
                    <a:pt x="40" y="53"/>
                  </a:lnTo>
                  <a:lnTo>
                    <a:pt x="43" y="55"/>
                  </a:lnTo>
                  <a:lnTo>
                    <a:pt x="45" y="59"/>
                  </a:lnTo>
                  <a:lnTo>
                    <a:pt x="47" y="64"/>
                  </a:lnTo>
                  <a:lnTo>
                    <a:pt x="46" y="68"/>
                  </a:lnTo>
                  <a:lnTo>
                    <a:pt x="45" y="72"/>
                  </a:lnTo>
                  <a:lnTo>
                    <a:pt x="43" y="74"/>
                  </a:lnTo>
                  <a:lnTo>
                    <a:pt x="41" y="76"/>
                  </a:lnTo>
                  <a:lnTo>
                    <a:pt x="94" y="100"/>
                  </a:lnTo>
                  <a:lnTo>
                    <a:pt x="110" y="8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80"/>
            <p:cNvSpPr>
              <a:spLocks/>
            </p:cNvSpPr>
            <p:nvPr userDrawn="1"/>
          </p:nvSpPr>
          <p:spPr bwMode="auto">
            <a:xfrm>
              <a:off x="7924800" y="242888"/>
              <a:ext cx="452438" cy="258763"/>
            </a:xfrm>
            <a:custGeom>
              <a:avLst/>
              <a:gdLst/>
              <a:ahLst/>
              <a:cxnLst>
                <a:cxn ang="0">
                  <a:pos x="244" y="58"/>
                </a:cxn>
                <a:cxn ang="0">
                  <a:pos x="247" y="33"/>
                </a:cxn>
                <a:cxn ang="0">
                  <a:pos x="262" y="13"/>
                </a:cxn>
                <a:cxn ang="0">
                  <a:pos x="273" y="59"/>
                </a:cxn>
                <a:cxn ang="0">
                  <a:pos x="285" y="52"/>
                </a:cxn>
                <a:cxn ang="0">
                  <a:pos x="272" y="0"/>
                </a:cxn>
                <a:cxn ang="0">
                  <a:pos x="34" y="19"/>
                </a:cxn>
                <a:cxn ang="0">
                  <a:pos x="4" y="56"/>
                </a:cxn>
                <a:cxn ang="0">
                  <a:pos x="0" y="102"/>
                </a:cxn>
                <a:cxn ang="0">
                  <a:pos x="11" y="163"/>
                </a:cxn>
                <a:cxn ang="0">
                  <a:pos x="12" y="161"/>
                </a:cxn>
                <a:cxn ang="0">
                  <a:pos x="14" y="158"/>
                </a:cxn>
                <a:cxn ang="0">
                  <a:pos x="16" y="155"/>
                </a:cxn>
                <a:cxn ang="0">
                  <a:pos x="17" y="152"/>
                </a:cxn>
                <a:cxn ang="0">
                  <a:pos x="19" y="150"/>
                </a:cxn>
                <a:cxn ang="0">
                  <a:pos x="21" y="147"/>
                </a:cxn>
                <a:cxn ang="0">
                  <a:pos x="23" y="145"/>
                </a:cxn>
                <a:cxn ang="0">
                  <a:pos x="25" y="143"/>
                </a:cxn>
                <a:cxn ang="0">
                  <a:pos x="16" y="98"/>
                </a:cxn>
                <a:cxn ang="0">
                  <a:pos x="20" y="62"/>
                </a:cxn>
                <a:cxn ang="0">
                  <a:pos x="42" y="33"/>
                </a:cxn>
                <a:cxn ang="0">
                  <a:pos x="60" y="109"/>
                </a:cxn>
                <a:cxn ang="0">
                  <a:pos x="68" y="103"/>
                </a:cxn>
                <a:cxn ang="0">
                  <a:pos x="75" y="99"/>
                </a:cxn>
                <a:cxn ang="0">
                  <a:pos x="82" y="96"/>
                </a:cxn>
                <a:cxn ang="0">
                  <a:pos x="88" y="93"/>
                </a:cxn>
                <a:cxn ang="0">
                  <a:pos x="93" y="92"/>
                </a:cxn>
                <a:cxn ang="0">
                  <a:pos x="96" y="90"/>
                </a:cxn>
                <a:cxn ang="0">
                  <a:pos x="99" y="90"/>
                </a:cxn>
                <a:cxn ang="0">
                  <a:pos x="100" y="89"/>
                </a:cxn>
                <a:cxn ang="0">
                  <a:pos x="100" y="89"/>
                </a:cxn>
                <a:cxn ang="0">
                  <a:pos x="102" y="88"/>
                </a:cxn>
                <a:cxn ang="0">
                  <a:pos x="105" y="87"/>
                </a:cxn>
                <a:cxn ang="0">
                  <a:pos x="109" y="86"/>
                </a:cxn>
                <a:cxn ang="0">
                  <a:pos x="114" y="84"/>
                </a:cxn>
                <a:cxn ang="0">
                  <a:pos x="120" y="83"/>
                </a:cxn>
                <a:cxn ang="0">
                  <a:pos x="126" y="82"/>
                </a:cxn>
                <a:cxn ang="0">
                  <a:pos x="133" y="81"/>
                </a:cxn>
                <a:cxn ang="0">
                  <a:pos x="141" y="80"/>
                </a:cxn>
                <a:cxn ang="0">
                  <a:pos x="150" y="80"/>
                </a:cxn>
                <a:cxn ang="0">
                  <a:pos x="158" y="81"/>
                </a:cxn>
                <a:cxn ang="0">
                  <a:pos x="168" y="83"/>
                </a:cxn>
                <a:cxn ang="0">
                  <a:pos x="177" y="86"/>
                </a:cxn>
                <a:cxn ang="0">
                  <a:pos x="187" y="89"/>
                </a:cxn>
                <a:cxn ang="0">
                  <a:pos x="196" y="94"/>
                </a:cxn>
                <a:cxn ang="0">
                  <a:pos x="206" y="101"/>
                </a:cxn>
                <a:cxn ang="0">
                  <a:pos x="247" y="75"/>
                </a:cxn>
                <a:cxn ang="0">
                  <a:pos x="244" y="58"/>
                </a:cxn>
              </a:cxnLst>
              <a:rect l="0" t="0" r="r" b="b"/>
              <a:pathLst>
                <a:path w="285" h="163">
                  <a:moveTo>
                    <a:pt x="244" y="58"/>
                  </a:moveTo>
                  <a:lnTo>
                    <a:pt x="247" y="33"/>
                  </a:lnTo>
                  <a:lnTo>
                    <a:pt x="262" y="13"/>
                  </a:lnTo>
                  <a:lnTo>
                    <a:pt x="273" y="59"/>
                  </a:lnTo>
                  <a:lnTo>
                    <a:pt x="285" y="52"/>
                  </a:lnTo>
                  <a:lnTo>
                    <a:pt x="272" y="0"/>
                  </a:lnTo>
                  <a:lnTo>
                    <a:pt x="34" y="19"/>
                  </a:lnTo>
                  <a:lnTo>
                    <a:pt x="4" y="56"/>
                  </a:lnTo>
                  <a:lnTo>
                    <a:pt x="0" y="102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4" y="158"/>
                  </a:lnTo>
                  <a:lnTo>
                    <a:pt x="16" y="155"/>
                  </a:lnTo>
                  <a:lnTo>
                    <a:pt x="17" y="152"/>
                  </a:lnTo>
                  <a:lnTo>
                    <a:pt x="19" y="150"/>
                  </a:lnTo>
                  <a:lnTo>
                    <a:pt x="21" y="147"/>
                  </a:lnTo>
                  <a:lnTo>
                    <a:pt x="23" y="145"/>
                  </a:lnTo>
                  <a:lnTo>
                    <a:pt x="25" y="143"/>
                  </a:lnTo>
                  <a:lnTo>
                    <a:pt x="16" y="98"/>
                  </a:lnTo>
                  <a:lnTo>
                    <a:pt x="20" y="62"/>
                  </a:lnTo>
                  <a:lnTo>
                    <a:pt x="42" y="33"/>
                  </a:lnTo>
                  <a:lnTo>
                    <a:pt x="60" y="109"/>
                  </a:lnTo>
                  <a:lnTo>
                    <a:pt x="68" y="103"/>
                  </a:lnTo>
                  <a:lnTo>
                    <a:pt x="75" y="99"/>
                  </a:lnTo>
                  <a:lnTo>
                    <a:pt x="82" y="96"/>
                  </a:lnTo>
                  <a:lnTo>
                    <a:pt x="88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90"/>
                  </a:lnTo>
                  <a:lnTo>
                    <a:pt x="100" y="89"/>
                  </a:lnTo>
                  <a:lnTo>
                    <a:pt x="100" y="89"/>
                  </a:lnTo>
                  <a:lnTo>
                    <a:pt x="102" y="88"/>
                  </a:lnTo>
                  <a:lnTo>
                    <a:pt x="105" y="87"/>
                  </a:lnTo>
                  <a:lnTo>
                    <a:pt x="109" y="86"/>
                  </a:lnTo>
                  <a:lnTo>
                    <a:pt x="114" y="84"/>
                  </a:lnTo>
                  <a:lnTo>
                    <a:pt x="120" y="83"/>
                  </a:lnTo>
                  <a:lnTo>
                    <a:pt x="126" y="82"/>
                  </a:lnTo>
                  <a:lnTo>
                    <a:pt x="133" y="81"/>
                  </a:lnTo>
                  <a:lnTo>
                    <a:pt x="141" y="80"/>
                  </a:lnTo>
                  <a:lnTo>
                    <a:pt x="150" y="80"/>
                  </a:lnTo>
                  <a:lnTo>
                    <a:pt x="158" y="81"/>
                  </a:lnTo>
                  <a:lnTo>
                    <a:pt x="168" y="83"/>
                  </a:lnTo>
                  <a:lnTo>
                    <a:pt x="177" y="86"/>
                  </a:lnTo>
                  <a:lnTo>
                    <a:pt x="187" y="89"/>
                  </a:lnTo>
                  <a:lnTo>
                    <a:pt x="196" y="94"/>
                  </a:lnTo>
                  <a:lnTo>
                    <a:pt x="206" y="101"/>
                  </a:lnTo>
                  <a:lnTo>
                    <a:pt x="247" y="75"/>
                  </a:lnTo>
                  <a:lnTo>
                    <a:pt x="244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81"/>
            <p:cNvSpPr>
              <a:spLocks/>
            </p:cNvSpPr>
            <p:nvPr userDrawn="1"/>
          </p:nvSpPr>
          <p:spPr bwMode="auto">
            <a:xfrm>
              <a:off x="8251825" y="325438"/>
              <a:ext cx="200025" cy="207963"/>
            </a:xfrm>
            <a:custGeom>
              <a:avLst/>
              <a:gdLst/>
              <a:ahLst/>
              <a:cxnLst>
                <a:cxn ang="0">
                  <a:pos x="87" y="92"/>
                </a:cxn>
                <a:cxn ang="0">
                  <a:pos x="87" y="90"/>
                </a:cxn>
                <a:cxn ang="0">
                  <a:pos x="86" y="87"/>
                </a:cxn>
                <a:cxn ang="0">
                  <a:pos x="79" y="0"/>
                </a:cxn>
                <a:cxn ang="0">
                  <a:pos x="83" y="71"/>
                </a:cxn>
                <a:cxn ang="0">
                  <a:pos x="47" y="49"/>
                </a:cxn>
                <a:cxn ang="0">
                  <a:pos x="0" y="49"/>
                </a:cxn>
                <a:cxn ang="0">
                  <a:pos x="5" y="53"/>
                </a:cxn>
                <a:cxn ang="0">
                  <a:pos x="11" y="58"/>
                </a:cxn>
                <a:cxn ang="0">
                  <a:pos x="16" y="64"/>
                </a:cxn>
                <a:cxn ang="0">
                  <a:pos x="22" y="70"/>
                </a:cxn>
                <a:cxn ang="0">
                  <a:pos x="25" y="74"/>
                </a:cxn>
                <a:cxn ang="0">
                  <a:pos x="27" y="77"/>
                </a:cxn>
                <a:cxn ang="0">
                  <a:pos x="30" y="80"/>
                </a:cxn>
                <a:cxn ang="0">
                  <a:pos x="33" y="83"/>
                </a:cxn>
                <a:cxn ang="0">
                  <a:pos x="65" y="81"/>
                </a:cxn>
                <a:cxn ang="0">
                  <a:pos x="40" y="90"/>
                </a:cxn>
                <a:cxn ang="0">
                  <a:pos x="42" y="92"/>
                </a:cxn>
                <a:cxn ang="0">
                  <a:pos x="44" y="95"/>
                </a:cxn>
                <a:cxn ang="0">
                  <a:pos x="46" y="97"/>
                </a:cxn>
                <a:cxn ang="0">
                  <a:pos x="48" y="98"/>
                </a:cxn>
                <a:cxn ang="0">
                  <a:pos x="49" y="99"/>
                </a:cxn>
                <a:cxn ang="0">
                  <a:pos x="50" y="100"/>
                </a:cxn>
                <a:cxn ang="0">
                  <a:pos x="53" y="102"/>
                </a:cxn>
                <a:cxn ang="0">
                  <a:pos x="54" y="104"/>
                </a:cxn>
                <a:cxn ang="0">
                  <a:pos x="56" y="105"/>
                </a:cxn>
                <a:cxn ang="0">
                  <a:pos x="58" y="107"/>
                </a:cxn>
                <a:cxn ang="0">
                  <a:pos x="61" y="109"/>
                </a:cxn>
                <a:cxn ang="0">
                  <a:pos x="64" y="111"/>
                </a:cxn>
                <a:cxn ang="0">
                  <a:pos x="67" y="114"/>
                </a:cxn>
                <a:cxn ang="0">
                  <a:pos x="108" y="100"/>
                </a:cxn>
                <a:cxn ang="0">
                  <a:pos x="99" y="131"/>
                </a:cxn>
                <a:cxn ang="0">
                  <a:pos x="100" y="131"/>
                </a:cxn>
                <a:cxn ang="0">
                  <a:pos x="100" y="131"/>
                </a:cxn>
                <a:cxn ang="0">
                  <a:pos x="105" y="86"/>
                </a:cxn>
              </a:cxnLst>
              <a:rect l="0" t="0" r="r" b="b"/>
              <a:pathLst>
                <a:path w="126" h="131">
                  <a:moveTo>
                    <a:pt x="105" y="86"/>
                  </a:moveTo>
                  <a:lnTo>
                    <a:pt x="87" y="92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6" y="87"/>
                  </a:lnTo>
                  <a:lnTo>
                    <a:pt x="99" y="83"/>
                  </a:lnTo>
                  <a:lnTo>
                    <a:pt x="79" y="0"/>
                  </a:lnTo>
                  <a:lnTo>
                    <a:pt x="67" y="7"/>
                  </a:lnTo>
                  <a:lnTo>
                    <a:pt x="83" y="71"/>
                  </a:lnTo>
                  <a:lnTo>
                    <a:pt x="63" y="67"/>
                  </a:lnTo>
                  <a:lnTo>
                    <a:pt x="47" y="49"/>
                  </a:lnTo>
                  <a:lnTo>
                    <a:pt x="41" y="23"/>
                  </a:lnTo>
                  <a:lnTo>
                    <a:pt x="0" y="49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1" y="58"/>
                  </a:lnTo>
                  <a:lnTo>
                    <a:pt x="14" y="61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70"/>
                  </a:lnTo>
                  <a:lnTo>
                    <a:pt x="23" y="72"/>
                  </a:lnTo>
                  <a:lnTo>
                    <a:pt x="25" y="74"/>
                  </a:lnTo>
                  <a:lnTo>
                    <a:pt x="26" y="75"/>
                  </a:lnTo>
                  <a:lnTo>
                    <a:pt x="27" y="77"/>
                  </a:lnTo>
                  <a:lnTo>
                    <a:pt x="29" y="78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3" y="83"/>
                  </a:lnTo>
                  <a:lnTo>
                    <a:pt x="52" y="78"/>
                  </a:lnTo>
                  <a:lnTo>
                    <a:pt x="65" y="81"/>
                  </a:lnTo>
                  <a:lnTo>
                    <a:pt x="38" y="89"/>
                  </a:lnTo>
                  <a:lnTo>
                    <a:pt x="40" y="90"/>
                  </a:lnTo>
                  <a:lnTo>
                    <a:pt x="41" y="91"/>
                  </a:lnTo>
                  <a:lnTo>
                    <a:pt x="42" y="92"/>
                  </a:lnTo>
                  <a:lnTo>
                    <a:pt x="43" y="94"/>
                  </a:lnTo>
                  <a:lnTo>
                    <a:pt x="44" y="95"/>
                  </a:lnTo>
                  <a:lnTo>
                    <a:pt x="45" y="96"/>
                  </a:lnTo>
                  <a:lnTo>
                    <a:pt x="46" y="97"/>
                  </a:lnTo>
                  <a:lnTo>
                    <a:pt x="47" y="9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50" y="100"/>
                  </a:lnTo>
                  <a:lnTo>
                    <a:pt x="52" y="101"/>
                  </a:lnTo>
                  <a:lnTo>
                    <a:pt x="53" y="102"/>
                  </a:lnTo>
                  <a:lnTo>
                    <a:pt x="54" y="103"/>
                  </a:lnTo>
                  <a:lnTo>
                    <a:pt x="54" y="104"/>
                  </a:lnTo>
                  <a:lnTo>
                    <a:pt x="55" y="104"/>
                  </a:lnTo>
                  <a:lnTo>
                    <a:pt x="56" y="105"/>
                  </a:lnTo>
                  <a:lnTo>
                    <a:pt x="56" y="105"/>
                  </a:lnTo>
                  <a:lnTo>
                    <a:pt x="58" y="107"/>
                  </a:lnTo>
                  <a:lnTo>
                    <a:pt x="59" y="108"/>
                  </a:lnTo>
                  <a:lnTo>
                    <a:pt x="61" y="109"/>
                  </a:lnTo>
                  <a:lnTo>
                    <a:pt x="62" y="110"/>
                  </a:lnTo>
                  <a:lnTo>
                    <a:pt x="64" y="111"/>
                  </a:lnTo>
                  <a:lnTo>
                    <a:pt x="65" y="112"/>
                  </a:lnTo>
                  <a:lnTo>
                    <a:pt x="67" y="114"/>
                  </a:lnTo>
                  <a:lnTo>
                    <a:pt x="68" y="115"/>
                  </a:lnTo>
                  <a:lnTo>
                    <a:pt x="108" y="100"/>
                  </a:lnTo>
                  <a:lnTo>
                    <a:pt x="108" y="117"/>
                  </a:lnTo>
                  <a:lnTo>
                    <a:pt x="99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26" y="89"/>
                  </a:lnTo>
                  <a:lnTo>
                    <a:pt x="105" y="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 userDrawn="1"/>
        </p:nvSpPr>
        <p:spPr bwMode="auto">
          <a:xfrm>
            <a:off x="1814513" y="0"/>
            <a:ext cx="7329487" cy="6858000"/>
          </a:xfrm>
          <a:prstGeom prst="rect">
            <a:avLst/>
          </a:prstGeom>
          <a:solidFill>
            <a:srgbClr val="F6FE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8" name="Round Diagonal Corner Rectangle 37"/>
          <p:cNvSpPr/>
          <p:nvPr userDrawn="1"/>
        </p:nvSpPr>
        <p:spPr bwMode="auto">
          <a:xfrm>
            <a:off x="982663" y="838200"/>
            <a:ext cx="7766050" cy="990600"/>
          </a:xfrm>
          <a:prstGeom prst="round2DiagRect">
            <a:avLst>
              <a:gd name="adj1" fmla="val 0"/>
              <a:gd name="adj2" fmla="val 30702"/>
            </a:avLst>
          </a:prstGeom>
          <a:noFill/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9" name="Chevron 38"/>
          <p:cNvSpPr/>
          <p:nvPr userDrawn="1"/>
        </p:nvSpPr>
        <p:spPr bwMode="auto">
          <a:xfrm>
            <a:off x="1311275" y="1268413"/>
            <a:ext cx="246063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0" name="Chevron 39"/>
          <p:cNvSpPr/>
          <p:nvPr userDrawn="1"/>
        </p:nvSpPr>
        <p:spPr bwMode="auto">
          <a:xfrm>
            <a:off x="1519238" y="1271588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1" name="Rectangle 45"/>
          <p:cNvSpPr>
            <a:spLocks noChangeArrowheads="1"/>
          </p:cNvSpPr>
          <p:nvPr userDrawn="1"/>
        </p:nvSpPr>
        <p:spPr bwMode="auto">
          <a:xfrm>
            <a:off x="228600" y="6505575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4FF5FC32-C086-463A-93AB-A94C4292B776}" type="slidenum">
              <a:rPr lang="en-US" sz="1200" b="1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4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82" y="2246088"/>
            <a:ext cx="6324600" cy="3276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defRPr sz="2200" b="0" cap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772" y="899886"/>
            <a:ext cx="6858000" cy="849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Text Box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40CB73F-A8AD-4E11-AFE3-008A26D3289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9"/>
          <p:cNvSpPr>
            <a:spLocks noChangeShapeType="1"/>
          </p:cNvSpPr>
          <p:nvPr userDrawn="1"/>
        </p:nvSpPr>
        <p:spPr bwMode="auto">
          <a:xfrm>
            <a:off x="273050" y="3160713"/>
            <a:ext cx="88709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82000" cy="182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81000" y="3276600"/>
            <a:ext cx="83820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/findings &amp; s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3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C1936CBB-1063-4A69-A993-4DD7EF957ACF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2552700"/>
            <a:ext cx="8570912" cy="3479800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300038" y="1077913"/>
            <a:ext cx="8570912" cy="1500187"/>
          </a:xfrm>
          <a:prstGeom prst="rect">
            <a:avLst/>
          </a:prstGeom>
          <a:solidFill>
            <a:srgbClr val="B0C9DA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Bef>
                <a:spcPct val="4200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13658" y="1219200"/>
            <a:ext cx="8305800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Tx/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13658" y="2743200"/>
            <a:ext cx="8305800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Tx/>
              <a:buNone/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List &amp; Support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F03DF20-66B2-4409-ADFC-B739EEA926F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 userDrawn="1"/>
        </p:nvSpPr>
        <p:spPr bwMode="auto">
          <a:xfrm>
            <a:off x="43815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858" y="1295400"/>
            <a:ext cx="36576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0" y="1295400"/>
            <a:ext cx="4114800" cy="4495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ext Box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19BA84E0-1C0B-42CF-9F48-936DE39B8490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 userDrawn="1"/>
        </p:nvSpPr>
        <p:spPr bwMode="auto">
          <a:xfrm>
            <a:off x="46482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4191000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95372" y="1143000"/>
            <a:ext cx="4143828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Vertical Text Boxes and 1 Horizont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EF50B2D-E607-4C84-A564-90002A615ABC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5"/>
          <p:cNvSpPr>
            <a:spLocks noChangeShapeType="1"/>
          </p:cNvSpPr>
          <p:nvPr userDrawn="1"/>
        </p:nvSpPr>
        <p:spPr bwMode="auto">
          <a:xfrm>
            <a:off x="46482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19088" y="4343400"/>
            <a:ext cx="8534400" cy="16764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858" y="1295400"/>
            <a:ext cx="3853542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800600" y="1295400"/>
            <a:ext cx="3853542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419600"/>
            <a:ext cx="8153400" cy="1447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3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5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500012F-5F0A-48BF-B38B-8722F7BB1D9C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00742" y="1295400"/>
            <a:ext cx="81534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mall.png"/>
          <p:cNvPicPr>
            <a:picLocks noChangeAspect="1"/>
          </p:cNvPicPr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3" r:id="rId2"/>
    <p:sldLayoutId id="2147484575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83" r:id="rId9"/>
    <p:sldLayoutId id="2147484584" r:id="rId10"/>
    <p:sldLayoutId id="2147484585" r:id="rId11"/>
    <p:sldLayoutId id="2147484586" r:id="rId12"/>
    <p:sldLayoutId id="2147484587" r:id="rId13"/>
    <p:sldLayoutId id="2147484588" r:id="rId14"/>
    <p:sldLayoutId id="2147484589" r:id="rId15"/>
    <p:sldLayoutId id="2147484590" r:id="rId16"/>
    <p:sldLayoutId id="2147484592" r:id="rId17"/>
    <p:sldLayoutId id="2147484593" r:id="rId18"/>
    <p:sldLayoutId id="2147484594" r:id="rId19"/>
    <p:sldLayoutId id="2147484595" r:id="rId20"/>
    <p:sldLayoutId id="2147484596" r:id="rId21"/>
    <p:sldLayoutId id="2147484609" r:id="rId22"/>
    <p:sldLayoutId id="2147484611" r:id="rId23"/>
    <p:sldLayoutId id="2147484612" r:id="rId24"/>
    <p:sldLayoutId id="2147484613" r:id="rId2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·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-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&gt;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40414"/>
            <a:ext cx="6934200" cy="34558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MR105S05P01</a:t>
            </a:r>
            <a:r>
              <a:rPr lang="en-US" sz="4400" b="1" kern="1200" dirty="0" smtClean="0">
                <a:solidFill>
                  <a:srgbClr val="00B05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–</a:t>
            </a:r>
            <a: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“</a:t>
            </a:r>
            <a:r>
              <a:rPr lang="en-US" sz="4400" dirty="0" smtClean="0">
                <a:solidFill>
                  <a:srgbClr val="002060"/>
                </a:solidFill>
                <a:ea typeface="+mn-ea"/>
              </a:rPr>
              <a:t>SQL-DML“</a:t>
            </a: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Session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54534" y="154546"/>
            <a:ext cx="5370490" cy="606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(b) Qualified Retrieval - using WHERE Clause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*	SELECT S#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FROM SUPPLIERS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WHERE CITY = ‘MADRAS’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AND       STATUS &gt; 20;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-38651" y="-12879"/>
            <a:ext cx="595004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 Statement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(b) Qualified Retrieval - Using BETWEEN predicate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 SELECT P#, PNAME, COLOR, WEIGHT, CITY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  FROM PARTS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  WHERE WEIGHT </a:t>
            </a:r>
            <a:r>
              <a:rPr lang="en-US" sz="2200" b="1" dirty="0"/>
              <a:t>BETWEEN</a:t>
            </a:r>
            <a:r>
              <a:rPr lang="en-US" sz="2200" dirty="0"/>
              <a:t> 16 AND 19</a:t>
            </a:r>
          </a:p>
          <a:p>
            <a:pPr marL="342900" indent="-342900">
              <a:spcBef>
                <a:spcPct val="20000"/>
              </a:spcBef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 SELECT P#, PNAME, COLOR, WEIGHT, CITY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  FROM PARTS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  WHERE WEIGHT NOT </a:t>
            </a:r>
            <a:r>
              <a:rPr lang="en-US" sz="2200" b="1" dirty="0"/>
              <a:t>BETWEEN</a:t>
            </a:r>
            <a:r>
              <a:rPr lang="en-US" sz="2200" dirty="0"/>
              <a:t> 16 AND 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1506" y="167424"/>
            <a:ext cx="5576547" cy="6439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(b) Qualified Retrieval - Using IN predicate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P#, PNAME, COLOR, WEIGHT, CITY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PARTS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WEIGHT </a:t>
            </a:r>
            <a:r>
              <a:rPr lang="en-US" sz="2200" b="1" dirty="0"/>
              <a:t>IN</a:t>
            </a:r>
            <a:r>
              <a:rPr lang="en-US" sz="2200" dirty="0"/>
              <a:t> (12, 16, 17)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25745" y="321972"/>
            <a:ext cx="5692462" cy="516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(b) Qualified Retrieval - Using LIKE predicate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 Used </a:t>
            </a:r>
            <a:r>
              <a:rPr lang="en-US" sz="2200" dirty="0"/>
              <a:t>to search for strings that have a certain pattern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 </a:t>
            </a:r>
            <a:r>
              <a:rPr lang="en-US" sz="2200" b="1" dirty="0"/>
              <a:t>%</a:t>
            </a:r>
            <a:r>
              <a:rPr lang="en-US" sz="2200" dirty="0"/>
              <a:t> stands for any sequence of n characters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 </a:t>
            </a:r>
            <a:r>
              <a:rPr lang="en-US" sz="2200" b="1" dirty="0"/>
              <a:t>_ </a:t>
            </a:r>
            <a:r>
              <a:rPr lang="en-US" sz="2200" dirty="0"/>
              <a:t>stands for any single character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*	SELECT P#, PNAME, COLOR, WEIGHT, CITY FROM PARTS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	WHERE PNAME </a:t>
            </a:r>
            <a:r>
              <a:rPr lang="en-US" sz="2200" b="1" dirty="0"/>
              <a:t>LIKE </a:t>
            </a:r>
            <a:r>
              <a:rPr lang="en-US" sz="2200" dirty="0"/>
              <a:t>‘C%’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47729" y="193182"/>
            <a:ext cx="4932608" cy="5677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(c) Retrieval with Ordering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S#, STATUS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SUPPLIER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CITY = ‘Madras’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ORDER BY STATUS DESC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ASC / DESC </a:t>
            </a:r>
            <a:r>
              <a:rPr lang="en-US" sz="2200" dirty="0"/>
              <a:t>- Puts row in ascending or descending order.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/>
              <a:t> </a:t>
            </a:r>
            <a:r>
              <a:rPr lang="en-US" sz="2200" b="1" dirty="0"/>
              <a:t>Default is ASC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457200" y="309092"/>
            <a:ext cx="4204952" cy="529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(d) JOIN queries - Simple equijoin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SUPPLIER.*, PARTS.*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SUPPLIER, PARTS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SUPPLIER.CITY = PARTS.CITY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In </a:t>
            </a:r>
            <a:r>
              <a:rPr lang="en-US" sz="2200" dirty="0"/>
              <a:t>the absence of WHERE clause, the result is the </a:t>
            </a:r>
            <a:r>
              <a:rPr lang="en-US" sz="2200" dirty="0" smtClean="0"/>
              <a:t>Cartesian </a:t>
            </a:r>
            <a:r>
              <a:rPr lang="en-US" sz="2200" dirty="0"/>
              <a:t>product of the tables in the FROM.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0" y="0"/>
            <a:ext cx="7772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(d) JOIN queries - Greater-Than Join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SUPPLIER.*, PARTS.*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SUPPLIER, PARTS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SUPPLIER.CITY &gt; PARTS.CITY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Join </a:t>
            </a:r>
            <a:r>
              <a:rPr lang="en-US" sz="2200" dirty="0"/>
              <a:t>criteria can have other operators like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</a:t>
            </a:r>
            <a:r>
              <a:rPr lang="en-US" sz="2200" dirty="0" smtClean="0"/>
              <a:t> </a:t>
            </a:r>
            <a:r>
              <a:rPr lang="en-US" sz="2200" b="1" dirty="0" smtClean="0"/>
              <a:t>&gt;=, </a:t>
            </a:r>
            <a:r>
              <a:rPr lang="en-US" sz="2200" b="1" dirty="0"/>
              <a:t>&lt;&gt;, &lt;, &lt;=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2868" y="154545"/>
            <a:ext cx="6078828" cy="670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(d) JOIN queries - Self-Join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Join </a:t>
            </a:r>
            <a:r>
              <a:rPr lang="en-US" sz="2200" dirty="0"/>
              <a:t>of a table with itself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*	</a:t>
            </a:r>
            <a:r>
              <a:rPr lang="en-US" sz="2200" dirty="0"/>
              <a:t>SELECT FIRST.S#, SECOND.S#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SUPPLIER FIRST, SUPPLIER SECOND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FIRST.CITY = SECOND.CITY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FIRST </a:t>
            </a:r>
            <a:r>
              <a:rPr lang="en-US" sz="2200" dirty="0"/>
              <a:t>and SECOND are Range Variables or Correlation Names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-128800" y="244698"/>
            <a:ext cx="6207617" cy="5935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5800" y="1447800"/>
            <a:ext cx="8020318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(d) JOIN queries - Multi-table joins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DISTINCT SUPPLIER.CITY, PARTS.CITY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SUPPLIER, SHIPMENTS, PARTS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SUPPLIER.S#  = SHIPMENTS.S#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AND   SHIPMENTS.P# = PARTS.P#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A  maximum </a:t>
            </a:r>
            <a:r>
              <a:rPr lang="en-US" sz="2200" dirty="0"/>
              <a:t>of 15 tables can be joined in an SQL statemen</a:t>
            </a:r>
            <a:r>
              <a:rPr lang="en-US" dirty="0"/>
              <a:t>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515156" y="309092"/>
            <a:ext cx="7463307" cy="580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685800" y="1473558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(e) </a:t>
            </a:r>
            <a:r>
              <a:rPr lang="en-US" sz="2200" b="1" dirty="0" smtClean="0"/>
              <a:t>Sub queries </a:t>
            </a:r>
            <a:r>
              <a:rPr lang="en-US" sz="2200" b="1" dirty="0"/>
              <a:t>or Nested Selects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Simple Sub query</a:t>
            </a:r>
          </a:p>
          <a:p>
            <a:pPr marL="342900" indent="-342900">
              <a:spcBef>
                <a:spcPct val="20000"/>
              </a:spcBef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/>
              <a:t>*</a:t>
            </a:r>
            <a:r>
              <a:rPr lang="en-US" sz="2200" dirty="0"/>
              <a:t>	SELECT SNAME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SUPPLIER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S# IN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	( SELECT S#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   	  FROM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   	  WHERE P# = ‘P2</a:t>
            </a:r>
            <a:r>
              <a:rPr lang="en-US" sz="2000" dirty="0"/>
              <a:t>’)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8410" y="1079679"/>
            <a:ext cx="8229600" cy="5012028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 smtClean="0"/>
              <a:t>On completion of this session the learner will be able to:</a:t>
            </a:r>
            <a:endParaRPr lang="en-US" sz="2300" dirty="0" smtClean="0"/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2400" smtClean="0"/>
              <a:t>Write DML statements using SQL</a:t>
            </a:r>
            <a:endParaRPr lang="en-US" sz="2300" b="1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GB" sz="23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-6444" y="304800"/>
            <a:ext cx="6477000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kern="1200" dirty="0" smtClean="0">
                <a:solidFill>
                  <a:srgbClr val="7030A0"/>
                </a:solidFill>
                <a:ea typeface="+mn-ea"/>
                <a:cs typeface="+mn-cs"/>
              </a:rPr>
              <a:t>Session 5 - Objectives</a:t>
            </a:r>
            <a:r>
              <a:rPr lang="en-US" b="1" kern="1200" dirty="0" smtClean="0">
                <a:ea typeface="+mn-ea"/>
                <a:cs typeface="+mn-cs"/>
              </a:rPr>
              <a:t> </a:t>
            </a:r>
            <a:r>
              <a:rPr lang="en-US" kern="1200" dirty="0" smtClean="0"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528034" y="128787"/>
            <a:ext cx="4610636" cy="6450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sz="2200" b="1" dirty="0"/>
              <a:t>(e) Correlated </a:t>
            </a:r>
            <a:r>
              <a:rPr lang="en-US" sz="2200" b="1" dirty="0" smtClean="0"/>
              <a:t>Sub query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A </a:t>
            </a:r>
            <a:r>
              <a:rPr lang="en-US" sz="2200" b="1" dirty="0"/>
              <a:t>nested SELECT statement referring back to columns in outer SELECT statements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SNAME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SUPPLIER</a:t>
            </a:r>
            <a:br>
              <a:rPr lang="en-US" sz="2200" dirty="0"/>
            </a:br>
            <a:r>
              <a:rPr lang="en-US" sz="2200" dirty="0"/>
              <a:t>       WHERE ‘P2’  IN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 </a:t>
            </a:r>
            <a:r>
              <a:rPr lang="en-US" sz="2200" dirty="0" smtClean="0"/>
              <a:t>        (</a:t>
            </a:r>
            <a:r>
              <a:rPr lang="en-US" sz="2200" dirty="0"/>
              <a:t>SELECT P#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  </a:t>
            </a:r>
            <a:r>
              <a:rPr lang="en-US" sz="2200" dirty="0" smtClean="0"/>
              <a:t>         FROM </a:t>
            </a:r>
            <a:r>
              <a:rPr lang="en-US" sz="2200" dirty="0" smtClean="0"/>
              <a:t>SHIPMENT </a:t>
            </a:r>
            <a:r>
              <a:rPr lang="en-US" sz="2200" dirty="0"/>
              <a:t>WHERE S# = SUPPLIER.S#)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-347738" y="180303"/>
            <a:ext cx="6375042" cy="619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(e) Joins versus </a:t>
            </a:r>
            <a:r>
              <a:rPr lang="en-US" sz="2200" b="1" dirty="0" smtClean="0"/>
              <a:t>Sub queries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b="1" dirty="0"/>
              <a:t>A </a:t>
            </a:r>
            <a:r>
              <a:rPr lang="en-US" sz="2200" b="1" dirty="0" smtClean="0"/>
              <a:t>sub query </a:t>
            </a:r>
            <a:r>
              <a:rPr lang="en-US" sz="2200" b="1" dirty="0"/>
              <a:t>can be converted to an equivalent join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b="1" dirty="0"/>
              <a:t>Joins are more efficient than </a:t>
            </a:r>
            <a:r>
              <a:rPr lang="en-US" sz="2200" b="1" dirty="0" smtClean="0"/>
              <a:t>sub queries </a:t>
            </a:r>
            <a:r>
              <a:rPr lang="en-US" sz="2200" b="1" dirty="0"/>
              <a:t>in DB2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73487" y="309092"/>
            <a:ext cx="5177307" cy="580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(f) Existential Quantifier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Used </a:t>
            </a:r>
            <a:r>
              <a:rPr lang="en-US" sz="2200" dirty="0"/>
              <a:t>to test for existence of certain </a:t>
            </a:r>
            <a:r>
              <a:rPr lang="en-US" sz="2200" dirty="0" smtClean="0"/>
              <a:t>rows</a:t>
            </a:r>
          </a:p>
          <a:p>
            <a:pPr marL="342900" indent="-342900">
              <a:spcBef>
                <a:spcPct val="20000"/>
              </a:spcBef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 SNAME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SUPPLIER</a:t>
            </a:r>
            <a:br>
              <a:rPr lang="en-US" sz="2200" dirty="0"/>
            </a:br>
            <a:r>
              <a:rPr lang="en-US" sz="2200" dirty="0"/>
              <a:t>	WHERE </a:t>
            </a:r>
            <a:r>
              <a:rPr lang="en-US" sz="2200" b="1" dirty="0"/>
              <a:t>EXISTS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	(SELECT * FROM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 	WHERE S# = SUPPLIER.S#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 	AND   P# = ‘P2’)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180301" y="167425"/>
            <a:ext cx="5190186" cy="632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04800" y="1447800"/>
            <a:ext cx="86106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Aggregate </a:t>
            </a:r>
            <a:r>
              <a:rPr lang="en-US" sz="2200" b="1" dirty="0"/>
              <a:t>or Column Functions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Functions </a:t>
            </a:r>
            <a:r>
              <a:rPr lang="en-US" sz="2200" dirty="0"/>
              <a:t>operate on collection of values in a column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COUNT</a:t>
            </a:r>
            <a:r>
              <a:rPr lang="en-US" sz="2200" dirty="0" smtClean="0"/>
              <a:t> </a:t>
            </a:r>
            <a:r>
              <a:rPr lang="en-US" sz="2200" dirty="0"/>
              <a:t>- number of values in the column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SUM</a:t>
            </a:r>
            <a:r>
              <a:rPr lang="en-US" sz="2200" dirty="0" smtClean="0"/>
              <a:t>      </a:t>
            </a:r>
            <a:r>
              <a:rPr lang="en-US" sz="2200" dirty="0"/>
              <a:t>- sum of values in the column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AVG</a:t>
            </a:r>
            <a:r>
              <a:rPr lang="en-US" sz="2200" dirty="0" smtClean="0"/>
              <a:t>      </a:t>
            </a:r>
            <a:r>
              <a:rPr lang="en-US" sz="2200" dirty="0"/>
              <a:t>- average of the values in the column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MAX      </a:t>
            </a:r>
            <a:r>
              <a:rPr lang="en-US" sz="2200" dirty="0" smtClean="0"/>
              <a:t>- </a:t>
            </a:r>
            <a:r>
              <a:rPr lang="en-US" sz="2200" dirty="0"/>
              <a:t>largest value in the column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MIN</a:t>
            </a:r>
            <a:r>
              <a:rPr lang="en-US" sz="2200" dirty="0"/>
              <a:t>	     </a:t>
            </a:r>
            <a:r>
              <a:rPr lang="en-US" sz="2200" dirty="0" smtClean="0"/>
              <a:t>  - </a:t>
            </a:r>
            <a:r>
              <a:rPr lang="en-US" sz="2200" dirty="0"/>
              <a:t>smallest value in the column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67425" y="270456"/>
            <a:ext cx="5306096" cy="516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Aggregate </a:t>
            </a:r>
            <a:r>
              <a:rPr lang="en-US" sz="2200" b="1" dirty="0"/>
              <a:t>Functions - Examples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</a:t>
            </a:r>
            <a:r>
              <a:rPr lang="en-US" sz="2200" b="1" dirty="0"/>
              <a:t>COUNT</a:t>
            </a:r>
            <a:r>
              <a:rPr lang="en-US" sz="2200" dirty="0"/>
              <a:t>(*)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SUPPLIER</a:t>
            </a:r>
          </a:p>
          <a:p>
            <a:pPr marL="342900" indent="-342900">
              <a:spcBef>
                <a:spcPct val="20000"/>
              </a:spcBef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</a:t>
            </a:r>
            <a:r>
              <a:rPr lang="en-US" sz="2200" b="1" dirty="0"/>
              <a:t>SUM</a:t>
            </a:r>
            <a:r>
              <a:rPr lang="en-US" sz="2200" dirty="0"/>
              <a:t>(QTY)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P# = ‘P2’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Grouping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/>
              <a:t>Partitions or Groups the rows based on given criteria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P#, SUM(QTY)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</a:t>
            </a:r>
            <a:r>
              <a:rPr lang="en-US" sz="2200" b="1" dirty="0"/>
              <a:t>GROUP BY</a:t>
            </a:r>
            <a:r>
              <a:rPr lang="en-US" sz="2200" dirty="0"/>
              <a:t> P#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425" y="270456"/>
            <a:ext cx="5306096" cy="516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Grouping </a:t>
            </a:r>
            <a:r>
              <a:rPr lang="en-US" sz="2200" b="1" dirty="0"/>
              <a:t>(Contd...)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P#, SUM(QTY), MAX(QTY)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S# &lt;&gt; ‘S1’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</a:t>
            </a:r>
            <a:r>
              <a:rPr lang="en-US" sz="2200" b="1" dirty="0"/>
              <a:t>GROUP BY</a:t>
            </a:r>
            <a:r>
              <a:rPr lang="en-US" sz="2200" dirty="0"/>
              <a:t> P#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425" y="270456"/>
            <a:ext cx="5306096" cy="516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Grouping </a:t>
            </a:r>
            <a:r>
              <a:rPr lang="en-US" sz="2200" b="1" dirty="0"/>
              <a:t>- HAVING Clause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HAVING </a:t>
            </a:r>
            <a:r>
              <a:rPr lang="en-US" sz="2200" b="1" dirty="0"/>
              <a:t>is to groups what WHERE is </a:t>
            </a:r>
            <a:r>
              <a:rPr lang="en-US" sz="2200" b="1" dirty="0" smtClean="0"/>
              <a:t>to rows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P#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</a:t>
            </a:r>
            <a:r>
              <a:rPr lang="en-US" sz="2200" b="1" dirty="0"/>
              <a:t>GROUP BY</a:t>
            </a:r>
            <a:r>
              <a:rPr lang="en-US" sz="2200" dirty="0"/>
              <a:t> P#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</a:t>
            </a:r>
            <a:r>
              <a:rPr lang="en-US" sz="2200" b="1" dirty="0"/>
              <a:t>HAVING</a:t>
            </a:r>
            <a:r>
              <a:rPr lang="en-US" sz="2200" dirty="0"/>
              <a:t> COUNT(*) &gt; 1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425" y="270456"/>
            <a:ext cx="5306096" cy="516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UNION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Union operation on union-compatible sets of rows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*	SELECT P# FROM PARTS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WEIGHT &gt; 16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	</a:t>
            </a:r>
            <a:r>
              <a:rPr lang="en-US" sz="2200" b="1" dirty="0"/>
              <a:t>UNION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SELECT P# FROM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WHERE S# = ‘S2’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425" y="270456"/>
            <a:ext cx="5306096" cy="516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64395" y="115907"/>
            <a:ext cx="5151549" cy="631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DATE / TIME Arithmetic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Duration: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/>
              <a:t>Date duration:		</a:t>
            </a:r>
            <a:r>
              <a:rPr lang="en-US" sz="2200" i="1" dirty="0"/>
              <a:t>yyyymmdd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/>
              <a:t>Time duration:		</a:t>
            </a:r>
            <a:r>
              <a:rPr lang="en-US" sz="2200" i="1" dirty="0"/>
              <a:t>hhmmss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/>
              <a:t>Timestamp duration: 	</a:t>
            </a:r>
            <a:r>
              <a:rPr lang="en-US" sz="2200" i="1" dirty="0"/>
              <a:t>yyyymmddhhmmssnnnnnn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/>
              <a:t>Microsecond duration:	 </a:t>
            </a:r>
            <a:r>
              <a:rPr lang="en-US" sz="2200" i="1" dirty="0"/>
              <a:t>nnnnnn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81000" y="61722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785605" y="90153"/>
            <a:ext cx="5808373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Overview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DML verbs are :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b="1" dirty="0"/>
              <a:t>SELECT	-	Retrieves data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b="1" dirty="0"/>
              <a:t>UPDATE	-	Changes value(s)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b="1" dirty="0"/>
              <a:t>DELETE	-	Removes row(s)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b="1" dirty="0"/>
              <a:t>INSERT  </a:t>
            </a:r>
            <a:r>
              <a:rPr lang="en-US" sz="2200" b="1" dirty="0" smtClean="0"/>
              <a:t>    -</a:t>
            </a:r>
            <a:r>
              <a:rPr lang="en-US" sz="2200" b="1" dirty="0"/>
              <a:t>	Adds new row(s)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will be explained using an example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04800" y="1295400"/>
            <a:ext cx="91440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Labeled Duration: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n units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n		: any numeric expression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units	: YEAR[S], MONTH[S], DAY[S], HOUR[S],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      </a:t>
            </a:r>
            <a:r>
              <a:rPr lang="en-US" sz="2200" b="1" dirty="0" smtClean="0"/>
              <a:t>             MINUTE[S</a:t>
            </a:r>
            <a:r>
              <a:rPr lang="en-US" sz="2200" b="1" dirty="0"/>
              <a:t>], SECOND[S], MICROSECOND[S]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e.g.  </a:t>
            </a:r>
            <a:r>
              <a:rPr lang="en-US" sz="2200" b="1" dirty="0"/>
              <a:t>	3 YEARS, 90 DAYS, 1 MINUTE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395" y="115907"/>
            <a:ext cx="5151549" cy="631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DATE / TIME Arithmetic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Extraction of Date / Time Components: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YEAR, MONTH, DAY</a:t>
            </a:r>
          </a:p>
          <a:p>
            <a:pPr marL="342900" indent="-342900">
              <a:spcBef>
                <a:spcPct val="20000"/>
              </a:spcBef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HOUR, MINUTE, SECOND</a:t>
            </a:r>
          </a:p>
          <a:p>
            <a:pPr marL="342900" indent="-342900">
              <a:spcBef>
                <a:spcPct val="20000"/>
              </a:spcBef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MICROSECOND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395" y="115907"/>
            <a:ext cx="5151549" cy="631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DATE / TIME Arithmetic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200" b="1" dirty="0"/>
              <a:t>Conversions To / From other Data Types: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DATE, TIME, TIMESTAMP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CHAR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DAYS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395" y="115907"/>
            <a:ext cx="5151549" cy="631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DATE / TIME Arithmetic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Special Registers: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CURRENT TIMEZONE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CURRENT DATE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CURRENT TIME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CURRENT TIMESTAMP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395" y="115907"/>
            <a:ext cx="5151549" cy="631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DATE / TIME Arithmetic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Examples: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/>
              <a:t>DATE (‘ 8/17/1996’) - DATE(‘10/28/1996’)</a:t>
            </a:r>
          </a:p>
          <a:p>
            <a:pPr marL="342900" indent="-342900">
              <a:spcBef>
                <a:spcPct val="20000"/>
              </a:spcBef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START_DATE + 1 YEAR + 6 MONTHS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CURRENT TIMESTAMP + 1 SECOND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START_TIME - END_TIME &lt; 080000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395" y="115907"/>
            <a:ext cx="5151549" cy="631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DATE / TIME Arithmetic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296214" y="64391"/>
            <a:ext cx="5112914" cy="656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INSERT Statement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Syntax: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INSERT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INTO table [ (column [, column] ...) 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VALUES (literal [, literal] ...)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/>
              <a:t>  or</a:t>
            </a: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INSERT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INTO table [ (column [, column] ...)]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/>
              <a:t>sub query</a:t>
            </a:r>
            <a:endParaRPr lang="en-US" sz="2200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Examples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INSERT</a:t>
            </a:r>
            <a:r>
              <a:rPr lang="en-US" sz="22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INTO PARTS( P#, CITY, WEIGHT)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VALUES (‘P7’, ‘CALCUTTA’, 24)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INSERT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INTO PARTS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VALUES (‘P8’, ‘SPROCKET’, ‘PINK’, 14, ‘SHIMLA’)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214" y="64391"/>
            <a:ext cx="5112914" cy="656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INSERT Statement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Insert with a </a:t>
            </a:r>
            <a:r>
              <a:rPr lang="en-US" sz="2200" b="1" dirty="0" smtClean="0"/>
              <a:t>sub query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     INSERT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/>
              <a:t>     INTO </a:t>
            </a:r>
            <a:r>
              <a:rPr lang="en-US" sz="2200" dirty="0"/>
              <a:t>TEMP (P#, TOTQTY)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SELECT P#, SUM(QTY)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FROM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GROUP BY P#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214" y="64391"/>
            <a:ext cx="5112914" cy="656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INSERT Statement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Insert with Referential Integrity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/>
              <a:t>Referential constraint from SHIPMENTS.S# to SUPPLIERS.S#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INSERT</a:t>
            </a:r>
            <a:r>
              <a:rPr lang="en-US" sz="22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INTO   SHIPMENTS(S#, P#, QTY)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VALUES (‘S20’, ...)</a:t>
            </a:r>
          </a:p>
          <a:p>
            <a:pPr marL="342900" indent="-342900">
              <a:spcBef>
                <a:spcPct val="20000"/>
              </a:spcBef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dirty="0"/>
              <a:t>S20 should exist in SUPPLIERS.S#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214" y="64391"/>
            <a:ext cx="5112914" cy="656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INSERT Statement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19124" y="141666"/>
            <a:ext cx="5676363" cy="592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UPDATE Statement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Syntax: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UPDATE</a:t>
            </a:r>
            <a:r>
              <a:rPr lang="en-US" sz="2200" dirty="0"/>
              <a:t> table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SET   column = scalar-expression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	[, column = scalar-expression]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[WHERE search-condition]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566667" y="206060"/>
            <a:ext cx="6800046" cy="8081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 overview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Select </a:t>
            </a:r>
            <a:r>
              <a:rPr lang="en-US" sz="2200" b="1" dirty="0"/>
              <a:t>statement is used to access </a:t>
            </a:r>
            <a:r>
              <a:rPr lang="en-US" sz="2200" b="1" dirty="0" smtClean="0"/>
              <a:t>data from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     one or </a:t>
            </a:r>
            <a:r>
              <a:rPr lang="en-US" sz="2200" b="1" dirty="0"/>
              <a:t>more tables.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(a) Simple Queries		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(b) Qualified retrieval		   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(c) Retrieval with ordering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(d) Join queries			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(e) </a:t>
            </a:r>
            <a:r>
              <a:rPr lang="en-US" sz="2200" b="1" dirty="0" smtClean="0"/>
              <a:t>Sub queries</a:t>
            </a:r>
            <a:endParaRPr lang="en-US" sz="2200" b="1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(f)  Aggregate functions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(g) Grouping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(h) Union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206062" y="141665"/>
            <a:ext cx="5383369" cy="631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UPDATE Statement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Single Row Update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UPDATE</a:t>
            </a:r>
            <a:r>
              <a:rPr lang="en-US" sz="2200" dirty="0"/>
              <a:t> PARTS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SET	COLOR   = ‘YELLOW’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WEIGHT  = WEIGHT + 5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CITY        =  NULL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WHERE P# = ‘P2’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762000" y="1450975"/>
            <a:ext cx="67818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anchor="ctr">
            <a:spAutoFit/>
          </a:bodyPr>
          <a:lstStyle/>
          <a:p>
            <a:pPr eaLnBrk="0" hangingPunct="0">
              <a:buSzPct val="120000"/>
              <a:buFontTx/>
              <a:buChar char="•"/>
            </a:pPr>
            <a:r>
              <a:rPr lang="en-US" sz="2200" b="1" dirty="0"/>
              <a:t>   Multiple row Update</a:t>
            </a:r>
          </a:p>
          <a:p>
            <a:pPr eaLnBrk="0" hangingPunct="0">
              <a:buSzPct val="120000"/>
              <a:buFontTx/>
              <a:buChar char="•"/>
            </a:pPr>
            <a:endParaRPr lang="en-US" sz="2200" b="1" dirty="0"/>
          </a:p>
          <a:p>
            <a:pPr algn="ctr" eaLnBrk="0" hangingPunct="0"/>
            <a:endParaRPr lang="en-US" sz="2200" b="1" dirty="0"/>
          </a:p>
          <a:p>
            <a:pPr eaLnBrk="0" hangingPunct="0">
              <a:buSzPct val="110000"/>
            </a:pPr>
            <a:r>
              <a:rPr lang="en-US" sz="2200" b="1" dirty="0"/>
              <a:t>   UPDATE SUPPLIER</a:t>
            </a:r>
          </a:p>
          <a:p>
            <a:pPr eaLnBrk="0" hangingPunct="0">
              <a:buSzPct val="110000"/>
            </a:pPr>
            <a:endParaRPr lang="en-US" sz="2200" b="1" dirty="0"/>
          </a:p>
          <a:p>
            <a:pPr eaLnBrk="0" hangingPunct="0">
              <a:buSzPct val="110000"/>
            </a:pPr>
            <a:r>
              <a:rPr lang="en-US" sz="2200" b="1" dirty="0"/>
              <a:t>   SET    STATUS  =  2 * STATUS</a:t>
            </a:r>
          </a:p>
          <a:p>
            <a:pPr eaLnBrk="0" hangingPunct="0">
              <a:buSzPct val="110000"/>
            </a:pPr>
            <a:endParaRPr lang="en-US" sz="2200" b="1" dirty="0"/>
          </a:p>
          <a:p>
            <a:pPr eaLnBrk="0" hangingPunct="0">
              <a:buSzPct val="110000"/>
            </a:pPr>
            <a:r>
              <a:rPr lang="en-US" sz="2200" b="1" dirty="0"/>
              <a:t>   WHERE CITY  =  ‘CHENNAI’</a:t>
            </a:r>
            <a:endParaRPr lang="en-US" sz="2200" dirty="0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257573" y="347842"/>
            <a:ext cx="48553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UPDATE Statement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Update with a </a:t>
            </a:r>
            <a:r>
              <a:rPr lang="en-US" sz="2200" b="1" dirty="0" smtClean="0"/>
              <a:t>sub query</a:t>
            </a: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UPDATE</a:t>
            </a:r>
            <a:r>
              <a:rPr lang="en-US" sz="2200" dirty="0"/>
              <a:t>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SET	QTY =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WHERE </a:t>
            </a:r>
            <a:r>
              <a:rPr lang="en-US" sz="2200" dirty="0" smtClean="0"/>
              <a:t>CITY  </a:t>
            </a:r>
            <a:r>
              <a:rPr lang="en-US" sz="2200" dirty="0"/>
              <a:t>=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		(SELECT CITY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		 FROM SUPPLIER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		 WHERE SUPPLIER.S# =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			 SHIPMENT.S#)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573" y="347842"/>
            <a:ext cx="48553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UPDATE Statement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762000" y="10668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Update with Referential Integrity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UPDATE</a:t>
            </a:r>
            <a:r>
              <a:rPr lang="en-US" sz="2200" dirty="0"/>
              <a:t> SHIPMENTS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SET S# = ‘S20’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WHERE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SUPPLIERS.S# should have an entry S20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UPDATE</a:t>
            </a:r>
            <a:r>
              <a:rPr lang="en-US" sz="2200" dirty="0"/>
              <a:t> SUPPLIERS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SET S# = ‘S20’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WHERE S# = ‘S1’</a:t>
            </a:r>
            <a:r>
              <a:rPr lang="en-US" sz="2000" dirty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573" y="347842"/>
            <a:ext cx="48553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UPDATE Statement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77269" y="270455"/>
            <a:ext cx="5499271" cy="6053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DELETE Statement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Syntax:</a:t>
            </a: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DELETE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FROM table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[ WHERE condition]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Single row delete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DELETE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FROM SUPPLIER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WHERE S# = ‘S5’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64383" y="206060"/>
            <a:ext cx="5357612" cy="5795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DELETE Statement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457200" y="1066800"/>
            <a:ext cx="84582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Multiple row delete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DELETE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FROM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WHERE  QTY &gt; 300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Delete with a </a:t>
            </a:r>
            <a:r>
              <a:rPr lang="en-US" sz="2200" b="1" dirty="0" smtClean="0"/>
              <a:t>sub query</a:t>
            </a: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DELETE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FROM SHIPMENT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WHERE </a:t>
            </a:r>
            <a:r>
              <a:rPr lang="en-US" sz="2200" dirty="0" smtClean="0"/>
              <a:t>CITY </a:t>
            </a:r>
            <a:r>
              <a:rPr lang="en-US" sz="2200" dirty="0"/>
              <a:t>=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(SELECT CITY FROM SUPPLIER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 WHERE SUPPLIER.S# = SHIPMENT.S#)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51511" y="180303"/>
            <a:ext cx="5512149" cy="619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DELETE Statement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Delete with Referential Integrity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DELETE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FROM SUPPLIERS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WHERE S# = ‘S1’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sz="2200" b="1" dirty="0"/>
              <a:t>Execution depends on DELETE RULE - CASCADE, RESTRICT or SET NULL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3352800"/>
          <a:ext cx="3886200" cy="2000250"/>
        </p:xfrm>
        <a:graphic>
          <a:graphicData uri="http://schemas.openxmlformats.org/presentationml/2006/ole">
            <p:oleObj spid="_x0000_s1026" name="Document" r:id="rId3" imgW="6908760" imgH="3423960" progId="Word.Document.8">
              <p:embed/>
            </p:oleObj>
          </a:graphicData>
        </a:graphic>
      </p:graphicFrame>
      <p:graphicFrame>
        <p:nvGraphicFramePr>
          <p:cNvPr id="102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2071688"/>
          <a:ext cx="3811588" cy="3430587"/>
        </p:xfrm>
        <a:graphic>
          <a:graphicData uri="http://schemas.openxmlformats.org/presentationml/2006/ole">
            <p:oleObj spid="_x0000_s1027" name="Document" r:id="rId4" imgW="6086160" imgH="5486400" progId="Word.Document.8">
              <p:embed/>
            </p:oleObj>
          </a:graphicData>
        </a:graphic>
      </p:graphicFrame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862878" y="373487"/>
            <a:ext cx="6104587" cy="656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Supplier Parts Example</a:t>
            </a:r>
          </a:p>
        </p:txBody>
      </p:sp>
      <p:graphicFrame>
        <p:nvGraphicFramePr>
          <p:cNvPr id="1028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1371600"/>
          <a:ext cx="4251325" cy="1795463"/>
        </p:xfrm>
        <a:graphic>
          <a:graphicData uri="http://schemas.openxmlformats.org/presentationml/2006/ole">
            <p:oleObj spid="_x0000_s1028" name="Document" r:id="rId5" imgW="7229160" imgH="3055680" progId="Word.Document.8">
              <p:embed/>
            </p:oleObj>
          </a:graphicData>
        </a:graphic>
      </p:graphicFrame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838200" y="1752600"/>
            <a:ext cx="0" cy="1295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-51528" y="218939"/>
            <a:ext cx="5834131" cy="580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Syntax: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SELECT [ALL | DISTINCT] scalar-expression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     FROM </a:t>
            </a:r>
            <a:r>
              <a:rPr lang="en-US" sz="2200" b="1" dirty="0"/>
              <a:t>table(s)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     [</a:t>
            </a:r>
            <a:r>
              <a:rPr lang="en-US" sz="2200" b="1" dirty="0"/>
              <a:t>WHERE search-condition]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     [</a:t>
            </a:r>
            <a:r>
              <a:rPr lang="en-US" sz="2200" b="1" dirty="0"/>
              <a:t>GROUP BY column(s)]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     [HAVING </a:t>
            </a:r>
            <a:r>
              <a:rPr lang="en-US" sz="2200" b="1" dirty="0"/>
              <a:t>search-condition]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     [</a:t>
            </a:r>
            <a:r>
              <a:rPr lang="en-US" sz="2200" b="1" dirty="0"/>
              <a:t>ORDER BY column(s)]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210615" y="231820"/>
            <a:ext cx="5769735" cy="606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Scalar Expressions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(LENGTH (SNAME) - 1 *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SALARY + COMMISSION + BONUS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Search Condition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(SUBSTR (SNAME,1,3) = ‘VIJ’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CITY = ‘MADRAS’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28220" y="115908"/>
            <a:ext cx="4877873" cy="6965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sz="2200" b="1" dirty="0"/>
              <a:t>(a) Simple </a:t>
            </a:r>
            <a:r>
              <a:rPr lang="en-US" sz="2200" b="1" dirty="0" smtClean="0"/>
              <a:t>Queries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SELECT P#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FROM SHIPMENTS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SELECT SHIPMENTS. P#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FROM SHIPMENTS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    SELECT </a:t>
            </a:r>
            <a:r>
              <a:rPr lang="en-US" sz="2200" b="1" dirty="0"/>
              <a:t>DISTINCT P# </a:t>
            </a:r>
            <a:r>
              <a:rPr lang="en-US" sz="2200" b="1" dirty="0" smtClean="0"/>
              <a:t> FROM </a:t>
            </a:r>
            <a:r>
              <a:rPr lang="en-US" sz="2200" b="1" dirty="0"/>
              <a:t>SHIPMENTS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3213" y="141666"/>
            <a:ext cx="5521824" cy="592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DML - SELECT Statement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(b) Simple Queries (Contd...)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*</a:t>
            </a:r>
            <a:r>
              <a:rPr lang="en-US" sz="2200" b="1" dirty="0"/>
              <a:t>	SELECT *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FROM SUPPLIER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*</a:t>
            </a:r>
            <a:r>
              <a:rPr lang="en-US" sz="2200" b="1" dirty="0"/>
              <a:t>	SELECT P#, ‘Weight in grams =‘, WEIGHT * 454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	FROM PARTS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963</Words>
  <Application>Microsoft Office PowerPoint</Application>
  <PresentationFormat>On-screen Show (4:3)</PresentationFormat>
  <Paragraphs>391</Paragraphs>
  <Slides>46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Document</vt:lpstr>
      <vt:lpstr>MR105S05P01 –        “SQL-DML“  Session 5</vt:lpstr>
      <vt:lpstr>Session 5 - Objectives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</dc:creator>
  <cp:lastModifiedBy>vh4490</cp:lastModifiedBy>
  <cp:revision>933</cp:revision>
  <dcterms:created xsi:type="dcterms:W3CDTF">2008-05-02T07:49:09Z</dcterms:created>
  <dcterms:modified xsi:type="dcterms:W3CDTF">2010-07-28T05:58:14Z</dcterms:modified>
</cp:coreProperties>
</file>