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464" r:id="rId2"/>
    <p:sldId id="463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452" r:id="rId34"/>
    <p:sldId id="453" r:id="rId35"/>
    <p:sldId id="454" r:id="rId36"/>
    <p:sldId id="455" r:id="rId37"/>
    <p:sldId id="456" r:id="rId38"/>
    <p:sldId id="457" r:id="rId39"/>
    <p:sldId id="458" r:id="rId40"/>
    <p:sldId id="459" r:id="rId41"/>
    <p:sldId id="460" r:id="rId42"/>
    <p:sldId id="461" r:id="rId43"/>
    <p:sldId id="462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EB"/>
    <a:srgbClr val="E4FCBA"/>
    <a:srgbClr val="F6FEE8"/>
    <a:srgbClr val="FFF5CD"/>
    <a:srgbClr val="B0C9DA"/>
    <a:srgbClr val="C5EDE7"/>
    <a:srgbClr val="E5F7F4"/>
    <a:srgbClr val="C0D4E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5" autoAdjust="0"/>
    <p:restoredTop sz="86420" autoAdjust="0"/>
  </p:normalViewPr>
  <p:slideViewPr>
    <p:cSldViewPr snapToGrid="0" snapToObjects="1">
      <p:cViewPr varScale="1">
        <p:scale>
          <a:sx n="74" d="100"/>
          <a:sy n="74" d="100"/>
        </p:scale>
        <p:origin x="-690" y="-102"/>
      </p:cViewPr>
      <p:guideLst>
        <p:guide orient="horz" pos="2160"/>
        <p:guide pos="4852"/>
      </p:guideLst>
    </p:cSldViewPr>
  </p:slideViewPr>
  <p:outlineViewPr>
    <p:cViewPr>
      <p:scale>
        <a:sx n="33" d="100"/>
        <a:sy n="33" d="100"/>
      </p:scale>
      <p:origin x="264" y="1134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2088" y="-96"/>
      </p:cViewPr>
      <p:guideLst>
        <p:guide orient="horz" pos="2880"/>
        <p:guide pos="2160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6.xml"/><Relationship Id="rId2" Type="http://schemas.openxmlformats.org/officeDocument/2006/relationships/slide" Target="slides/slide15.xml"/><Relationship Id="rId1" Type="http://schemas.openxmlformats.org/officeDocument/2006/relationships/slide" Target="slides/slide2.xml"/><Relationship Id="rId4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2F748D-30C5-44E6-96F9-9806FFB0D2B5}" type="datetimeFigureOut">
              <a:rPr lang="en-US"/>
              <a:pPr>
                <a:defRPr/>
              </a:pPr>
              <a:t>10/20/2009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39575E-12B4-4581-B88A-C50FA2C78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287514C-A422-43A7-BD13-B2C5D61E5FA3}" type="datetimeFigureOut">
              <a:rPr lang="en-US"/>
              <a:pPr>
                <a:defRPr/>
              </a:pPr>
              <a:t>10/20/2009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5AE869-FB69-4F5A-B1E3-49991EF4A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FE675-D2CC-4130-B787-57CC4F08BD2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343400"/>
            <a:ext cx="48006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FE675-D2CC-4130-B787-57CC4F08BD2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343400"/>
            <a:ext cx="48006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A7CD2-8256-4372-97D8-A7CB2C0268C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74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7005D8-2DB2-4314-8293-C7A63DD689F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75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D7572E-D16B-4935-B0AE-D2AEF372108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76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343400"/>
            <a:ext cx="48006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ADE2FB-3A9B-4E2B-B11A-298165233A6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77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343400"/>
            <a:ext cx="48006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33229-D7F6-44BC-8E3D-53F826E542A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78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343400"/>
            <a:ext cx="48006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B11C2-6A3A-48F1-9A1D-C54330B2B4F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79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C9E93-21FD-4ABD-98A2-441AA259EEDB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80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smal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49430" y="153990"/>
            <a:ext cx="2061195" cy="166685"/>
          </a:xfrm>
          <a:prstGeom prst="rect">
            <a:avLst/>
          </a:prstGeom>
        </p:spPr>
      </p:pic>
      <p:sp>
        <p:nvSpPr>
          <p:cNvPr id="38" name="Rectangle 37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rgbClr val="BE3A3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TextBox 20"/>
          <p:cNvSpPr txBox="1">
            <a:spLocks noChangeArrowheads="1"/>
          </p:cNvSpPr>
          <p:nvPr userDrawn="1"/>
        </p:nvSpPr>
        <p:spPr bwMode="auto">
          <a:xfrm>
            <a:off x="304799" y="6516993"/>
            <a:ext cx="14124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Mahindra Satyam 2009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257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imary &amp; two sup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Round Diagonal Corner Rectangle 6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6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70733621-589F-4416-8DF7-A6E3F768137D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Line 6"/>
          <p:cNvSpPr>
            <a:spLocks noChangeShapeType="1"/>
          </p:cNvSpPr>
          <p:nvPr userDrawn="1"/>
        </p:nvSpPr>
        <p:spPr bwMode="auto">
          <a:xfrm>
            <a:off x="258763" y="2590800"/>
            <a:ext cx="8885237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2" name="Line 7"/>
          <p:cNvSpPr>
            <a:spLocks noChangeShapeType="1"/>
          </p:cNvSpPr>
          <p:nvPr userDrawn="1"/>
        </p:nvSpPr>
        <p:spPr bwMode="auto">
          <a:xfrm>
            <a:off x="4495800" y="2590800"/>
            <a:ext cx="52388" cy="3408363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81000" y="2743200"/>
            <a:ext cx="4038600" cy="32004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4648200" y="2743200"/>
            <a:ext cx="4114800" cy="32004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1175658"/>
            <a:ext cx="8229600" cy="133894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528"/>
              </a:spcBef>
              <a:spcAft>
                <a:spcPts val="528"/>
              </a:spcAft>
              <a:buFontTx/>
              <a:buNone/>
              <a:defRPr sz="32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/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Round Diagonal Corner Rectangle 7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Chevron 13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Chevron 14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7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834089DD-07C9-4E43-AC39-D0B9AC474761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 userDrawn="1"/>
        </p:nvSpPr>
        <p:spPr bwMode="auto">
          <a:xfrm>
            <a:off x="4579938" y="1109663"/>
            <a:ext cx="4267200" cy="673100"/>
          </a:xfrm>
          <a:prstGeom prst="rect">
            <a:avLst/>
          </a:prstGeom>
          <a:solidFill>
            <a:srgbClr val="B0C9D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Rectangle 20"/>
          <p:cNvSpPr>
            <a:spLocks noChangeArrowheads="1"/>
          </p:cNvSpPr>
          <p:nvPr userDrawn="1"/>
        </p:nvSpPr>
        <p:spPr bwMode="auto">
          <a:xfrm>
            <a:off x="304800" y="1108075"/>
            <a:ext cx="4267200" cy="673100"/>
          </a:xfrm>
          <a:prstGeom prst="rect">
            <a:avLst/>
          </a:prstGeom>
          <a:solidFill>
            <a:srgbClr val="B0C9D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4" name="AutoShape 39"/>
          <p:cNvSpPr>
            <a:spLocks noChangeArrowheads="1"/>
          </p:cNvSpPr>
          <p:nvPr userDrawn="1"/>
        </p:nvSpPr>
        <p:spPr bwMode="auto">
          <a:xfrm>
            <a:off x="347663" y="1282700"/>
            <a:ext cx="317500" cy="292100"/>
          </a:xfrm>
          <a:prstGeom prst="flowChartProcess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cxnSp>
        <p:nvCxnSpPr>
          <p:cNvPr id="25" name="Straight Connector 24"/>
          <p:cNvCxnSpPr/>
          <p:nvPr userDrawn="1"/>
        </p:nvCxnSpPr>
        <p:spPr>
          <a:xfrm rot="5400000">
            <a:off x="2056607" y="3594894"/>
            <a:ext cx="5029200" cy="158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utoShape 39"/>
          <p:cNvSpPr>
            <a:spLocks noChangeArrowheads="1"/>
          </p:cNvSpPr>
          <p:nvPr userDrawn="1"/>
        </p:nvSpPr>
        <p:spPr bwMode="auto">
          <a:xfrm>
            <a:off x="4643438" y="1268413"/>
            <a:ext cx="317500" cy="292100"/>
          </a:xfrm>
          <a:prstGeom prst="flowChartProcess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8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732972" y="1157514"/>
            <a:ext cx="3733800" cy="5334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905000"/>
            <a:ext cx="4038600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800600" y="1905000"/>
            <a:ext cx="3962400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5029200" y="1143000"/>
            <a:ext cx="3733800" cy="5334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in the window and small area for supporting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Chevron 10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352EA985-A8EC-4996-A932-45ACFA35962B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300038" y="1104900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Rectangle 6"/>
          <p:cNvSpPr>
            <a:spLocks noChangeArrowheads="1"/>
          </p:cNvSpPr>
          <p:nvPr userDrawn="1"/>
        </p:nvSpPr>
        <p:spPr bwMode="auto">
          <a:xfrm>
            <a:off x="381000" y="1277938"/>
            <a:ext cx="3962400" cy="4589462"/>
          </a:xfrm>
          <a:prstGeom prst="rect">
            <a:avLst/>
          </a:prstGeom>
          <a:solidFill>
            <a:srgbClr val="B0C9DA"/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lIns="182880" tIns="91440" rIns="182880" bIns="9144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>
              <a:latin typeface="+mn-lt"/>
              <a:cs typeface="+mn-cs"/>
            </a:endParaRPr>
          </a:p>
        </p:txBody>
      </p:sp>
      <p:sp>
        <p:nvSpPr>
          <p:cNvPr id="20" name="Line 5"/>
          <p:cNvSpPr>
            <a:spLocks noChangeShapeType="1"/>
          </p:cNvSpPr>
          <p:nvPr userDrawn="1"/>
        </p:nvSpPr>
        <p:spPr bwMode="auto">
          <a:xfrm>
            <a:off x="4441825" y="1066800"/>
            <a:ext cx="0" cy="4967288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89858" y="1371600"/>
            <a:ext cx="3777342" cy="441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400"/>
              </a:lnSpc>
              <a:spcBef>
                <a:spcPts val="1200"/>
              </a:spcBef>
              <a:buFontTx/>
              <a:buNone/>
              <a:defRPr sz="2200">
                <a:solidFill>
                  <a:schemeClr val="tx1"/>
                </a:solidFill>
              </a:defRPr>
            </a:lvl1pPr>
            <a:lvl2pPr>
              <a:buFontTx/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13944" y="1219200"/>
            <a:ext cx="4205514" cy="4724400"/>
          </a:xfrm>
          <a:prstGeom prst="rect">
            <a:avLst/>
          </a:prstGeom>
        </p:spPr>
        <p:txBody>
          <a:bodyPr lIns="0" tIns="0" rIns="0" bIns="0"/>
          <a:lstStyle>
            <a:lvl1pPr marL="521208" indent="-173736">
              <a:lnSpc>
                <a:spcPts val="2640"/>
              </a:lnSpc>
              <a:spcBef>
                <a:spcPts val="324"/>
              </a:spcBef>
              <a:spcAft>
                <a:spcPts val="324"/>
              </a:spcAft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ey message in the window and small area for supporting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Chevron 10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0A73D98C-BD00-4CA4-9C37-E473D76F31DB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300038" y="1104900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Rectangle 6"/>
          <p:cNvSpPr>
            <a:spLocks noChangeArrowheads="1"/>
          </p:cNvSpPr>
          <p:nvPr userDrawn="1"/>
        </p:nvSpPr>
        <p:spPr bwMode="auto">
          <a:xfrm>
            <a:off x="446088" y="1277938"/>
            <a:ext cx="4692650" cy="4589462"/>
          </a:xfrm>
          <a:prstGeom prst="rect">
            <a:avLst/>
          </a:prstGeom>
          <a:solidFill>
            <a:srgbClr val="B0C9DA"/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lIns="182880" tIns="91440" rIns="182880" bIns="9144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>
              <a:latin typeface="+mn-lt"/>
              <a:cs typeface="+mn-cs"/>
            </a:endParaRPr>
          </a:p>
        </p:txBody>
      </p:sp>
      <p:sp>
        <p:nvSpPr>
          <p:cNvPr id="20" name="Line 5"/>
          <p:cNvSpPr>
            <a:spLocks noChangeShapeType="1"/>
          </p:cNvSpPr>
          <p:nvPr userDrawn="1"/>
        </p:nvSpPr>
        <p:spPr bwMode="auto">
          <a:xfrm>
            <a:off x="5257800" y="1066800"/>
            <a:ext cx="0" cy="4967288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55172" y="1371600"/>
            <a:ext cx="4472620" cy="441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400"/>
              </a:lnSpc>
              <a:spcBef>
                <a:spcPts val="1200"/>
              </a:spcBef>
              <a:buFontTx/>
              <a:buNone/>
              <a:defRPr sz="2200">
                <a:solidFill>
                  <a:schemeClr val="tx1"/>
                </a:solidFill>
              </a:defRPr>
            </a:lvl1pPr>
            <a:lvl2pPr>
              <a:buFontTx/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334000" y="1219200"/>
            <a:ext cx="3385458" cy="4572000"/>
          </a:xfrm>
          <a:prstGeom prst="rect">
            <a:avLst/>
          </a:prstGeom>
        </p:spPr>
        <p:txBody>
          <a:bodyPr lIns="0" tIns="0" rIns="0" bIns="0"/>
          <a:lstStyle>
            <a:lvl1pPr marL="521208" indent="-173736">
              <a:lnSpc>
                <a:spcPts val="2640"/>
              </a:lnSpc>
              <a:spcBef>
                <a:spcPts val="324"/>
              </a:spcBef>
              <a:spcAft>
                <a:spcPts val="324"/>
              </a:spcAft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main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Round Diagonal Corner Rectangle 6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Chevron 10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Chevron 13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Chevron 14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7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59E8BC8A-3E5D-4A42-8954-B2592103FB12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304800" y="1109663"/>
            <a:ext cx="8570913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Line 7"/>
          <p:cNvSpPr>
            <a:spLocks noChangeShapeType="1"/>
          </p:cNvSpPr>
          <p:nvPr userDrawn="1"/>
        </p:nvSpPr>
        <p:spPr bwMode="auto">
          <a:xfrm>
            <a:off x="231775" y="2760663"/>
            <a:ext cx="872172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2" name="Line 8"/>
          <p:cNvSpPr>
            <a:spLocks noChangeShapeType="1"/>
          </p:cNvSpPr>
          <p:nvPr userDrawn="1"/>
        </p:nvSpPr>
        <p:spPr bwMode="auto">
          <a:xfrm>
            <a:off x="219075" y="4559300"/>
            <a:ext cx="8721725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1219200"/>
            <a:ext cx="8229600" cy="1371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2895600"/>
            <a:ext cx="8229600" cy="152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0" y="47244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Round Diagonal Corner Rectangle 9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Chevron 10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Chevron 13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Chevron 14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7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9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23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600140CF-A64B-44B7-8554-C3CFC5A41076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31"/>
          <p:cNvSpPr>
            <a:spLocks noChangeArrowheads="1"/>
          </p:cNvSpPr>
          <p:nvPr userDrawn="1"/>
        </p:nvSpPr>
        <p:spPr bwMode="auto">
          <a:xfrm>
            <a:off x="300038" y="1050925"/>
            <a:ext cx="8680450" cy="507682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27" name="Group 30"/>
          <p:cNvGrpSpPr>
            <a:grpSpLocks/>
          </p:cNvGrpSpPr>
          <p:nvPr userDrawn="1"/>
        </p:nvGrpSpPr>
        <p:grpSpPr bwMode="auto">
          <a:xfrm>
            <a:off x="417513" y="1109663"/>
            <a:ext cx="8461375" cy="4856162"/>
            <a:chOff x="349250" y="1095375"/>
            <a:chExt cx="8461375" cy="4857323"/>
          </a:xfrm>
        </p:grpSpPr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349250" y="1095375"/>
              <a:ext cx="2776537" cy="4855736"/>
              <a:chOff x="349250" y="1095375"/>
              <a:chExt cx="2776537" cy="4855736"/>
            </a:xfrm>
          </p:grpSpPr>
          <p:sp>
            <p:nvSpPr>
              <p:cNvPr id="35" name="Rectangle 5"/>
              <p:cNvSpPr>
                <a:spLocks noChangeArrowheads="1"/>
              </p:cNvSpPr>
              <p:nvPr/>
            </p:nvSpPr>
            <p:spPr bwMode="auto">
              <a:xfrm>
                <a:off x="349250" y="1095375"/>
                <a:ext cx="2776537" cy="711370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355600" y="1870260"/>
                <a:ext cx="2770187" cy="4080851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29" name="Group 29"/>
            <p:cNvGrpSpPr>
              <a:grpSpLocks/>
            </p:cNvGrpSpPr>
            <p:nvPr/>
          </p:nvGrpSpPr>
          <p:grpSpPr bwMode="auto">
            <a:xfrm>
              <a:off x="6021387" y="1095375"/>
              <a:ext cx="2789238" cy="4857323"/>
              <a:chOff x="6021387" y="1095375"/>
              <a:chExt cx="2789238" cy="4857323"/>
            </a:xfrm>
          </p:grpSpPr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6032500" y="1095375"/>
                <a:ext cx="2778125" cy="711370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4" name="Rectangle 24"/>
              <p:cNvSpPr>
                <a:spLocks noChangeArrowheads="1"/>
              </p:cNvSpPr>
              <p:nvPr/>
            </p:nvSpPr>
            <p:spPr bwMode="auto">
              <a:xfrm>
                <a:off x="6021387" y="1871848"/>
                <a:ext cx="2770188" cy="4080850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30" name="Group 28"/>
            <p:cNvGrpSpPr>
              <a:grpSpLocks/>
            </p:cNvGrpSpPr>
            <p:nvPr/>
          </p:nvGrpSpPr>
          <p:grpSpPr bwMode="auto">
            <a:xfrm>
              <a:off x="3192462" y="1095375"/>
              <a:ext cx="2778125" cy="4857323"/>
              <a:chOff x="3192462" y="1095375"/>
              <a:chExt cx="2778125" cy="4857323"/>
            </a:xfrm>
          </p:grpSpPr>
          <p:sp>
            <p:nvSpPr>
              <p:cNvPr id="31" name="Rectangle 18"/>
              <p:cNvSpPr>
                <a:spLocks noChangeArrowheads="1"/>
              </p:cNvSpPr>
              <p:nvPr/>
            </p:nvSpPr>
            <p:spPr bwMode="auto">
              <a:xfrm>
                <a:off x="3192462" y="1095375"/>
                <a:ext cx="2778125" cy="711370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3195637" y="1871848"/>
                <a:ext cx="2770188" cy="4080850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</p:grpSp>
      <p:sp>
        <p:nvSpPr>
          <p:cNvPr id="37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2667000" cy="6096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3338286" y="1143000"/>
            <a:ext cx="2667000" cy="6096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172200" y="1143000"/>
            <a:ext cx="2667000" cy="6096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515256" y="1981200"/>
            <a:ext cx="2514600" cy="3886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3352800" y="2013858"/>
            <a:ext cx="2590800" cy="381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6172200" y="2013858"/>
            <a:ext cx="2590800" cy="381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ound Diagonal Corner Rectangle 13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Chevron 14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Chevron 15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7" name="Oval 16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8" name="Chevron 17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9" name="Chevron 18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0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21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24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E754738F-210D-4DBE-8839-0C5BC5C4AE21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990600"/>
            <a:ext cx="9144000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6" name="Group 28"/>
          <p:cNvGrpSpPr>
            <a:grpSpLocks/>
          </p:cNvGrpSpPr>
          <p:nvPr userDrawn="1"/>
        </p:nvGrpSpPr>
        <p:grpSpPr bwMode="auto">
          <a:xfrm>
            <a:off x="228600" y="1143000"/>
            <a:ext cx="8582025" cy="4886325"/>
            <a:chOff x="439005" y="1095375"/>
            <a:chExt cx="8371620" cy="4857323"/>
          </a:xfrm>
        </p:grpSpPr>
        <p:grpSp>
          <p:nvGrpSpPr>
            <p:cNvPr id="27" name="Group 27"/>
            <p:cNvGrpSpPr>
              <a:grpSpLocks/>
            </p:cNvGrpSpPr>
            <p:nvPr/>
          </p:nvGrpSpPr>
          <p:grpSpPr bwMode="auto">
            <a:xfrm>
              <a:off x="7152097" y="1095375"/>
              <a:ext cx="1658528" cy="4855745"/>
              <a:chOff x="7152097" y="1095375"/>
              <a:chExt cx="1658528" cy="4855745"/>
            </a:xfrm>
          </p:grpSpPr>
          <p:sp>
            <p:nvSpPr>
              <p:cNvPr id="45" name="Rectangle 8"/>
              <p:cNvSpPr>
                <a:spLocks noChangeArrowheads="1"/>
              </p:cNvSpPr>
              <p:nvPr/>
            </p:nvSpPr>
            <p:spPr bwMode="auto">
              <a:xfrm>
                <a:off x="7166034" y="1095375"/>
                <a:ext cx="1644591" cy="711713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>
                <a:off x="7152097" y="1870212"/>
                <a:ext cx="1650786" cy="4080908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28" name="Group 26"/>
            <p:cNvGrpSpPr>
              <a:grpSpLocks/>
            </p:cNvGrpSpPr>
            <p:nvPr/>
          </p:nvGrpSpPr>
          <p:grpSpPr bwMode="auto">
            <a:xfrm>
              <a:off x="5474985" y="1095375"/>
              <a:ext cx="1653883" cy="4857323"/>
              <a:chOff x="5474985" y="1095375"/>
              <a:chExt cx="1653883" cy="4857323"/>
            </a:xfrm>
          </p:grpSpPr>
          <p:sp>
            <p:nvSpPr>
              <p:cNvPr id="43" name="Rectangle 31"/>
              <p:cNvSpPr>
                <a:spLocks noChangeArrowheads="1"/>
              </p:cNvSpPr>
              <p:nvPr/>
            </p:nvSpPr>
            <p:spPr bwMode="auto">
              <a:xfrm>
                <a:off x="5484276" y="1095375"/>
                <a:ext cx="1644592" cy="711714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4" name="Rectangle 19"/>
              <p:cNvSpPr>
                <a:spLocks noChangeArrowheads="1"/>
              </p:cNvSpPr>
              <p:nvPr/>
            </p:nvSpPr>
            <p:spPr bwMode="auto">
              <a:xfrm>
                <a:off x="5474985" y="1871789"/>
                <a:ext cx="1650786" cy="4080909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29" name="Group 25"/>
            <p:cNvGrpSpPr>
              <a:grpSpLocks/>
            </p:cNvGrpSpPr>
            <p:nvPr/>
          </p:nvGrpSpPr>
          <p:grpSpPr bwMode="auto">
            <a:xfrm>
              <a:off x="3796325" y="1095375"/>
              <a:ext cx="1653882" cy="4857323"/>
              <a:chOff x="3796325" y="1095375"/>
              <a:chExt cx="1653882" cy="4857323"/>
            </a:xfrm>
          </p:grpSpPr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3805616" y="1095375"/>
                <a:ext cx="1644591" cy="711714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42" name="Rectangle 20"/>
              <p:cNvSpPr>
                <a:spLocks noChangeArrowheads="1"/>
              </p:cNvSpPr>
              <p:nvPr/>
            </p:nvSpPr>
            <p:spPr bwMode="auto">
              <a:xfrm>
                <a:off x="3796325" y="1871789"/>
                <a:ext cx="1652335" cy="4080909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30" name="Group 24"/>
            <p:cNvGrpSpPr>
              <a:grpSpLocks/>
            </p:cNvGrpSpPr>
            <p:nvPr/>
          </p:nvGrpSpPr>
          <p:grpSpPr bwMode="auto">
            <a:xfrm>
              <a:off x="2117665" y="1095375"/>
              <a:ext cx="1650786" cy="4857323"/>
              <a:chOff x="2117665" y="1095375"/>
              <a:chExt cx="1650786" cy="4857323"/>
            </a:xfrm>
          </p:grpSpPr>
          <p:sp>
            <p:nvSpPr>
              <p:cNvPr id="37" name="Rectangle 6"/>
              <p:cNvSpPr>
                <a:spLocks noChangeArrowheads="1"/>
              </p:cNvSpPr>
              <p:nvPr/>
            </p:nvSpPr>
            <p:spPr bwMode="auto">
              <a:xfrm>
                <a:off x="2123859" y="1095375"/>
                <a:ext cx="1644592" cy="711714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9" name="Rectangle 21"/>
              <p:cNvSpPr>
                <a:spLocks noChangeArrowheads="1"/>
              </p:cNvSpPr>
              <p:nvPr/>
            </p:nvSpPr>
            <p:spPr bwMode="auto">
              <a:xfrm>
                <a:off x="2117665" y="1871789"/>
                <a:ext cx="1650786" cy="4080909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31" name="Group 23"/>
            <p:cNvGrpSpPr>
              <a:grpSpLocks/>
            </p:cNvGrpSpPr>
            <p:nvPr/>
          </p:nvGrpSpPr>
          <p:grpSpPr bwMode="auto">
            <a:xfrm>
              <a:off x="439005" y="1095375"/>
              <a:ext cx="1650786" cy="4857323"/>
              <a:chOff x="439005" y="1095375"/>
              <a:chExt cx="1650786" cy="4857323"/>
            </a:xfrm>
          </p:grpSpPr>
          <p:sp>
            <p:nvSpPr>
              <p:cNvPr id="33" name="Rectangle 4"/>
              <p:cNvSpPr>
                <a:spLocks noChangeArrowheads="1"/>
              </p:cNvSpPr>
              <p:nvPr/>
            </p:nvSpPr>
            <p:spPr bwMode="auto">
              <a:xfrm>
                <a:off x="445199" y="1095375"/>
                <a:ext cx="1643044" cy="711714"/>
              </a:xfrm>
              <a:prstGeom prst="rect">
                <a:avLst/>
              </a:prstGeom>
              <a:solidFill>
                <a:srgbClr val="B0C9DA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bg1"/>
                  </a:solidFill>
                  <a:latin typeface="+mn-lt"/>
                  <a:cs typeface="+mn-cs"/>
                </a:endParaRP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439005" y="1871789"/>
                <a:ext cx="1650786" cy="4080909"/>
              </a:xfrm>
              <a:prstGeom prst="rect">
                <a:avLst/>
              </a:prstGeom>
              <a:solidFill>
                <a:srgbClr val="F6FEE8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fontAlgn="t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</p:grpSp>
      <p:sp>
        <p:nvSpPr>
          <p:cNvPr id="47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48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43114" y="1143000"/>
            <a:ext cx="16764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algn="ctr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275772" y="2061030"/>
            <a:ext cx="1553028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>
              <a:buSzPct val="75000"/>
              <a:buFont typeface="Symbol" pitchFamily="18" charset="2"/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1981200" y="2075544"/>
            <a:ext cx="1600200" cy="379185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>
              <a:buNone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8"/>
          </p:nvPr>
        </p:nvSpPr>
        <p:spPr>
          <a:xfrm>
            <a:off x="3719286" y="2104572"/>
            <a:ext cx="1600200" cy="3733800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>
              <a:buNone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9"/>
          </p:nvPr>
        </p:nvSpPr>
        <p:spPr>
          <a:xfrm>
            <a:off x="5486400" y="2104572"/>
            <a:ext cx="1600200" cy="3733800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>
              <a:buNone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0"/>
          </p:nvPr>
        </p:nvSpPr>
        <p:spPr>
          <a:xfrm>
            <a:off x="7148286" y="2104572"/>
            <a:ext cx="1600200" cy="3733800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>
              <a:buNone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1963056" y="1143000"/>
            <a:ext cx="16764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algn="ctr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lang="en-US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3701142" y="1143000"/>
            <a:ext cx="16764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algn="ctr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lang="en-US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23"/>
          </p:nvPr>
        </p:nvSpPr>
        <p:spPr>
          <a:xfrm>
            <a:off x="5410200" y="1143000"/>
            <a:ext cx="16764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algn="ctr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lang="en-US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24"/>
          </p:nvPr>
        </p:nvSpPr>
        <p:spPr>
          <a:xfrm>
            <a:off x="7115628" y="1143000"/>
            <a:ext cx="16764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algn="ctr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  <a:defRPr lang="en-US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ifting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D1D96FF1-FDB2-4039-9228-6B97DF95FA97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1114425"/>
            <a:ext cx="9144000" cy="4905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5943600" y="1219200"/>
            <a:ext cx="2895600" cy="1143000"/>
          </a:xfrm>
          <a:prstGeom prst="rect">
            <a:avLst/>
          </a:prstGeom>
          <a:solidFill>
            <a:srgbClr val="B0C9DA"/>
          </a:solidFill>
          <a:ln>
            <a:solidFill>
              <a:srgbClr val="E4F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292100" y="1168400"/>
            <a:ext cx="5359400" cy="4737100"/>
          </a:xfrm>
          <a:prstGeom prst="rect">
            <a:avLst/>
          </a:prstGeom>
          <a:solidFill>
            <a:srgbClr val="B0C9DA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Line 5"/>
          <p:cNvSpPr>
            <a:spLocks noChangeShapeType="1"/>
          </p:cNvSpPr>
          <p:nvPr userDrawn="1"/>
        </p:nvSpPr>
        <p:spPr bwMode="auto">
          <a:xfrm flipV="1">
            <a:off x="4343400" y="1638300"/>
            <a:ext cx="1562100" cy="1790700"/>
          </a:xfrm>
          <a:prstGeom prst="line">
            <a:avLst/>
          </a:prstGeom>
          <a:noFill/>
          <a:ln w="19050">
            <a:solidFill>
              <a:srgbClr val="E4FCBA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2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2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57200" y="1309914"/>
            <a:ext cx="5029200" cy="4419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005286" y="1324428"/>
            <a:ext cx="2743200" cy="9144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2681924E-6C55-493C-9ED2-25D223FF7225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1114425"/>
            <a:ext cx="9144000" cy="498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81000" y="11430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Line 6"/>
          <p:cNvSpPr>
            <a:spLocks noChangeShapeType="1"/>
          </p:cNvSpPr>
          <p:nvPr userDrawn="1"/>
        </p:nvSpPr>
        <p:spPr bwMode="auto">
          <a:xfrm>
            <a:off x="5372100" y="1939925"/>
            <a:ext cx="528638" cy="0"/>
          </a:xfrm>
          <a:prstGeom prst="line">
            <a:avLst/>
          </a:prstGeom>
          <a:noFill/>
          <a:ln w="38100" cap="rnd">
            <a:solidFill>
              <a:srgbClr val="E4FCBA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5888038" y="1125538"/>
            <a:ext cx="2616200" cy="1574800"/>
          </a:xfrm>
          <a:prstGeom prst="rect">
            <a:avLst/>
          </a:prstGeom>
          <a:noFill/>
          <a:ln w="9525" algn="ctr">
            <a:solidFill>
              <a:srgbClr val="E4FCBA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2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2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2192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19800" y="1219200"/>
            <a:ext cx="2362200" cy="13716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 and Image - Ideal for Summa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Round Diagonal Corner Rectangle 7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7D48F768-1066-4DBA-A851-16D2479DC535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1114425"/>
            <a:ext cx="9144000" cy="498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81000" y="11430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Line 6"/>
          <p:cNvSpPr>
            <a:spLocks noChangeShapeType="1"/>
          </p:cNvSpPr>
          <p:nvPr userDrawn="1"/>
        </p:nvSpPr>
        <p:spPr bwMode="auto">
          <a:xfrm>
            <a:off x="5372100" y="1939925"/>
            <a:ext cx="528638" cy="0"/>
          </a:xfrm>
          <a:prstGeom prst="line">
            <a:avLst/>
          </a:prstGeom>
          <a:noFill/>
          <a:ln w="38100" cap="rnd">
            <a:solidFill>
              <a:srgbClr val="E4FCBA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Rectangle 7"/>
          <p:cNvSpPr>
            <a:spLocks noChangeArrowheads="1"/>
          </p:cNvSpPr>
          <p:nvPr userDrawn="1"/>
        </p:nvSpPr>
        <p:spPr bwMode="auto">
          <a:xfrm>
            <a:off x="5888038" y="1125538"/>
            <a:ext cx="2616200" cy="1574800"/>
          </a:xfrm>
          <a:prstGeom prst="rect">
            <a:avLst/>
          </a:prstGeom>
          <a:noFill/>
          <a:ln w="9525" algn="ctr">
            <a:solidFill>
              <a:srgbClr val="E4FCBA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381000" y="28194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Line 6"/>
          <p:cNvSpPr>
            <a:spLocks noChangeShapeType="1"/>
          </p:cNvSpPr>
          <p:nvPr userDrawn="1"/>
        </p:nvSpPr>
        <p:spPr bwMode="auto">
          <a:xfrm>
            <a:off x="5372100" y="3616325"/>
            <a:ext cx="528638" cy="0"/>
          </a:xfrm>
          <a:prstGeom prst="line">
            <a:avLst/>
          </a:prstGeom>
          <a:noFill/>
          <a:ln w="38100" cap="rnd">
            <a:solidFill>
              <a:srgbClr val="E4FCBA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5888038" y="2801938"/>
            <a:ext cx="2616200" cy="1574800"/>
          </a:xfrm>
          <a:prstGeom prst="rect">
            <a:avLst/>
          </a:prstGeom>
          <a:noFill/>
          <a:ln w="9525" algn="ctr">
            <a:solidFill>
              <a:srgbClr val="E4FCBA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2192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19800" y="1219200"/>
            <a:ext cx="2362200" cy="13716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endParaRPr lang="en-US" noProof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28956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019800" y="2895600"/>
            <a:ext cx="2362200" cy="13716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8172" y="1219200"/>
            <a:ext cx="8305800" cy="46191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Symbol" pitchFamily="18" charset="2"/>
              <a:buChar char="·"/>
              <a:defRPr lang="en-US" sz="2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Symbol" pitchFamily="18" charset="2"/>
              <a:buChar char="&gt;"/>
              <a:def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int and Image - 3 s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Round Diagonal Corner Rectangle 9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Chevron 10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Chevron 13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Chevron 14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7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9EA4BC58-78E3-4FA2-9023-010391C25CB2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0" y="1114425"/>
            <a:ext cx="9144000" cy="498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381000" y="11430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Line 6"/>
          <p:cNvSpPr>
            <a:spLocks noChangeShapeType="1"/>
          </p:cNvSpPr>
          <p:nvPr userDrawn="1"/>
        </p:nvSpPr>
        <p:spPr bwMode="auto">
          <a:xfrm>
            <a:off x="5372100" y="1939925"/>
            <a:ext cx="528638" cy="0"/>
          </a:xfrm>
          <a:prstGeom prst="line">
            <a:avLst/>
          </a:prstGeom>
          <a:noFill/>
          <a:ln w="38100" cap="rnd">
            <a:solidFill>
              <a:srgbClr val="E4FCBA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Rectangle 7"/>
          <p:cNvSpPr>
            <a:spLocks noChangeArrowheads="1"/>
          </p:cNvSpPr>
          <p:nvPr userDrawn="1"/>
        </p:nvSpPr>
        <p:spPr bwMode="auto">
          <a:xfrm>
            <a:off x="5888038" y="1125538"/>
            <a:ext cx="2616200" cy="1574800"/>
          </a:xfrm>
          <a:prstGeom prst="rect">
            <a:avLst/>
          </a:prstGeom>
          <a:noFill/>
          <a:ln w="9525" algn="ctr">
            <a:solidFill>
              <a:srgbClr val="E4FCBA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381000" y="28194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Line 6"/>
          <p:cNvSpPr>
            <a:spLocks noChangeShapeType="1"/>
          </p:cNvSpPr>
          <p:nvPr userDrawn="1"/>
        </p:nvSpPr>
        <p:spPr bwMode="auto">
          <a:xfrm>
            <a:off x="5372100" y="3616325"/>
            <a:ext cx="528638" cy="0"/>
          </a:xfrm>
          <a:prstGeom prst="line">
            <a:avLst/>
          </a:prstGeom>
          <a:noFill/>
          <a:ln w="38100" cap="rnd">
            <a:solidFill>
              <a:srgbClr val="E4FCBA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6" name="Rectangle 7"/>
          <p:cNvSpPr>
            <a:spLocks noChangeArrowheads="1"/>
          </p:cNvSpPr>
          <p:nvPr userDrawn="1"/>
        </p:nvSpPr>
        <p:spPr bwMode="auto">
          <a:xfrm>
            <a:off x="5888038" y="2801938"/>
            <a:ext cx="2616200" cy="1574800"/>
          </a:xfrm>
          <a:prstGeom prst="rect">
            <a:avLst/>
          </a:prstGeom>
          <a:noFill/>
          <a:ln w="9525" algn="ctr">
            <a:solidFill>
              <a:srgbClr val="E4FCBA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381000" y="44958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Line 6"/>
          <p:cNvSpPr>
            <a:spLocks noChangeShapeType="1"/>
          </p:cNvSpPr>
          <p:nvPr userDrawn="1"/>
        </p:nvSpPr>
        <p:spPr bwMode="auto">
          <a:xfrm>
            <a:off x="5372100" y="5292725"/>
            <a:ext cx="528638" cy="0"/>
          </a:xfrm>
          <a:prstGeom prst="line">
            <a:avLst/>
          </a:prstGeom>
          <a:noFill/>
          <a:ln w="38100" cap="rnd">
            <a:solidFill>
              <a:srgbClr val="E4FCBA"/>
            </a:solidFill>
            <a:prstDash val="sysDot"/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1" name="Rectangle 7"/>
          <p:cNvSpPr>
            <a:spLocks noChangeArrowheads="1"/>
          </p:cNvSpPr>
          <p:nvPr userDrawn="1"/>
        </p:nvSpPr>
        <p:spPr bwMode="auto">
          <a:xfrm>
            <a:off x="5888038" y="4478338"/>
            <a:ext cx="2616200" cy="1574800"/>
          </a:xfrm>
          <a:prstGeom prst="rect">
            <a:avLst/>
          </a:prstGeom>
          <a:noFill/>
          <a:ln w="9525" algn="ctr">
            <a:solidFill>
              <a:srgbClr val="E4FCBA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2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9152"/>
            <a:ext cx="7696200" cy="63976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2192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19800" y="1219200"/>
            <a:ext cx="2362200" cy="13716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endParaRPr lang="en-US" noProof="0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28956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4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019800" y="2895600"/>
            <a:ext cx="2362200" cy="13716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endParaRPr lang="en-US" noProof="0"/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57200" y="45720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19800" y="4572000"/>
            <a:ext cx="2362200" cy="137160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Points and Text box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Round Diagonal Corner Rectangle 7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8E843176-7905-43AD-8488-0AAA364BF205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1114425"/>
            <a:ext cx="9144000" cy="498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381000" y="11430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381000" y="28194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381000" y="4495800"/>
            <a:ext cx="4953000" cy="15240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9152"/>
            <a:ext cx="7696200" cy="639762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2192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28956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57200" y="4572000"/>
            <a:ext cx="4800600" cy="1371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486400" y="1219200"/>
            <a:ext cx="3233058" cy="4724400"/>
          </a:xfrm>
          <a:prstGeom prst="rect">
            <a:avLst/>
          </a:prstGeom>
        </p:spPr>
        <p:txBody>
          <a:bodyPr lIns="0" tIns="0" rIns="0" bIns="0"/>
          <a:lstStyle>
            <a:lvl1pPr marL="521208" indent="-173736">
              <a:lnSpc>
                <a:spcPct val="100000"/>
              </a:lnSpc>
              <a:spcBef>
                <a:spcPts val="324"/>
              </a:spcBef>
              <a:spcAft>
                <a:spcPts val="324"/>
              </a:spcAft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3246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6294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SE Orientation with Satyam QMS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C2EAD4-BD1B-41B7-A0DC-CD250C034E65}" type="slidenum">
              <a:rPr lang="en-US"/>
              <a:pPr/>
              <a:t>‹#›</a:t>
            </a:fld>
            <a:r>
              <a:rPr lang="en-US"/>
              <a:t> of 12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233488"/>
            <a:ext cx="8305800" cy="4633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6294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DB2SE Orientation with Satyam QMS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629400"/>
            <a:ext cx="2133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81A29-64B3-4B0B-BF15-BE7C37D497A5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dule/Section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Round Diagonal Corner Rectangle 4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8888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Oval 7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C0D4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C0D4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ea typeface="+mj-ea"/>
                <a:cs typeface="Arial" pitchFamily="34" charset="0"/>
              </a:rPr>
              <a:t>Satyam School of Leadership</a:t>
            </a:r>
          </a:p>
        </p:txBody>
      </p:sp>
      <p:pic>
        <p:nvPicPr>
          <p:cNvPr id="12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4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D55F0926-E32B-406B-A623-C85BAA9A3B29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79"/>
          <p:cNvGrpSpPr>
            <a:grpSpLocks/>
          </p:cNvGrpSpPr>
          <p:nvPr userDrawn="1"/>
        </p:nvGrpSpPr>
        <p:grpSpPr bwMode="auto">
          <a:xfrm>
            <a:off x="7905750" y="242888"/>
            <a:ext cx="911225" cy="814387"/>
            <a:chOff x="7905750" y="242888"/>
            <a:chExt cx="911226" cy="814388"/>
          </a:xfrm>
        </p:grpSpPr>
        <p:sp>
          <p:nvSpPr>
            <p:cNvPr id="16" name="AutoShape 61"/>
            <p:cNvSpPr>
              <a:spLocks noChangeAspect="1" noChangeArrowheads="1" noTextEdit="1"/>
            </p:cNvSpPr>
            <p:nvPr userDrawn="1"/>
          </p:nvSpPr>
          <p:spPr bwMode="auto">
            <a:xfrm>
              <a:off x="7905750" y="242888"/>
              <a:ext cx="906463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63"/>
            <p:cNvSpPr>
              <a:spLocks/>
            </p:cNvSpPr>
            <p:nvPr userDrawn="1"/>
          </p:nvSpPr>
          <p:spPr bwMode="auto">
            <a:xfrm>
              <a:off x="8091488" y="612776"/>
              <a:ext cx="195263" cy="280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32"/>
                </a:cxn>
                <a:cxn ang="0">
                  <a:pos x="123" y="177"/>
                </a:cxn>
                <a:cxn ang="0">
                  <a:pos x="0" y="0"/>
                </a:cxn>
              </a:cxnLst>
              <a:rect l="0" t="0" r="r" b="b"/>
              <a:pathLst>
                <a:path w="123" h="177">
                  <a:moveTo>
                    <a:pt x="0" y="0"/>
                  </a:moveTo>
                  <a:lnTo>
                    <a:pt x="115" y="32"/>
                  </a:lnTo>
                  <a:lnTo>
                    <a:pt x="123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64"/>
            <p:cNvSpPr>
              <a:spLocks/>
            </p:cNvSpPr>
            <p:nvPr userDrawn="1"/>
          </p:nvSpPr>
          <p:spPr bwMode="auto">
            <a:xfrm>
              <a:off x="8761413" y="352426"/>
              <a:ext cx="46038" cy="22225"/>
            </a:xfrm>
            <a:custGeom>
              <a:avLst/>
              <a:gdLst/>
              <a:ahLst/>
              <a:cxnLst>
                <a:cxn ang="0">
                  <a:pos x="23" y="14"/>
                </a:cxn>
                <a:cxn ang="0">
                  <a:pos x="25" y="13"/>
                </a:cxn>
                <a:cxn ang="0">
                  <a:pos x="27" y="12"/>
                </a:cxn>
                <a:cxn ang="0">
                  <a:pos x="29" y="10"/>
                </a:cxn>
                <a:cxn ang="0">
                  <a:pos x="29" y="7"/>
                </a:cxn>
                <a:cxn ang="0">
                  <a:pos x="29" y="7"/>
                </a:cxn>
                <a:cxn ang="0">
                  <a:pos x="29" y="4"/>
                </a:cxn>
                <a:cxn ang="0">
                  <a:pos x="27" y="2"/>
                </a:cxn>
                <a:cxn ang="0">
                  <a:pos x="25" y="1"/>
                </a:cxn>
                <a:cxn ang="0">
                  <a:pos x="23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1" y="4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" y="10"/>
                </a:cxn>
                <a:cxn ang="0">
                  <a:pos x="2" y="12"/>
                </a:cxn>
                <a:cxn ang="0">
                  <a:pos x="4" y="13"/>
                </a:cxn>
                <a:cxn ang="0">
                  <a:pos x="7" y="14"/>
                </a:cxn>
                <a:cxn ang="0">
                  <a:pos x="23" y="14"/>
                </a:cxn>
              </a:cxnLst>
              <a:rect l="0" t="0" r="r" b="b"/>
              <a:pathLst>
                <a:path w="29" h="14">
                  <a:moveTo>
                    <a:pt x="23" y="14"/>
                  </a:moveTo>
                  <a:lnTo>
                    <a:pt x="25" y="13"/>
                  </a:lnTo>
                  <a:lnTo>
                    <a:pt x="27" y="12"/>
                  </a:lnTo>
                  <a:lnTo>
                    <a:pt x="29" y="10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29" y="4"/>
                  </a:lnTo>
                  <a:lnTo>
                    <a:pt x="27" y="2"/>
                  </a:lnTo>
                  <a:lnTo>
                    <a:pt x="25" y="1"/>
                  </a:lnTo>
                  <a:lnTo>
                    <a:pt x="23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10"/>
                  </a:lnTo>
                  <a:lnTo>
                    <a:pt x="2" y="12"/>
                  </a:lnTo>
                  <a:lnTo>
                    <a:pt x="4" y="13"/>
                  </a:lnTo>
                  <a:lnTo>
                    <a:pt x="7" y="14"/>
                  </a:lnTo>
                  <a:lnTo>
                    <a:pt x="23" y="14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65"/>
            <p:cNvSpPr>
              <a:spLocks/>
            </p:cNvSpPr>
            <p:nvPr userDrawn="1"/>
          </p:nvSpPr>
          <p:spPr bwMode="auto">
            <a:xfrm>
              <a:off x="8169275" y="484188"/>
              <a:ext cx="158750" cy="60325"/>
            </a:xfrm>
            <a:custGeom>
              <a:avLst/>
              <a:gdLst/>
              <a:ahLst/>
              <a:cxnLst>
                <a:cxn ang="0">
                  <a:pos x="3" y="38"/>
                </a:cxn>
                <a:cxn ang="0">
                  <a:pos x="100" y="5"/>
                </a:cxn>
                <a:cxn ang="0">
                  <a:pos x="99" y="4"/>
                </a:cxn>
                <a:cxn ang="0">
                  <a:pos x="99" y="3"/>
                </a:cxn>
                <a:cxn ang="0">
                  <a:pos x="99" y="1"/>
                </a:cxn>
                <a:cxn ang="0">
                  <a:pos x="99" y="0"/>
                </a:cxn>
                <a:cxn ang="0">
                  <a:pos x="0" y="32"/>
                </a:cxn>
                <a:cxn ang="0">
                  <a:pos x="2" y="34"/>
                </a:cxn>
                <a:cxn ang="0">
                  <a:pos x="3" y="35"/>
                </a:cxn>
                <a:cxn ang="0">
                  <a:pos x="3" y="36"/>
                </a:cxn>
                <a:cxn ang="0">
                  <a:pos x="3" y="38"/>
                </a:cxn>
              </a:cxnLst>
              <a:rect l="0" t="0" r="r" b="b"/>
              <a:pathLst>
                <a:path w="100" h="38">
                  <a:moveTo>
                    <a:pt x="3" y="38"/>
                  </a:moveTo>
                  <a:lnTo>
                    <a:pt x="100" y="5"/>
                  </a:lnTo>
                  <a:lnTo>
                    <a:pt x="99" y="4"/>
                  </a:lnTo>
                  <a:lnTo>
                    <a:pt x="99" y="3"/>
                  </a:lnTo>
                  <a:lnTo>
                    <a:pt x="99" y="1"/>
                  </a:lnTo>
                  <a:lnTo>
                    <a:pt x="99" y="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3" y="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66"/>
            <p:cNvSpPr>
              <a:spLocks/>
            </p:cNvSpPr>
            <p:nvPr userDrawn="1"/>
          </p:nvSpPr>
          <p:spPr bwMode="auto">
            <a:xfrm>
              <a:off x="7905750" y="479426"/>
              <a:ext cx="911226" cy="544513"/>
            </a:xfrm>
            <a:custGeom>
              <a:avLst/>
              <a:gdLst/>
              <a:ahLst/>
              <a:cxnLst>
                <a:cxn ang="0">
                  <a:pos x="542" y="158"/>
                </a:cxn>
                <a:cxn ang="0">
                  <a:pos x="563" y="135"/>
                </a:cxn>
                <a:cxn ang="0">
                  <a:pos x="573" y="103"/>
                </a:cxn>
                <a:cxn ang="0">
                  <a:pos x="570" y="60"/>
                </a:cxn>
                <a:cxn ang="0">
                  <a:pos x="567" y="61"/>
                </a:cxn>
                <a:cxn ang="0">
                  <a:pos x="563" y="71"/>
                </a:cxn>
                <a:cxn ang="0">
                  <a:pos x="540" y="73"/>
                </a:cxn>
                <a:cxn ang="0">
                  <a:pos x="514" y="73"/>
                </a:cxn>
                <a:cxn ang="0">
                  <a:pos x="504" y="72"/>
                </a:cxn>
                <a:cxn ang="0">
                  <a:pos x="496" y="55"/>
                </a:cxn>
                <a:cxn ang="0">
                  <a:pos x="491" y="2"/>
                </a:cxn>
                <a:cxn ang="0">
                  <a:pos x="478" y="0"/>
                </a:cxn>
                <a:cxn ang="0">
                  <a:pos x="458" y="1"/>
                </a:cxn>
                <a:cxn ang="0">
                  <a:pos x="441" y="5"/>
                </a:cxn>
                <a:cxn ang="0">
                  <a:pos x="110" y="60"/>
                </a:cxn>
                <a:cxn ang="0">
                  <a:pos x="95" y="59"/>
                </a:cxn>
                <a:cxn ang="0">
                  <a:pos x="16" y="29"/>
                </a:cxn>
                <a:cxn ang="0">
                  <a:pos x="3" y="74"/>
                </a:cxn>
                <a:cxn ang="0">
                  <a:pos x="0" y="107"/>
                </a:cxn>
                <a:cxn ang="0">
                  <a:pos x="1" y="129"/>
                </a:cxn>
                <a:cxn ang="0">
                  <a:pos x="15" y="194"/>
                </a:cxn>
                <a:cxn ang="0">
                  <a:pos x="45" y="257"/>
                </a:cxn>
                <a:cxn ang="0">
                  <a:pos x="91" y="309"/>
                </a:cxn>
                <a:cxn ang="0">
                  <a:pos x="170" y="270"/>
                </a:cxn>
                <a:cxn ang="0">
                  <a:pos x="163" y="289"/>
                </a:cxn>
                <a:cxn ang="0">
                  <a:pos x="193" y="312"/>
                </a:cxn>
                <a:cxn ang="0">
                  <a:pos x="179" y="329"/>
                </a:cxn>
                <a:cxn ang="0">
                  <a:pos x="157" y="329"/>
                </a:cxn>
                <a:cxn ang="0">
                  <a:pos x="119" y="327"/>
                </a:cxn>
                <a:cxn ang="0">
                  <a:pos x="140" y="335"/>
                </a:cxn>
                <a:cxn ang="0">
                  <a:pos x="162" y="341"/>
                </a:cxn>
                <a:cxn ang="0">
                  <a:pos x="187" y="343"/>
                </a:cxn>
                <a:cxn ang="0">
                  <a:pos x="204" y="343"/>
                </a:cxn>
                <a:cxn ang="0">
                  <a:pos x="221" y="341"/>
                </a:cxn>
                <a:cxn ang="0">
                  <a:pos x="237" y="338"/>
                </a:cxn>
                <a:cxn ang="0">
                  <a:pos x="271" y="328"/>
                </a:cxn>
                <a:cxn ang="0">
                  <a:pos x="309" y="312"/>
                </a:cxn>
                <a:cxn ang="0">
                  <a:pos x="339" y="293"/>
                </a:cxn>
                <a:cxn ang="0">
                  <a:pos x="353" y="279"/>
                </a:cxn>
                <a:cxn ang="0">
                  <a:pos x="286" y="282"/>
                </a:cxn>
                <a:cxn ang="0">
                  <a:pos x="353" y="257"/>
                </a:cxn>
                <a:cxn ang="0">
                  <a:pos x="361" y="249"/>
                </a:cxn>
                <a:cxn ang="0">
                  <a:pos x="371" y="239"/>
                </a:cxn>
                <a:cxn ang="0">
                  <a:pos x="393" y="180"/>
                </a:cxn>
                <a:cxn ang="0">
                  <a:pos x="415" y="156"/>
                </a:cxn>
                <a:cxn ang="0">
                  <a:pos x="428" y="162"/>
                </a:cxn>
                <a:cxn ang="0">
                  <a:pos x="417" y="192"/>
                </a:cxn>
                <a:cxn ang="0">
                  <a:pos x="396" y="216"/>
                </a:cxn>
                <a:cxn ang="0">
                  <a:pos x="380" y="247"/>
                </a:cxn>
                <a:cxn ang="0">
                  <a:pos x="380" y="256"/>
                </a:cxn>
                <a:cxn ang="0">
                  <a:pos x="416" y="214"/>
                </a:cxn>
                <a:cxn ang="0">
                  <a:pos x="451" y="182"/>
                </a:cxn>
                <a:cxn ang="0">
                  <a:pos x="500" y="167"/>
                </a:cxn>
                <a:cxn ang="0">
                  <a:pos x="518" y="166"/>
                </a:cxn>
              </a:cxnLst>
              <a:rect l="0" t="0" r="r" b="b"/>
              <a:pathLst>
                <a:path w="574" h="343">
                  <a:moveTo>
                    <a:pt x="518" y="166"/>
                  </a:moveTo>
                  <a:lnTo>
                    <a:pt x="525" y="165"/>
                  </a:lnTo>
                  <a:lnTo>
                    <a:pt x="531" y="164"/>
                  </a:lnTo>
                  <a:lnTo>
                    <a:pt x="537" y="161"/>
                  </a:lnTo>
                  <a:lnTo>
                    <a:pt x="542" y="158"/>
                  </a:lnTo>
                  <a:lnTo>
                    <a:pt x="547" y="154"/>
                  </a:lnTo>
                  <a:lnTo>
                    <a:pt x="552" y="150"/>
                  </a:lnTo>
                  <a:lnTo>
                    <a:pt x="556" y="145"/>
                  </a:lnTo>
                  <a:lnTo>
                    <a:pt x="560" y="140"/>
                  </a:lnTo>
                  <a:lnTo>
                    <a:pt x="563" y="135"/>
                  </a:lnTo>
                  <a:lnTo>
                    <a:pt x="566" y="129"/>
                  </a:lnTo>
                  <a:lnTo>
                    <a:pt x="568" y="122"/>
                  </a:lnTo>
                  <a:lnTo>
                    <a:pt x="570" y="116"/>
                  </a:lnTo>
                  <a:lnTo>
                    <a:pt x="572" y="109"/>
                  </a:lnTo>
                  <a:lnTo>
                    <a:pt x="573" y="103"/>
                  </a:lnTo>
                  <a:lnTo>
                    <a:pt x="574" y="96"/>
                  </a:lnTo>
                  <a:lnTo>
                    <a:pt x="574" y="89"/>
                  </a:lnTo>
                  <a:lnTo>
                    <a:pt x="574" y="79"/>
                  </a:lnTo>
                  <a:lnTo>
                    <a:pt x="572" y="69"/>
                  </a:lnTo>
                  <a:lnTo>
                    <a:pt x="570" y="60"/>
                  </a:lnTo>
                  <a:lnTo>
                    <a:pt x="567" y="51"/>
                  </a:lnTo>
                  <a:lnTo>
                    <a:pt x="567" y="55"/>
                  </a:lnTo>
                  <a:lnTo>
                    <a:pt x="567" y="57"/>
                  </a:lnTo>
                  <a:lnTo>
                    <a:pt x="567" y="59"/>
                  </a:lnTo>
                  <a:lnTo>
                    <a:pt x="567" y="61"/>
                  </a:lnTo>
                  <a:lnTo>
                    <a:pt x="567" y="64"/>
                  </a:lnTo>
                  <a:lnTo>
                    <a:pt x="567" y="66"/>
                  </a:lnTo>
                  <a:lnTo>
                    <a:pt x="566" y="68"/>
                  </a:lnTo>
                  <a:lnTo>
                    <a:pt x="565" y="70"/>
                  </a:lnTo>
                  <a:lnTo>
                    <a:pt x="563" y="71"/>
                  </a:lnTo>
                  <a:lnTo>
                    <a:pt x="560" y="72"/>
                  </a:lnTo>
                  <a:lnTo>
                    <a:pt x="557" y="73"/>
                  </a:lnTo>
                  <a:lnTo>
                    <a:pt x="552" y="73"/>
                  </a:lnTo>
                  <a:lnTo>
                    <a:pt x="547" y="73"/>
                  </a:lnTo>
                  <a:lnTo>
                    <a:pt x="540" y="73"/>
                  </a:lnTo>
                  <a:lnTo>
                    <a:pt x="534" y="73"/>
                  </a:lnTo>
                  <a:lnTo>
                    <a:pt x="527" y="73"/>
                  </a:lnTo>
                  <a:lnTo>
                    <a:pt x="522" y="73"/>
                  </a:lnTo>
                  <a:lnTo>
                    <a:pt x="517" y="73"/>
                  </a:lnTo>
                  <a:lnTo>
                    <a:pt x="514" y="73"/>
                  </a:lnTo>
                  <a:lnTo>
                    <a:pt x="512" y="73"/>
                  </a:lnTo>
                  <a:lnTo>
                    <a:pt x="511" y="73"/>
                  </a:lnTo>
                  <a:lnTo>
                    <a:pt x="510" y="73"/>
                  </a:lnTo>
                  <a:lnTo>
                    <a:pt x="507" y="73"/>
                  </a:lnTo>
                  <a:lnTo>
                    <a:pt x="504" y="72"/>
                  </a:lnTo>
                  <a:lnTo>
                    <a:pt x="501" y="71"/>
                  </a:lnTo>
                  <a:lnTo>
                    <a:pt x="498" y="68"/>
                  </a:lnTo>
                  <a:lnTo>
                    <a:pt x="497" y="65"/>
                  </a:lnTo>
                  <a:lnTo>
                    <a:pt x="496" y="61"/>
                  </a:lnTo>
                  <a:lnTo>
                    <a:pt x="496" y="55"/>
                  </a:lnTo>
                  <a:lnTo>
                    <a:pt x="496" y="40"/>
                  </a:lnTo>
                  <a:lnTo>
                    <a:pt x="495" y="21"/>
                  </a:lnTo>
                  <a:lnTo>
                    <a:pt x="495" y="2"/>
                  </a:lnTo>
                  <a:lnTo>
                    <a:pt x="493" y="2"/>
                  </a:lnTo>
                  <a:lnTo>
                    <a:pt x="491" y="2"/>
                  </a:lnTo>
                  <a:lnTo>
                    <a:pt x="488" y="1"/>
                  </a:lnTo>
                  <a:lnTo>
                    <a:pt x="486" y="1"/>
                  </a:lnTo>
                  <a:lnTo>
                    <a:pt x="483" y="1"/>
                  </a:lnTo>
                  <a:lnTo>
                    <a:pt x="480" y="0"/>
                  </a:lnTo>
                  <a:lnTo>
                    <a:pt x="478" y="0"/>
                  </a:lnTo>
                  <a:lnTo>
                    <a:pt x="476" y="0"/>
                  </a:lnTo>
                  <a:lnTo>
                    <a:pt x="471" y="0"/>
                  </a:lnTo>
                  <a:lnTo>
                    <a:pt x="467" y="0"/>
                  </a:lnTo>
                  <a:lnTo>
                    <a:pt x="462" y="0"/>
                  </a:lnTo>
                  <a:lnTo>
                    <a:pt x="458" y="1"/>
                  </a:lnTo>
                  <a:lnTo>
                    <a:pt x="454" y="1"/>
                  </a:lnTo>
                  <a:lnTo>
                    <a:pt x="449" y="2"/>
                  </a:lnTo>
                  <a:lnTo>
                    <a:pt x="445" y="3"/>
                  </a:lnTo>
                  <a:lnTo>
                    <a:pt x="441" y="5"/>
                  </a:lnTo>
                  <a:lnTo>
                    <a:pt x="441" y="5"/>
                  </a:lnTo>
                  <a:lnTo>
                    <a:pt x="436" y="119"/>
                  </a:lnTo>
                  <a:lnTo>
                    <a:pt x="252" y="282"/>
                  </a:lnTo>
                  <a:lnTo>
                    <a:pt x="112" y="238"/>
                  </a:lnTo>
                  <a:lnTo>
                    <a:pt x="96" y="65"/>
                  </a:lnTo>
                  <a:lnTo>
                    <a:pt x="110" y="60"/>
                  </a:lnTo>
                  <a:lnTo>
                    <a:pt x="110" y="59"/>
                  </a:lnTo>
                  <a:lnTo>
                    <a:pt x="110" y="57"/>
                  </a:lnTo>
                  <a:lnTo>
                    <a:pt x="110" y="55"/>
                  </a:lnTo>
                  <a:lnTo>
                    <a:pt x="111" y="54"/>
                  </a:lnTo>
                  <a:lnTo>
                    <a:pt x="95" y="59"/>
                  </a:lnTo>
                  <a:lnTo>
                    <a:pt x="57" y="55"/>
                  </a:lnTo>
                  <a:lnTo>
                    <a:pt x="24" y="19"/>
                  </a:lnTo>
                  <a:lnTo>
                    <a:pt x="23" y="14"/>
                  </a:lnTo>
                  <a:lnTo>
                    <a:pt x="19" y="22"/>
                  </a:lnTo>
                  <a:lnTo>
                    <a:pt x="16" y="29"/>
                  </a:lnTo>
                  <a:lnTo>
                    <a:pt x="12" y="37"/>
                  </a:lnTo>
                  <a:lnTo>
                    <a:pt x="10" y="46"/>
                  </a:lnTo>
                  <a:lnTo>
                    <a:pt x="7" y="55"/>
                  </a:lnTo>
                  <a:lnTo>
                    <a:pt x="5" y="64"/>
                  </a:lnTo>
                  <a:lnTo>
                    <a:pt x="3" y="74"/>
                  </a:lnTo>
                  <a:lnTo>
                    <a:pt x="1" y="84"/>
                  </a:lnTo>
                  <a:lnTo>
                    <a:pt x="1" y="90"/>
                  </a:lnTo>
                  <a:lnTo>
                    <a:pt x="0" y="95"/>
                  </a:lnTo>
                  <a:lnTo>
                    <a:pt x="0" y="101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0" y="117"/>
                  </a:lnTo>
                  <a:lnTo>
                    <a:pt x="1" y="129"/>
                  </a:lnTo>
                  <a:lnTo>
                    <a:pt x="2" y="141"/>
                  </a:lnTo>
                  <a:lnTo>
                    <a:pt x="4" y="154"/>
                  </a:lnTo>
                  <a:lnTo>
                    <a:pt x="7" y="168"/>
                  </a:lnTo>
                  <a:lnTo>
                    <a:pt x="10" y="181"/>
                  </a:lnTo>
                  <a:lnTo>
                    <a:pt x="15" y="194"/>
                  </a:lnTo>
                  <a:lnTo>
                    <a:pt x="19" y="207"/>
                  </a:lnTo>
                  <a:lnTo>
                    <a:pt x="25" y="220"/>
                  </a:lnTo>
                  <a:lnTo>
                    <a:pt x="31" y="233"/>
                  </a:lnTo>
                  <a:lnTo>
                    <a:pt x="37" y="245"/>
                  </a:lnTo>
                  <a:lnTo>
                    <a:pt x="45" y="257"/>
                  </a:lnTo>
                  <a:lnTo>
                    <a:pt x="53" y="269"/>
                  </a:lnTo>
                  <a:lnTo>
                    <a:pt x="61" y="280"/>
                  </a:lnTo>
                  <a:lnTo>
                    <a:pt x="71" y="290"/>
                  </a:lnTo>
                  <a:lnTo>
                    <a:pt x="81" y="300"/>
                  </a:lnTo>
                  <a:lnTo>
                    <a:pt x="91" y="309"/>
                  </a:lnTo>
                  <a:lnTo>
                    <a:pt x="143" y="294"/>
                  </a:lnTo>
                  <a:lnTo>
                    <a:pt x="149" y="281"/>
                  </a:lnTo>
                  <a:lnTo>
                    <a:pt x="156" y="272"/>
                  </a:lnTo>
                  <a:lnTo>
                    <a:pt x="163" y="270"/>
                  </a:lnTo>
                  <a:lnTo>
                    <a:pt x="170" y="270"/>
                  </a:lnTo>
                  <a:lnTo>
                    <a:pt x="177" y="272"/>
                  </a:lnTo>
                  <a:lnTo>
                    <a:pt x="182" y="276"/>
                  </a:lnTo>
                  <a:lnTo>
                    <a:pt x="185" y="279"/>
                  </a:lnTo>
                  <a:lnTo>
                    <a:pt x="187" y="280"/>
                  </a:lnTo>
                  <a:lnTo>
                    <a:pt x="163" y="289"/>
                  </a:lnTo>
                  <a:lnTo>
                    <a:pt x="171" y="312"/>
                  </a:lnTo>
                  <a:lnTo>
                    <a:pt x="194" y="306"/>
                  </a:lnTo>
                  <a:lnTo>
                    <a:pt x="194" y="307"/>
                  </a:lnTo>
                  <a:lnTo>
                    <a:pt x="194" y="309"/>
                  </a:lnTo>
                  <a:lnTo>
                    <a:pt x="193" y="312"/>
                  </a:lnTo>
                  <a:lnTo>
                    <a:pt x="192" y="315"/>
                  </a:lnTo>
                  <a:lnTo>
                    <a:pt x="190" y="318"/>
                  </a:lnTo>
                  <a:lnTo>
                    <a:pt x="188" y="322"/>
                  </a:lnTo>
                  <a:lnTo>
                    <a:pt x="184" y="326"/>
                  </a:lnTo>
                  <a:lnTo>
                    <a:pt x="179" y="329"/>
                  </a:lnTo>
                  <a:lnTo>
                    <a:pt x="175" y="331"/>
                  </a:lnTo>
                  <a:lnTo>
                    <a:pt x="170" y="331"/>
                  </a:lnTo>
                  <a:lnTo>
                    <a:pt x="165" y="331"/>
                  </a:lnTo>
                  <a:lnTo>
                    <a:pt x="161" y="330"/>
                  </a:lnTo>
                  <a:lnTo>
                    <a:pt x="157" y="329"/>
                  </a:lnTo>
                  <a:lnTo>
                    <a:pt x="154" y="327"/>
                  </a:lnTo>
                  <a:lnTo>
                    <a:pt x="151" y="324"/>
                  </a:lnTo>
                  <a:lnTo>
                    <a:pt x="149" y="321"/>
                  </a:lnTo>
                  <a:lnTo>
                    <a:pt x="148" y="318"/>
                  </a:lnTo>
                  <a:lnTo>
                    <a:pt x="119" y="327"/>
                  </a:lnTo>
                  <a:lnTo>
                    <a:pt x="123" y="329"/>
                  </a:lnTo>
                  <a:lnTo>
                    <a:pt x="127" y="330"/>
                  </a:lnTo>
                  <a:lnTo>
                    <a:pt x="131" y="332"/>
                  </a:lnTo>
                  <a:lnTo>
                    <a:pt x="135" y="334"/>
                  </a:lnTo>
                  <a:lnTo>
                    <a:pt x="140" y="335"/>
                  </a:lnTo>
                  <a:lnTo>
                    <a:pt x="144" y="337"/>
                  </a:lnTo>
                  <a:lnTo>
                    <a:pt x="149" y="338"/>
                  </a:lnTo>
                  <a:lnTo>
                    <a:pt x="153" y="339"/>
                  </a:lnTo>
                  <a:lnTo>
                    <a:pt x="158" y="340"/>
                  </a:lnTo>
                  <a:lnTo>
                    <a:pt x="162" y="341"/>
                  </a:lnTo>
                  <a:lnTo>
                    <a:pt x="167" y="342"/>
                  </a:lnTo>
                  <a:lnTo>
                    <a:pt x="172" y="343"/>
                  </a:lnTo>
                  <a:lnTo>
                    <a:pt x="177" y="343"/>
                  </a:lnTo>
                  <a:lnTo>
                    <a:pt x="182" y="343"/>
                  </a:lnTo>
                  <a:lnTo>
                    <a:pt x="187" y="343"/>
                  </a:lnTo>
                  <a:lnTo>
                    <a:pt x="192" y="343"/>
                  </a:lnTo>
                  <a:lnTo>
                    <a:pt x="195" y="343"/>
                  </a:lnTo>
                  <a:lnTo>
                    <a:pt x="198" y="343"/>
                  </a:lnTo>
                  <a:lnTo>
                    <a:pt x="201" y="343"/>
                  </a:lnTo>
                  <a:lnTo>
                    <a:pt x="204" y="343"/>
                  </a:lnTo>
                  <a:lnTo>
                    <a:pt x="208" y="343"/>
                  </a:lnTo>
                  <a:lnTo>
                    <a:pt x="211" y="343"/>
                  </a:lnTo>
                  <a:lnTo>
                    <a:pt x="214" y="342"/>
                  </a:lnTo>
                  <a:lnTo>
                    <a:pt x="217" y="342"/>
                  </a:lnTo>
                  <a:lnTo>
                    <a:pt x="221" y="341"/>
                  </a:lnTo>
                  <a:lnTo>
                    <a:pt x="224" y="341"/>
                  </a:lnTo>
                  <a:lnTo>
                    <a:pt x="227" y="340"/>
                  </a:lnTo>
                  <a:lnTo>
                    <a:pt x="231" y="339"/>
                  </a:lnTo>
                  <a:lnTo>
                    <a:pt x="234" y="339"/>
                  </a:lnTo>
                  <a:lnTo>
                    <a:pt x="237" y="338"/>
                  </a:lnTo>
                  <a:lnTo>
                    <a:pt x="241" y="337"/>
                  </a:lnTo>
                  <a:lnTo>
                    <a:pt x="244" y="336"/>
                  </a:lnTo>
                  <a:lnTo>
                    <a:pt x="254" y="334"/>
                  </a:lnTo>
                  <a:lnTo>
                    <a:pt x="263" y="331"/>
                  </a:lnTo>
                  <a:lnTo>
                    <a:pt x="271" y="328"/>
                  </a:lnTo>
                  <a:lnTo>
                    <a:pt x="279" y="325"/>
                  </a:lnTo>
                  <a:lnTo>
                    <a:pt x="287" y="322"/>
                  </a:lnTo>
                  <a:lnTo>
                    <a:pt x="295" y="319"/>
                  </a:lnTo>
                  <a:lnTo>
                    <a:pt x="302" y="315"/>
                  </a:lnTo>
                  <a:lnTo>
                    <a:pt x="309" y="312"/>
                  </a:lnTo>
                  <a:lnTo>
                    <a:pt x="315" y="308"/>
                  </a:lnTo>
                  <a:lnTo>
                    <a:pt x="322" y="304"/>
                  </a:lnTo>
                  <a:lnTo>
                    <a:pt x="328" y="301"/>
                  </a:lnTo>
                  <a:lnTo>
                    <a:pt x="334" y="297"/>
                  </a:lnTo>
                  <a:lnTo>
                    <a:pt x="339" y="293"/>
                  </a:lnTo>
                  <a:lnTo>
                    <a:pt x="344" y="289"/>
                  </a:lnTo>
                  <a:lnTo>
                    <a:pt x="349" y="285"/>
                  </a:lnTo>
                  <a:lnTo>
                    <a:pt x="354" y="281"/>
                  </a:lnTo>
                  <a:lnTo>
                    <a:pt x="354" y="280"/>
                  </a:lnTo>
                  <a:lnTo>
                    <a:pt x="353" y="279"/>
                  </a:lnTo>
                  <a:lnTo>
                    <a:pt x="353" y="279"/>
                  </a:lnTo>
                  <a:lnTo>
                    <a:pt x="352" y="278"/>
                  </a:lnTo>
                  <a:lnTo>
                    <a:pt x="343" y="282"/>
                  </a:lnTo>
                  <a:lnTo>
                    <a:pt x="288" y="288"/>
                  </a:lnTo>
                  <a:lnTo>
                    <a:pt x="286" y="282"/>
                  </a:lnTo>
                  <a:lnTo>
                    <a:pt x="345" y="262"/>
                  </a:lnTo>
                  <a:lnTo>
                    <a:pt x="351" y="261"/>
                  </a:lnTo>
                  <a:lnTo>
                    <a:pt x="352" y="260"/>
                  </a:lnTo>
                  <a:lnTo>
                    <a:pt x="352" y="259"/>
                  </a:lnTo>
                  <a:lnTo>
                    <a:pt x="353" y="257"/>
                  </a:lnTo>
                  <a:lnTo>
                    <a:pt x="354" y="256"/>
                  </a:lnTo>
                  <a:lnTo>
                    <a:pt x="355" y="254"/>
                  </a:lnTo>
                  <a:lnTo>
                    <a:pt x="357" y="252"/>
                  </a:lnTo>
                  <a:lnTo>
                    <a:pt x="359" y="250"/>
                  </a:lnTo>
                  <a:lnTo>
                    <a:pt x="361" y="249"/>
                  </a:lnTo>
                  <a:lnTo>
                    <a:pt x="363" y="248"/>
                  </a:lnTo>
                  <a:lnTo>
                    <a:pt x="365" y="248"/>
                  </a:lnTo>
                  <a:lnTo>
                    <a:pt x="367" y="248"/>
                  </a:lnTo>
                  <a:lnTo>
                    <a:pt x="369" y="248"/>
                  </a:lnTo>
                  <a:lnTo>
                    <a:pt x="371" y="239"/>
                  </a:lnTo>
                  <a:lnTo>
                    <a:pt x="374" y="229"/>
                  </a:lnTo>
                  <a:lnTo>
                    <a:pt x="377" y="217"/>
                  </a:lnTo>
                  <a:lnTo>
                    <a:pt x="381" y="205"/>
                  </a:lnTo>
                  <a:lnTo>
                    <a:pt x="387" y="192"/>
                  </a:lnTo>
                  <a:lnTo>
                    <a:pt x="393" y="180"/>
                  </a:lnTo>
                  <a:lnTo>
                    <a:pt x="401" y="169"/>
                  </a:lnTo>
                  <a:lnTo>
                    <a:pt x="410" y="159"/>
                  </a:lnTo>
                  <a:lnTo>
                    <a:pt x="410" y="158"/>
                  </a:lnTo>
                  <a:lnTo>
                    <a:pt x="412" y="157"/>
                  </a:lnTo>
                  <a:lnTo>
                    <a:pt x="415" y="156"/>
                  </a:lnTo>
                  <a:lnTo>
                    <a:pt x="418" y="155"/>
                  </a:lnTo>
                  <a:lnTo>
                    <a:pt x="421" y="154"/>
                  </a:lnTo>
                  <a:lnTo>
                    <a:pt x="424" y="155"/>
                  </a:lnTo>
                  <a:lnTo>
                    <a:pt x="427" y="157"/>
                  </a:lnTo>
                  <a:lnTo>
                    <a:pt x="428" y="162"/>
                  </a:lnTo>
                  <a:lnTo>
                    <a:pt x="428" y="168"/>
                  </a:lnTo>
                  <a:lnTo>
                    <a:pt x="427" y="174"/>
                  </a:lnTo>
                  <a:lnTo>
                    <a:pt x="424" y="180"/>
                  </a:lnTo>
                  <a:lnTo>
                    <a:pt x="421" y="186"/>
                  </a:lnTo>
                  <a:lnTo>
                    <a:pt x="417" y="192"/>
                  </a:lnTo>
                  <a:lnTo>
                    <a:pt x="412" y="198"/>
                  </a:lnTo>
                  <a:lnTo>
                    <a:pt x="407" y="203"/>
                  </a:lnTo>
                  <a:lnTo>
                    <a:pt x="403" y="207"/>
                  </a:lnTo>
                  <a:lnTo>
                    <a:pt x="399" y="211"/>
                  </a:lnTo>
                  <a:lnTo>
                    <a:pt x="396" y="216"/>
                  </a:lnTo>
                  <a:lnTo>
                    <a:pt x="392" y="222"/>
                  </a:lnTo>
                  <a:lnTo>
                    <a:pt x="388" y="228"/>
                  </a:lnTo>
                  <a:lnTo>
                    <a:pt x="385" y="235"/>
                  </a:lnTo>
                  <a:lnTo>
                    <a:pt x="382" y="241"/>
                  </a:lnTo>
                  <a:lnTo>
                    <a:pt x="380" y="247"/>
                  </a:lnTo>
                  <a:lnTo>
                    <a:pt x="378" y="252"/>
                  </a:lnTo>
                  <a:lnTo>
                    <a:pt x="378" y="253"/>
                  </a:lnTo>
                  <a:lnTo>
                    <a:pt x="379" y="254"/>
                  </a:lnTo>
                  <a:lnTo>
                    <a:pt x="380" y="255"/>
                  </a:lnTo>
                  <a:lnTo>
                    <a:pt x="380" y="256"/>
                  </a:lnTo>
                  <a:lnTo>
                    <a:pt x="388" y="247"/>
                  </a:lnTo>
                  <a:lnTo>
                    <a:pt x="395" y="239"/>
                  </a:lnTo>
                  <a:lnTo>
                    <a:pt x="402" y="230"/>
                  </a:lnTo>
                  <a:lnTo>
                    <a:pt x="409" y="222"/>
                  </a:lnTo>
                  <a:lnTo>
                    <a:pt x="416" y="214"/>
                  </a:lnTo>
                  <a:lnTo>
                    <a:pt x="422" y="207"/>
                  </a:lnTo>
                  <a:lnTo>
                    <a:pt x="429" y="200"/>
                  </a:lnTo>
                  <a:lnTo>
                    <a:pt x="436" y="193"/>
                  </a:lnTo>
                  <a:lnTo>
                    <a:pt x="443" y="187"/>
                  </a:lnTo>
                  <a:lnTo>
                    <a:pt x="451" y="182"/>
                  </a:lnTo>
                  <a:lnTo>
                    <a:pt x="459" y="177"/>
                  </a:lnTo>
                  <a:lnTo>
                    <a:pt x="468" y="173"/>
                  </a:lnTo>
                  <a:lnTo>
                    <a:pt x="478" y="170"/>
                  </a:lnTo>
                  <a:lnTo>
                    <a:pt x="489" y="168"/>
                  </a:lnTo>
                  <a:lnTo>
                    <a:pt x="500" y="167"/>
                  </a:lnTo>
                  <a:lnTo>
                    <a:pt x="513" y="166"/>
                  </a:lnTo>
                  <a:lnTo>
                    <a:pt x="514" y="166"/>
                  </a:lnTo>
                  <a:lnTo>
                    <a:pt x="516" y="166"/>
                  </a:lnTo>
                  <a:lnTo>
                    <a:pt x="517" y="166"/>
                  </a:lnTo>
                  <a:lnTo>
                    <a:pt x="518" y="16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67"/>
            <p:cNvSpPr>
              <a:spLocks/>
            </p:cNvSpPr>
            <p:nvPr userDrawn="1"/>
          </p:nvSpPr>
          <p:spPr bwMode="auto">
            <a:xfrm>
              <a:off x="8458200" y="473076"/>
              <a:ext cx="147638" cy="68263"/>
            </a:xfrm>
            <a:custGeom>
              <a:avLst/>
              <a:gdLst/>
              <a:ahLst/>
              <a:cxnLst>
                <a:cxn ang="0">
                  <a:pos x="93" y="9"/>
                </a:cxn>
                <a:cxn ang="0">
                  <a:pos x="27" y="0"/>
                </a:cxn>
                <a:cxn ang="0">
                  <a:pos x="0" y="43"/>
                </a:cxn>
                <a:cxn ang="0">
                  <a:pos x="7" y="42"/>
                </a:cxn>
                <a:cxn ang="0">
                  <a:pos x="13" y="42"/>
                </a:cxn>
                <a:cxn ang="0">
                  <a:pos x="19" y="41"/>
                </a:cxn>
                <a:cxn ang="0">
                  <a:pos x="26" y="39"/>
                </a:cxn>
                <a:cxn ang="0">
                  <a:pos x="32" y="38"/>
                </a:cxn>
                <a:cxn ang="0">
                  <a:pos x="38" y="36"/>
                </a:cxn>
                <a:cxn ang="0">
                  <a:pos x="44" y="34"/>
                </a:cxn>
                <a:cxn ang="0">
                  <a:pos x="50" y="31"/>
                </a:cxn>
                <a:cxn ang="0">
                  <a:pos x="55" y="29"/>
                </a:cxn>
                <a:cxn ang="0">
                  <a:pos x="61" y="26"/>
                </a:cxn>
                <a:cxn ang="0">
                  <a:pos x="67" y="23"/>
                </a:cxn>
                <a:cxn ang="0">
                  <a:pos x="72" y="20"/>
                </a:cxn>
                <a:cxn ang="0">
                  <a:pos x="77" y="17"/>
                </a:cxn>
                <a:cxn ang="0">
                  <a:pos x="83" y="14"/>
                </a:cxn>
                <a:cxn ang="0">
                  <a:pos x="88" y="12"/>
                </a:cxn>
                <a:cxn ang="0">
                  <a:pos x="93" y="9"/>
                </a:cxn>
              </a:cxnLst>
              <a:rect l="0" t="0" r="r" b="b"/>
              <a:pathLst>
                <a:path w="93" h="43">
                  <a:moveTo>
                    <a:pt x="93" y="9"/>
                  </a:moveTo>
                  <a:lnTo>
                    <a:pt x="27" y="0"/>
                  </a:lnTo>
                  <a:lnTo>
                    <a:pt x="0" y="43"/>
                  </a:lnTo>
                  <a:lnTo>
                    <a:pt x="7" y="42"/>
                  </a:lnTo>
                  <a:lnTo>
                    <a:pt x="13" y="42"/>
                  </a:lnTo>
                  <a:lnTo>
                    <a:pt x="19" y="41"/>
                  </a:lnTo>
                  <a:lnTo>
                    <a:pt x="26" y="39"/>
                  </a:lnTo>
                  <a:lnTo>
                    <a:pt x="32" y="38"/>
                  </a:lnTo>
                  <a:lnTo>
                    <a:pt x="38" y="36"/>
                  </a:lnTo>
                  <a:lnTo>
                    <a:pt x="44" y="34"/>
                  </a:lnTo>
                  <a:lnTo>
                    <a:pt x="50" y="31"/>
                  </a:lnTo>
                  <a:lnTo>
                    <a:pt x="55" y="29"/>
                  </a:lnTo>
                  <a:lnTo>
                    <a:pt x="61" y="26"/>
                  </a:lnTo>
                  <a:lnTo>
                    <a:pt x="67" y="23"/>
                  </a:lnTo>
                  <a:lnTo>
                    <a:pt x="72" y="20"/>
                  </a:lnTo>
                  <a:lnTo>
                    <a:pt x="77" y="17"/>
                  </a:lnTo>
                  <a:lnTo>
                    <a:pt x="83" y="14"/>
                  </a:lnTo>
                  <a:lnTo>
                    <a:pt x="88" y="12"/>
                  </a:lnTo>
                  <a:lnTo>
                    <a:pt x="93" y="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 68"/>
            <p:cNvSpPr>
              <a:spLocks/>
            </p:cNvSpPr>
            <p:nvPr userDrawn="1"/>
          </p:nvSpPr>
          <p:spPr bwMode="auto">
            <a:xfrm>
              <a:off x="8410575" y="466726"/>
              <a:ext cx="90488" cy="74613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57" y="4"/>
                </a:cxn>
                <a:cxn ang="0">
                  <a:pos x="26" y="0"/>
                </a:cxn>
                <a:cxn ang="0">
                  <a:pos x="0" y="42"/>
                </a:cxn>
                <a:cxn ang="0">
                  <a:pos x="4" y="43"/>
                </a:cxn>
                <a:cxn ang="0">
                  <a:pos x="8" y="44"/>
                </a:cxn>
                <a:cxn ang="0">
                  <a:pos x="12" y="45"/>
                </a:cxn>
                <a:cxn ang="0">
                  <a:pos x="16" y="45"/>
                </a:cxn>
                <a:cxn ang="0">
                  <a:pos x="19" y="46"/>
                </a:cxn>
                <a:cxn ang="0">
                  <a:pos x="23" y="46"/>
                </a:cxn>
                <a:cxn ang="0">
                  <a:pos x="27" y="47"/>
                </a:cxn>
                <a:cxn ang="0">
                  <a:pos x="30" y="47"/>
                </a:cxn>
              </a:cxnLst>
              <a:rect l="0" t="0" r="r" b="b"/>
              <a:pathLst>
                <a:path w="57" h="47">
                  <a:moveTo>
                    <a:pt x="30" y="47"/>
                  </a:moveTo>
                  <a:lnTo>
                    <a:pt x="57" y="4"/>
                  </a:lnTo>
                  <a:lnTo>
                    <a:pt x="26" y="0"/>
                  </a:lnTo>
                  <a:lnTo>
                    <a:pt x="0" y="42"/>
                  </a:lnTo>
                  <a:lnTo>
                    <a:pt x="4" y="43"/>
                  </a:lnTo>
                  <a:lnTo>
                    <a:pt x="8" y="44"/>
                  </a:lnTo>
                  <a:lnTo>
                    <a:pt x="12" y="45"/>
                  </a:lnTo>
                  <a:lnTo>
                    <a:pt x="16" y="45"/>
                  </a:lnTo>
                  <a:lnTo>
                    <a:pt x="19" y="46"/>
                  </a:lnTo>
                  <a:lnTo>
                    <a:pt x="23" y="46"/>
                  </a:lnTo>
                  <a:lnTo>
                    <a:pt x="27" y="47"/>
                  </a:lnTo>
                  <a:lnTo>
                    <a:pt x="30" y="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69"/>
            <p:cNvSpPr>
              <a:spLocks/>
            </p:cNvSpPr>
            <p:nvPr userDrawn="1"/>
          </p:nvSpPr>
          <p:spPr bwMode="auto">
            <a:xfrm>
              <a:off x="7964488" y="415926"/>
              <a:ext cx="87313" cy="13176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3" y="51"/>
                </a:cxn>
                <a:cxn ang="0">
                  <a:pos x="26" y="77"/>
                </a:cxn>
                <a:cxn ang="0">
                  <a:pos x="55" y="83"/>
                </a:cxn>
                <a:cxn ang="0">
                  <a:pos x="35" y="0"/>
                </a:cxn>
                <a:cxn ang="0">
                  <a:pos x="31" y="3"/>
                </a:cxn>
                <a:cxn ang="0">
                  <a:pos x="26" y="6"/>
                </a:cxn>
                <a:cxn ang="0">
                  <a:pos x="22" y="10"/>
                </a:cxn>
                <a:cxn ang="0">
                  <a:pos x="17" y="14"/>
                </a:cxn>
                <a:cxn ang="0">
                  <a:pos x="13" y="18"/>
                </a:cxn>
                <a:cxn ang="0">
                  <a:pos x="8" y="23"/>
                </a:cxn>
                <a:cxn ang="0">
                  <a:pos x="4" y="28"/>
                </a:cxn>
                <a:cxn ang="0">
                  <a:pos x="0" y="34"/>
                </a:cxn>
              </a:cxnLst>
              <a:rect l="0" t="0" r="r" b="b"/>
              <a:pathLst>
                <a:path w="55" h="83">
                  <a:moveTo>
                    <a:pt x="0" y="34"/>
                  </a:moveTo>
                  <a:lnTo>
                    <a:pt x="3" y="51"/>
                  </a:lnTo>
                  <a:lnTo>
                    <a:pt x="26" y="77"/>
                  </a:lnTo>
                  <a:lnTo>
                    <a:pt x="55" y="83"/>
                  </a:lnTo>
                  <a:lnTo>
                    <a:pt x="35" y="0"/>
                  </a:lnTo>
                  <a:lnTo>
                    <a:pt x="31" y="3"/>
                  </a:lnTo>
                  <a:lnTo>
                    <a:pt x="26" y="6"/>
                  </a:lnTo>
                  <a:lnTo>
                    <a:pt x="22" y="10"/>
                  </a:lnTo>
                  <a:lnTo>
                    <a:pt x="17" y="14"/>
                  </a:lnTo>
                  <a:lnTo>
                    <a:pt x="13" y="18"/>
                  </a:lnTo>
                  <a:lnTo>
                    <a:pt x="8" y="23"/>
                  </a:lnTo>
                  <a:lnTo>
                    <a:pt x="4" y="28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70"/>
            <p:cNvSpPr>
              <a:spLocks/>
            </p:cNvSpPr>
            <p:nvPr userDrawn="1"/>
          </p:nvSpPr>
          <p:spPr bwMode="auto">
            <a:xfrm>
              <a:off x="8001000" y="457200"/>
              <a:ext cx="236538" cy="74613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7" y="47"/>
                </a:cxn>
                <a:cxn ang="0">
                  <a:pos x="149" y="6"/>
                </a:cxn>
                <a:cxn ang="0">
                  <a:pos x="148" y="4"/>
                </a:cxn>
                <a:cxn ang="0">
                  <a:pos x="147" y="3"/>
                </a:cxn>
                <a:cxn ang="0">
                  <a:pos x="145" y="2"/>
                </a:cxn>
                <a:cxn ang="0">
                  <a:pos x="144" y="0"/>
                </a:cxn>
                <a:cxn ang="0">
                  <a:pos x="0" y="38"/>
                </a:cxn>
              </a:cxnLst>
              <a:rect l="0" t="0" r="r" b="b"/>
              <a:pathLst>
                <a:path w="149" h="47">
                  <a:moveTo>
                    <a:pt x="0" y="38"/>
                  </a:moveTo>
                  <a:lnTo>
                    <a:pt x="7" y="47"/>
                  </a:lnTo>
                  <a:lnTo>
                    <a:pt x="149" y="6"/>
                  </a:lnTo>
                  <a:lnTo>
                    <a:pt x="148" y="4"/>
                  </a:lnTo>
                  <a:lnTo>
                    <a:pt x="147" y="3"/>
                  </a:lnTo>
                  <a:lnTo>
                    <a:pt x="145" y="2"/>
                  </a:lnTo>
                  <a:lnTo>
                    <a:pt x="144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71"/>
            <p:cNvSpPr>
              <a:spLocks/>
            </p:cNvSpPr>
            <p:nvPr userDrawn="1"/>
          </p:nvSpPr>
          <p:spPr bwMode="auto">
            <a:xfrm>
              <a:off x="8435975" y="830263"/>
              <a:ext cx="214313" cy="219075"/>
            </a:xfrm>
            <a:custGeom>
              <a:avLst/>
              <a:gdLst/>
              <a:ahLst/>
              <a:cxnLst>
                <a:cxn ang="0">
                  <a:pos x="20" y="60"/>
                </a:cxn>
                <a:cxn ang="0">
                  <a:pos x="21" y="61"/>
                </a:cxn>
                <a:cxn ang="0">
                  <a:pos x="17" y="69"/>
                </a:cxn>
                <a:cxn ang="0">
                  <a:pos x="4" y="138"/>
                </a:cxn>
                <a:cxn ang="0">
                  <a:pos x="34" y="67"/>
                </a:cxn>
                <a:cxn ang="0">
                  <a:pos x="38" y="66"/>
                </a:cxn>
                <a:cxn ang="0">
                  <a:pos x="41" y="65"/>
                </a:cxn>
                <a:cxn ang="0">
                  <a:pos x="44" y="62"/>
                </a:cxn>
                <a:cxn ang="0">
                  <a:pos x="46" y="59"/>
                </a:cxn>
                <a:cxn ang="0">
                  <a:pos x="49" y="54"/>
                </a:cxn>
                <a:cxn ang="0">
                  <a:pos x="49" y="50"/>
                </a:cxn>
                <a:cxn ang="0">
                  <a:pos x="56" y="50"/>
                </a:cxn>
                <a:cxn ang="0">
                  <a:pos x="64" y="50"/>
                </a:cxn>
                <a:cxn ang="0">
                  <a:pos x="74" y="49"/>
                </a:cxn>
                <a:cxn ang="0">
                  <a:pos x="84" y="47"/>
                </a:cxn>
                <a:cxn ang="0">
                  <a:pos x="95" y="44"/>
                </a:cxn>
                <a:cxn ang="0">
                  <a:pos x="106" y="40"/>
                </a:cxn>
                <a:cxn ang="0">
                  <a:pos x="116" y="34"/>
                </a:cxn>
                <a:cxn ang="0">
                  <a:pos x="126" y="26"/>
                </a:cxn>
                <a:cxn ang="0">
                  <a:pos x="129" y="24"/>
                </a:cxn>
                <a:cxn ang="0">
                  <a:pos x="133" y="17"/>
                </a:cxn>
                <a:cxn ang="0">
                  <a:pos x="135" y="9"/>
                </a:cxn>
                <a:cxn ang="0">
                  <a:pos x="131" y="2"/>
                </a:cxn>
                <a:cxn ang="0">
                  <a:pos x="123" y="0"/>
                </a:cxn>
                <a:cxn ang="0">
                  <a:pos x="112" y="4"/>
                </a:cxn>
                <a:cxn ang="0">
                  <a:pos x="101" y="11"/>
                </a:cxn>
                <a:cxn ang="0">
                  <a:pos x="90" y="20"/>
                </a:cxn>
                <a:cxn ang="0">
                  <a:pos x="81" y="27"/>
                </a:cxn>
                <a:cxn ang="0">
                  <a:pos x="69" y="32"/>
                </a:cxn>
                <a:cxn ang="0">
                  <a:pos x="58" y="36"/>
                </a:cxn>
                <a:cxn ang="0">
                  <a:pos x="48" y="38"/>
                </a:cxn>
                <a:cxn ang="0">
                  <a:pos x="47" y="36"/>
                </a:cxn>
                <a:cxn ang="0">
                  <a:pos x="46" y="35"/>
                </a:cxn>
                <a:cxn ang="0">
                  <a:pos x="40" y="41"/>
                </a:cxn>
                <a:cxn ang="0">
                  <a:pos x="34" y="47"/>
                </a:cxn>
                <a:cxn ang="0">
                  <a:pos x="27" y="54"/>
                </a:cxn>
                <a:cxn ang="0">
                  <a:pos x="20" y="60"/>
                </a:cxn>
              </a:cxnLst>
              <a:rect l="0" t="0" r="r" b="b"/>
              <a:pathLst>
                <a:path w="135" h="138">
                  <a:moveTo>
                    <a:pt x="20" y="60"/>
                  </a:moveTo>
                  <a:lnTo>
                    <a:pt x="20" y="60"/>
                  </a:lnTo>
                  <a:lnTo>
                    <a:pt x="21" y="60"/>
                  </a:lnTo>
                  <a:lnTo>
                    <a:pt x="21" y="61"/>
                  </a:lnTo>
                  <a:lnTo>
                    <a:pt x="21" y="61"/>
                  </a:lnTo>
                  <a:lnTo>
                    <a:pt x="17" y="69"/>
                  </a:lnTo>
                  <a:lnTo>
                    <a:pt x="0" y="133"/>
                  </a:lnTo>
                  <a:lnTo>
                    <a:pt x="4" y="138"/>
                  </a:lnTo>
                  <a:lnTo>
                    <a:pt x="33" y="72"/>
                  </a:lnTo>
                  <a:lnTo>
                    <a:pt x="34" y="67"/>
                  </a:lnTo>
                  <a:lnTo>
                    <a:pt x="36" y="67"/>
                  </a:lnTo>
                  <a:lnTo>
                    <a:pt x="38" y="66"/>
                  </a:lnTo>
                  <a:lnTo>
                    <a:pt x="39" y="66"/>
                  </a:lnTo>
                  <a:lnTo>
                    <a:pt x="41" y="65"/>
                  </a:lnTo>
                  <a:lnTo>
                    <a:pt x="42" y="64"/>
                  </a:lnTo>
                  <a:lnTo>
                    <a:pt x="44" y="62"/>
                  </a:lnTo>
                  <a:lnTo>
                    <a:pt x="45" y="61"/>
                  </a:lnTo>
                  <a:lnTo>
                    <a:pt x="46" y="59"/>
                  </a:lnTo>
                  <a:lnTo>
                    <a:pt x="48" y="57"/>
                  </a:lnTo>
                  <a:lnTo>
                    <a:pt x="49" y="54"/>
                  </a:lnTo>
                  <a:lnTo>
                    <a:pt x="49" y="52"/>
                  </a:lnTo>
                  <a:lnTo>
                    <a:pt x="49" y="50"/>
                  </a:lnTo>
                  <a:lnTo>
                    <a:pt x="53" y="50"/>
                  </a:lnTo>
                  <a:lnTo>
                    <a:pt x="56" y="50"/>
                  </a:lnTo>
                  <a:lnTo>
                    <a:pt x="60" y="50"/>
                  </a:lnTo>
                  <a:lnTo>
                    <a:pt x="64" y="50"/>
                  </a:lnTo>
                  <a:lnTo>
                    <a:pt x="69" y="50"/>
                  </a:lnTo>
                  <a:lnTo>
                    <a:pt x="74" y="49"/>
                  </a:lnTo>
                  <a:lnTo>
                    <a:pt x="79" y="49"/>
                  </a:lnTo>
                  <a:lnTo>
                    <a:pt x="84" y="47"/>
                  </a:lnTo>
                  <a:lnTo>
                    <a:pt x="89" y="46"/>
                  </a:lnTo>
                  <a:lnTo>
                    <a:pt x="95" y="44"/>
                  </a:lnTo>
                  <a:lnTo>
                    <a:pt x="100" y="42"/>
                  </a:lnTo>
                  <a:lnTo>
                    <a:pt x="106" y="40"/>
                  </a:lnTo>
                  <a:lnTo>
                    <a:pt x="111" y="38"/>
                  </a:lnTo>
                  <a:lnTo>
                    <a:pt x="116" y="34"/>
                  </a:lnTo>
                  <a:lnTo>
                    <a:pt x="121" y="31"/>
                  </a:lnTo>
                  <a:lnTo>
                    <a:pt x="126" y="26"/>
                  </a:lnTo>
                  <a:lnTo>
                    <a:pt x="127" y="26"/>
                  </a:lnTo>
                  <a:lnTo>
                    <a:pt x="129" y="24"/>
                  </a:lnTo>
                  <a:lnTo>
                    <a:pt x="131" y="21"/>
                  </a:lnTo>
                  <a:lnTo>
                    <a:pt x="133" y="17"/>
                  </a:lnTo>
                  <a:lnTo>
                    <a:pt x="134" y="13"/>
                  </a:lnTo>
                  <a:lnTo>
                    <a:pt x="135" y="9"/>
                  </a:lnTo>
                  <a:lnTo>
                    <a:pt x="134" y="5"/>
                  </a:lnTo>
                  <a:lnTo>
                    <a:pt x="131" y="2"/>
                  </a:lnTo>
                  <a:lnTo>
                    <a:pt x="127" y="0"/>
                  </a:lnTo>
                  <a:lnTo>
                    <a:pt x="123" y="0"/>
                  </a:lnTo>
                  <a:lnTo>
                    <a:pt x="117" y="1"/>
                  </a:lnTo>
                  <a:lnTo>
                    <a:pt x="112" y="4"/>
                  </a:lnTo>
                  <a:lnTo>
                    <a:pt x="106" y="7"/>
                  </a:lnTo>
                  <a:lnTo>
                    <a:pt x="101" y="11"/>
                  </a:lnTo>
                  <a:lnTo>
                    <a:pt x="95" y="16"/>
                  </a:lnTo>
                  <a:lnTo>
                    <a:pt x="90" y="20"/>
                  </a:lnTo>
                  <a:lnTo>
                    <a:pt x="86" y="23"/>
                  </a:lnTo>
                  <a:lnTo>
                    <a:pt x="81" y="27"/>
                  </a:lnTo>
                  <a:lnTo>
                    <a:pt x="75" y="29"/>
                  </a:lnTo>
                  <a:lnTo>
                    <a:pt x="69" y="32"/>
                  </a:lnTo>
                  <a:lnTo>
                    <a:pt x="63" y="34"/>
                  </a:lnTo>
                  <a:lnTo>
                    <a:pt x="58" y="36"/>
                  </a:lnTo>
                  <a:lnTo>
                    <a:pt x="52" y="37"/>
                  </a:lnTo>
                  <a:lnTo>
                    <a:pt x="48" y="38"/>
                  </a:lnTo>
                  <a:lnTo>
                    <a:pt x="48" y="37"/>
                  </a:lnTo>
                  <a:lnTo>
                    <a:pt x="47" y="36"/>
                  </a:lnTo>
                  <a:lnTo>
                    <a:pt x="47" y="36"/>
                  </a:lnTo>
                  <a:lnTo>
                    <a:pt x="46" y="35"/>
                  </a:lnTo>
                  <a:lnTo>
                    <a:pt x="43" y="38"/>
                  </a:lnTo>
                  <a:lnTo>
                    <a:pt x="40" y="41"/>
                  </a:lnTo>
                  <a:lnTo>
                    <a:pt x="37" y="44"/>
                  </a:lnTo>
                  <a:lnTo>
                    <a:pt x="34" y="47"/>
                  </a:lnTo>
                  <a:lnTo>
                    <a:pt x="31" y="51"/>
                  </a:lnTo>
                  <a:lnTo>
                    <a:pt x="27" y="54"/>
                  </a:lnTo>
                  <a:lnTo>
                    <a:pt x="24" y="57"/>
                  </a:lnTo>
                  <a:lnTo>
                    <a:pt x="20" y="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 72"/>
            <p:cNvSpPr>
              <a:spLocks/>
            </p:cNvSpPr>
            <p:nvPr userDrawn="1"/>
          </p:nvSpPr>
          <p:spPr bwMode="auto">
            <a:xfrm>
              <a:off x="8120063" y="508001"/>
              <a:ext cx="288925" cy="125413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93" y="79"/>
                </a:cxn>
                <a:cxn ang="0">
                  <a:pos x="166" y="43"/>
                </a:cxn>
                <a:cxn ang="0">
                  <a:pos x="182" y="16"/>
                </a:cxn>
                <a:cxn ang="0">
                  <a:pos x="179" y="14"/>
                </a:cxn>
                <a:cxn ang="0">
                  <a:pos x="175" y="13"/>
                </a:cxn>
                <a:cxn ang="0">
                  <a:pos x="171" y="11"/>
                </a:cxn>
                <a:cxn ang="0">
                  <a:pos x="167" y="9"/>
                </a:cxn>
                <a:cxn ang="0">
                  <a:pos x="163" y="7"/>
                </a:cxn>
                <a:cxn ang="0">
                  <a:pos x="159" y="5"/>
                </a:cxn>
                <a:cxn ang="0">
                  <a:pos x="155" y="2"/>
                </a:cxn>
                <a:cxn ang="0">
                  <a:pos x="151" y="0"/>
                </a:cxn>
                <a:cxn ang="0">
                  <a:pos x="0" y="54"/>
                </a:cxn>
              </a:cxnLst>
              <a:rect l="0" t="0" r="r" b="b"/>
              <a:pathLst>
                <a:path w="182" h="79">
                  <a:moveTo>
                    <a:pt x="0" y="54"/>
                  </a:moveTo>
                  <a:lnTo>
                    <a:pt x="93" y="79"/>
                  </a:lnTo>
                  <a:lnTo>
                    <a:pt x="166" y="43"/>
                  </a:lnTo>
                  <a:lnTo>
                    <a:pt x="182" y="16"/>
                  </a:lnTo>
                  <a:lnTo>
                    <a:pt x="179" y="14"/>
                  </a:lnTo>
                  <a:lnTo>
                    <a:pt x="175" y="13"/>
                  </a:lnTo>
                  <a:lnTo>
                    <a:pt x="171" y="11"/>
                  </a:lnTo>
                  <a:lnTo>
                    <a:pt x="167" y="9"/>
                  </a:lnTo>
                  <a:lnTo>
                    <a:pt x="163" y="7"/>
                  </a:lnTo>
                  <a:lnTo>
                    <a:pt x="159" y="5"/>
                  </a:lnTo>
                  <a:lnTo>
                    <a:pt x="155" y="2"/>
                  </a:lnTo>
                  <a:lnTo>
                    <a:pt x="151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73"/>
            <p:cNvSpPr>
              <a:spLocks/>
            </p:cNvSpPr>
            <p:nvPr userDrawn="1"/>
          </p:nvSpPr>
          <p:spPr bwMode="auto">
            <a:xfrm>
              <a:off x="7956550" y="957263"/>
              <a:ext cx="138113" cy="100013"/>
            </a:xfrm>
            <a:custGeom>
              <a:avLst/>
              <a:gdLst/>
              <a:ahLst/>
              <a:cxnLst>
                <a:cxn ang="0">
                  <a:pos x="51" y="10"/>
                </a:cxn>
                <a:cxn ang="0">
                  <a:pos x="51" y="11"/>
                </a:cxn>
                <a:cxn ang="0">
                  <a:pos x="45" y="12"/>
                </a:cxn>
                <a:cxn ang="0">
                  <a:pos x="33" y="3"/>
                </a:cxn>
                <a:cxn ang="0">
                  <a:pos x="23" y="0"/>
                </a:cxn>
                <a:cxn ang="0">
                  <a:pos x="15" y="1"/>
                </a:cxn>
                <a:cxn ang="0">
                  <a:pos x="9" y="5"/>
                </a:cxn>
                <a:cxn ang="0">
                  <a:pos x="5" y="11"/>
                </a:cxn>
                <a:cxn ang="0">
                  <a:pos x="2" y="17"/>
                </a:cxn>
                <a:cxn ang="0">
                  <a:pos x="1" y="22"/>
                </a:cxn>
                <a:cxn ang="0">
                  <a:pos x="0" y="24"/>
                </a:cxn>
                <a:cxn ang="0">
                  <a:pos x="25" y="20"/>
                </a:cxn>
                <a:cxn ang="0">
                  <a:pos x="31" y="42"/>
                </a:cxn>
                <a:cxn ang="0">
                  <a:pos x="8" y="50"/>
                </a:cxn>
                <a:cxn ang="0">
                  <a:pos x="8" y="51"/>
                </a:cxn>
                <a:cxn ang="0">
                  <a:pos x="9" y="52"/>
                </a:cxn>
                <a:cxn ang="0">
                  <a:pos x="11" y="53"/>
                </a:cxn>
                <a:cxn ang="0">
                  <a:pos x="13" y="55"/>
                </a:cxn>
                <a:cxn ang="0">
                  <a:pos x="16" y="58"/>
                </a:cxn>
                <a:cxn ang="0">
                  <a:pos x="19" y="60"/>
                </a:cxn>
                <a:cxn ang="0">
                  <a:pos x="23" y="62"/>
                </a:cxn>
                <a:cxn ang="0">
                  <a:pos x="28" y="63"/>
                </a:cxn>
                <a:cxn ang="0">
                  <a:pos x="29" y="63"/>
                </a:cxn>
                <a:cxn ang="0">
                  <a:pos x="31" y="63"/>
                </a:cxn>
                <a:cxn ang="0">
                  <a:pos x="32" y="63"/>
                </a:cxn>
                <a:cxn ang="0">
                  <a:pos x="33" y="63"/>
                </a:cxn>
                <a:cxn ang="0">
                  <a:pos x="38" y="62"/>
                </a:cxn>
                <a:cxn ang="0">
                  <a:pos x="43" y="59"/>
                </a:cxn>
                <a:cxn ang="0">
                  <a:pos x="46" y="55"/>
                </a:cxn>
                <a:cxn ang="0">
                  <a:pos x="48" y="50"/>
                </a:cxn>
                <a:cxn ang="0">
                  <a:pos x="50" y="46"/>
                </a:cxn>
                <a:cxn ang="0">
                  <a:pos x="51" y="41"/>
                </a:cxn>
                <a:cxn ang="0">
                  <a:pos x="52" y="38"/>
                </a:cxn>
                <a:cxn ang="0">
                  <a:pos x="52" y="36"/>
                </a:cxn>
                <a:cxn ang="0">
                  <a:pos x="56" y="35"/>
                </a:cxn>
                <a:cxn ang="0">
                  <a:pos x="87" y="26"/>
                </a:cxn>
                <a:cxn ang="0">
                  <a:pos x="83" y="24"/>
                </a:cxn>
                <a:cxn ang="0">
                  <a:pos x="80" y="22"/>
                </a:cxn>
                <a:cxn ang="0">
                  <a:pos x="76" y="20"/>
                </a:cxn>
                <a:cxn ang="0">
                  <a:pos x="73" y="18"/>
                </a:cxn>
                <a:cxn ang="0">
                  <a:pos x="69" y="15"/>
                </a:cxn>
                <a:cxn ang="0">
                  <a:pos x="66" y="13"/>
                </a:cxn>
                <a:cxn ang="0">
                  <a:pos x="62" y="11"/>
                </a:cxn>
                <a:cxn ang="0">
                  <a:pos x="59" y="8"/>
                </a:cxn>
                <a:cxn ang="0">
                  <a:pos x="51" y="10"/>
                </a:cxn>
              </a:cxnLst>
              <a:rect l="0" t="0" r="r" b="b"/>
              <a:pathLst>
                <a:path w="87" h="63">
                  <a:moveTo>
                    <a:pt x="51" y="10"/>
                  </a:moveTo>
                  <a:lnTo>
                    <a:pt x="51" y="11"/>
                  </a:lnTo>
                  <a:lnTo>
                    <a:pt x="45" y="12"/>
                  </a:lnTo>
                  <a:lnTo>
                    <a:pt x="33" y="3"/>
                  </a:lnTo>
                  <a:lnTo>
                    <a:pt x="23" y="0"/>
                  </a:lnTo>
                  <a:lnTo>
                    <a:pt x="15" y="1"/>
                  </a:lnTo>
                  <a:lnTo>
                    <a:pt x="9" y="5"/>
                  </a:lnTo>
                  <a:lnTo>
                    <a:pt x="5" y="11"/>
                  </a:lnTo>
                  <a:lnTo>
                    <a:pt x="2" y="17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25" y="20"/>
                  </a:lnTo>
                  <a:lnTo>
                    <a:pt x="31" y="42"/>
                  </a:lnTo>
                  <a:lnTo>
                    <a:pt x="8" y="50"/>
                  </a:lnTo>
                  <a:lnTo>
                    <a:pt x="8" y="51"/>
                  </a:lnTo>
                  <a:lnTo>
                    <a:pt x="9" y="52"/>
                  </a:lnTo>
                  <a:lnTo>
                    <a:pt x="11" y="53"/>
                  </a:lnTo>
                  <a:lnTo>
                    <a:pt x="13" y="55"/>
                  </a:lnTo>
                  <a:lnTo>
                    <a:pt x="16" y="58"/>
                  </a:lnTo>
                  <a:lnTo>
                    <a:pt x="19" y="60"/>
                  </a:lnTo>
                  <a:lnTo>
                    <a:pt x="23" y="62"/>
                  </a:lnTo>
                  <a:lnTo>
                    <a:pt x="28" y="63"/>
                  </a:lnTo>
                  <a:lnTo>
                    <a:pt x="29" y="63"/>
                  </a:lnTo>
                  <a:lnTo>
                    <a:pt x="31" y="63"/>
                  </a:lnTo>
                  <a:lnTo>
                    <a:pt x="32" y="63"/>
                  </a:lnTo>
                  <a:lnTo>
                    <a:pt x="33" y="63"/>
                  </a:lnTo>
                  <a:lnTo>
                    <a:pt x="38" y="62"/>
                  </a:lnTo>
                  <a:lnTo>
                    <a:pt x="43" y="59"/>
                  </a:lnTo>
                  <a:lnTo>
                    <a:pt x="46" y="55"/>
                  </a:lnTo>
                  <a:lnTo>
                    <a:pt x="48" y="50"/>
                  </a:lnTo>
                  <a:lnTo>
                    <a:pt x="50" y="46"/>
                  </a:lnTo>
                  <a:lnTo>
                    <a:pt x="51" y="41"/>
                  </a:lnTo>
                  <a:lnTo>
                    <a:pt x="52" y="38"/>
                  </a:lnTo>
                  <a:lnTo>
                    <a:pt x="52" y="36"/>
                  </a:lnTo>
                  <a:lnTo>
                    <a:pt x="56" y="35"/>
                  </a:lnTo>
                  <a:lnTo>
                    <a:pt x="87" y="26"/>
                  </a:lnTo>
                  <a:lnTo>
                    <a:pt x="83" y="24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73" y="18"/>
                  </a:lnTo>
                  <a:lnTo>
                    <a:pt x="69" y="15"/>
                  </a:lnTo>
                  <a:lnTo>
                    <a:pt x="66" y="13"/>
                  </a:lnTo>
                  <a:lnTo>
                    <a:pt x="62" y="11"/>
                  </a:lnTo>
                  <a:lnTo>
                    <a:pt x="59" y="8"/>
                  </a:lnTo>
                  <a:lnTo>
                    <a:pt x="51" y="1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Freeform 74"/>
            <p:cNvSpPr>
              <a:spLocks/>
            </p:cNvSpPr>
            <p:nvPr userDrawn="1"/>
          </p:nvSpPr>
          <p:spPr bwMode="auto">
            <a:xfrm>
              <a:off x="8691563" y="363538"/>
              <a:ext cx="114300" cy="196850"/>
            </a:xfrm>
            <a:custGeom>
              <a:avLst/>
              <a:gdLst/>
              <a:ahLst/>
              <a:cxnLst>
                <a:cxn ang="0">
                  <a:pos x="9" y="72"/>
                </a:cxn>
                <a:cxn ang="0">
                  <a:pos x="61" y="66"/>
                </a:cxn>
                <a:cxn ang="0">
                  <a:pos x="61" y="106"/>
                </a:cxn>
                <a:cxn ang="0">
                  <a:pos x="63" y="108"/>
                </a:cxn>
                <a:cxn ang="0">
                  <a:pos x="65" y="110"/>
                </a:cxn>
                <a:cxn ang="0">
                  <a:pos x="66" y="113"/>
                </a:cxn>
                <a:cxn ang="0">
                  <a:pos x="67" y="115"/>
                </a:cxn>
                <a:cxn ang="0">
                  <a:pos x="69" y="117"/>
                </a:cxn>
                <a:cxn ang="0">
                  <a:pos x="70" y="120"/>
                </a:cxn>
                <a:cxn ang="0">
                  <a:pos x="71" y="122"/>
                </a:cxn>
                <a:cxn ang="0">
                  <a:pos x="72" y="124"/>
                </a:cxn>
                <a:cxn ang="0">
                  <a:pos x="72" y="111"/>
                </a:cxn>
                <a:cxn ang="0">
                  <a:pos x="72" y="95"/>
                </a:cxn>
                <a:cxn ang="0">
                  <a:pos x="72" y="78"/>
                </a:cxn>
                <a:cxn ang="0">
                  <a:pos x="72" y="63"/>
                </a:cxn>
                <a:cxn ang="0">
                  <a:pos x="72" y="57"/>
                </a:cxn>
                <a:cxn ang="0">
                  <a:pos x="72" y="52"/>
                </a:cxn>
                <a:cxn ang="0">
                  <a:pos x="72" y="48"/>
                </a:cxn>
                <a:cxn ang="0">
                  <a:pos x="72" y="45"/>
                </a:cxn>
                <a:cxn ang="0">
                  <a:pos x="71" y="30"/>
                </a:cxn>
                <a:cxn ang="0">
                  <a:pos x="70" y="15"/>
                </a:cxn>
                <a:cxn ang="0">
                  <a:pos x="70" y="4"/>
                </a:cxn>
                <a:cxn ang="0">
                  <a:pos x="69" y="0"/>
                </a:cxn>
                <a:cxn ang="0">
                  <a:pos x="49" y="0"/>
                </a:cxn>
                <a:cxn ang="0">
                  <a:pos x="49" y="1"/>
                </a:cxn>
                <a:cxn ang="0">
                  <a:pos x="49" y="5"/>
                </a:cxn>
                <a:cxn ang="0">
                  <a:pos x="49" y="10"/>
                </a:cxn>
                <a:cxn ang="0">
                  <a:pos x="48" y="15"/>
                </a:cxn>
                <a:cxn ang="0">
                  <a:pos x="47" y="21"/>
                </a:cxn>
                <a:cxn ang="0">
                  <a:pos x="45" y="27"/>
                </a:cxn>
                <a:cxn ang="0">
                  <a:pos x="43" y="31"/>
                </a:cxn>
                <a:cxn ang="0">
                  <a:pos x="40" y="34"/>
                </a:cxn>
                <a:cxn ang="0">
                  <a:pos x="36" y="35"/>
                </a:cxn>
                <a:cxn ang="0">
                  <a:pos x="31" y="38"/>
                </a:cxn>
                <a:cxn ang="0">
                  <a:pos x="25" y="40"/>
                </a:cxn>
                <a:cxn ang="0">
                  <a:pos x="19" y="43"/>
                </a:cxn>
                <a:cxn ang="0">
                  <a:pos x="13" y="46"/>
                </a:cxn>
                <a:cxn ang="0">
                  <a:pos x="8" y="49"/>
                </a:cxn>
                <a:cxn ang="0">
                  <a:pos x="4" y="52"/>
                </a:cxn>
                <a:cxn ang="0">
                  <a:pos x="1" y="55"/>
                </a:cxn>
                <a:cxn ang="0">
                  <a:pos x="1" y="58"/>
                </a:cxn>
                <a:cxn ang="0">
                  <a:pos x="0" y="62"/>
                </a:cxn>
                <a:cxn ang="0">
                  <a:pos x="0" y="68"/>
                </a:cxn>
                <a:cxn ang="0">
                  <a:pos x="0" y="75"/>
                </a:cxn>
                <a:cxn ang="0">
                  <a:pos x="1" y="75"/>
                </a:cxn>
                <a:cxn ang="0">
                  <a:pos x="2" y="75"/>
                </a:cxn>
                <a:cxn ang="0">
                  <a:pos x="3" y="75"/>
                </a:cxn>
                <a:cxn ang="0">
                  <a:pos x="5" y="76"/>
                </a:cxn>
                <a:cxn ang="0">
                  <a:pos x="6" y="76"/>
                </a:cxn>
                <a:cxn ang="0">
                  <a:pos x="7" y="76"/>
                </a:cxn>
                <a:cxn ang="0">
                  <a:pos x="8" y="76"/>
                </a:cxn>
                <a:cxn ang="0">
                  <a:pos x="10" y="76"/>
                </a:cxn>
                <a:cxn ang="0">
                  <a:pos x="9" y="72"/>
                </a:cxn>
              </a:cxnLst>
              <a:rect l="0" t="0" r="r" b="b"/>
              <a:pathLst>
                <a:path w="72" h="124">
                  <a:moveTo>
                    <a:pt x="9" y="72"/>
                  </a:moveTo>
                  <a:lnTo>
                    <a:pt x="61" y="66"/>
                  </a:lnTo>
                  <a:lnTo>
                    <a:pt x="61" y="106"/>
                  </a:lnTo>
                  <a:lnTo>
                    <a:pt x="63" y="108"/>
                  </a:lnTo>
                  <a:lnTo>
                    <a:pt x="65" y="110"/>
                  </a:lnTo>
                  <a:lnTo>
                    <a:pt x="66" y="113"/>
                  </a:lnTo>
                  <a:lnTo>
                    <a:pt x="67" y="115"/>
                  </a:lnTo>
                  <a:lnTo>
                    <a:pt x="69" y="117"/>
                  </a:lnTo>
                  <a:lnTo>
                    <a:pt x="70" y="120"/>
                  </a:lnTo>
                  <a:lnTo>
                    <a:pt x="71" y="122"/>
                  </a:lnTo>
                  <a:lnTo>
                    <a:pt x="72" y="124"/>
                  </a:lnTo>
                  <a:lnTo>
                    <a:pt x="72" y="111"/>
                  </a:lnTo>
                  <a:lnTo>
                    <a:pt x="72" y="95"/>
                  </a:lnTo>
                  <a:lnTo>
                    <a:pt x="72" y="78"/>
                  </a:lnTo>
                  <a:lnTo>
                    <a:pt x="72" y="63"/>
                  </a:lnTo>
                  <a:lnTo>
                    <a:pt x="72" y="57"/>
                  </a:lnTo>
                  <a:lnTo>
                    <a:pt x="72" y="52"/>
                  </a:lnTo>
                  <a:lnTo>
                    <a:pt x="72" y="48"/>
                  </a:lnTo>
                  <a:lnTo>
                    <a:pt x="72" y="45"/>
                  </a:lnTo>
                  <a:lnTo>
                    <a:pt x="71" y="30"/>
                  </a:lnTo>
                  <a:lnTo>
                    <a:pt x="70" y="15"/>
                  </a:lnTo>
                  <a:lnTo>
                    <a:pt x="70" y="4"/>
                  </a:lnTo>
                  <a:lnTo>
                    <a:pt x="69" y="0"/>
                  </a:lnTo>
                  <a:lnTo>
                    <a:pt x="49" y="0"/>
                  </a:lnTo>
                  <a:lnTo>
                    <a:pt x="49" y="1"/>
                  </a:lnTo>
                  <a:lnTo>
                    <a:pt x="49" y="5"/>
                  </a:lnTo>
                  <a:lnTo>
                    <a:pt x="49" y="10"/>
                  </a:lnTo>
                  <a:lnTo>
                    <a:pt x="48" y="15"/>
                  </a:lnTo>
                  <a:lnTo>
                    <a:pt x="47" y="21"/>
                  </a:lnTo>
                  <a:lnTo>
                    <a:pt x="45" y="27"/>
                  </a:lnTo>
                  <a:lnTo>
                    <a:pt x="43" y="31"/>
                  </a:lnTo>
                  <a:lnTo>
                    <a:pt x="40" y="34"/>
                  </a:lnTo>
                  <a:lnTo>
                    <a:pt x="36" y="35"/>
                  </a:lnTo>
                  <a:lnTo>
                    <a:pt x="31" y="38"/>
                  </a:lnTo>
                  <a:lnTo>
                    <a:pt x="25" y="40"/>
                  </a:lnTo>
                  <a:lnTo>
                    <a:pt x="19" y="43"/>
                  </a:lnTo>
                  <a:lnTo>
                    <a:pt x="13" y="46"/>
                  </a:lnTo>
                  <a:lnTo>
                    <a:pt x="8" y="49"/>
                  </a:lnTo>
                  <a:lnTo>
                    <a:pt x="4" y="52"/>
                  </a:lnTo>
                  <a:lnTo>
                    <a:pt x="1" y="55"/>
                  </a:lnTo>
                  <a:lnTo>
                    <a:pt x="1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1" y="75"/>
                  </a:lnTo>
                  <a:lnTo>
                    <a:pt x="2" y="75"/>
                  </a:lnTo>
                  <a:lnTo>
                    <a:pt x="3" y="75"/>
                  </a:lnTo>
                  <a:lnTo>
                    <a:pt x="5" y="76"/>
                  </a:lnTo>
                  <a:lnTo>
                    <a:pt x="6" y="76"/>
                  </a:lnTo>
                  <a:lnTo>
                    <a:pt x="7" y="76"/>
                  </a:lnTo>
                  <a:lnTo>
                    <a:pt x="8" y="76"/>
                  </a:lnTo>
                  <a:lnTo>
                    <a:pt x="10" y="76"/>
                  </a:lnTo>
                  <a:lnTo>
                    <a:pt x="9" y="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Freeform 75"/>
            <p:cNvSpPr>
              <a:spLocks/>
            </p:cNvSpPr>
            <p:nvPr userDrawn="1"/>
          </p:nvSpPr>
          <p:spPr bwMode="auto">
            <a:xfrm>
              <a:off x="8707438" y="484188"/>
              <a:ext cx="80963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5"/>
                </a:cxn>
                <a:cxn ang="0">
                  <a:pos x="51" y="34"/>
                </a:cxn>
                <a:cxn ang="0">
                  <a:pos x="51" y="30"/>
                </a:cxn>
                <a:cxn ang="0">
                  <a:pos x="49" y="27"/>
                </a:cxn>
                <a:cxn ang="0">
                  <a:pos x="47" y="25"/>
                </a:cxn>
                <a:cxn ang="0">
                  <a:pos x="44" y="22"/>
                </a:cxn>
                <a:cxn ang="0">
                  <a:pos x="42" y="20"/>
                </a:cxn>
                <a:cxn ang="0">
                  <a:pos x="39" y="17"/>
                </a:cxn>
                <a:cxn ang="0">
                  <a:pos x="36" y="15"/>
                </a:cxn>
                <a:cxn ang="0">
                  <a:pos x="33" y="13"/>
                </a:cxn>
                <a:cxn ang="0">
                  <a:pos x="30" y="11"/>
                </a:cxn>
                <a:cxn ang="0">
                  <a:pos x="26" y="9"/>
                </a:cxn>
                <a:cxn ang="0">
                  <a:pos x="23" y="7"/>
                </a:cxn>
                <a:cxn ang="0">
                  <a:pos x="19" y="6"/>
                </a:cxn>
                <a:cxn ang="0">
                  <a:pos x="16" y="4"/>
                </a:cxn>
                <a:cxn ang="0">
                  <a:pos x="12" y="3"/>
                </a:cxn>
                <a:cxn ang="0">
                  <a:pos x="8" y="2"/>
                </a:cxn>
                <a:cxn ang="0">
                  <a:pos x="4" y="1"/>
                </a:cxn>
                <a:cxn ang="0">
                  <a:pos x="0" y="0"/>
                </a:cxn>
              </a:cxnLst>
              <a:rect l="0" t="0" r="r" b="b"/>
              <a:pathLst>
                <a:path w="51" h="35">
                  <a:moveTo>
                    <a:pt x="0" y="0"/>
                  </a:moveTo>
                  <a:lnTo>
                    <a:pt x="1" y="35"/>
                  </a:lnTo>
                  <a:lnTo>
                    <a:pt x="51" y="34"/>
                  </a:lnTo>
                  <a:lnTo>
                    <a:pt x="51" y="30"/>
                  </a:lnTo>
                  <a:lnTo>
                    <a:pt x="49" y="27"/>
                  </a:lnTo>
                  <a:lnTo>
                    <a:pt x="47" y="25"/>
                  </a:lnTo>
                  <a:lnTo>
                    <a:pt x="44" y="22"/>
                  </a:lnTo>
                  <a:lnTo>
                    <a:pt x="42" y="20"/>
                  </a:lnTo>
                  <a:lnTo>
                    <a:pt x="39" y="17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0" y="11"/>
                  </a:lnTo>
                  <a:lnTo>
                    <a:pt x="26" y="9"/>
                  </a:lnTo>
                  <a:lnTo>
                    <a:pt x="23" y="7"/>
                  </a:lnTo>
                  <a:lnTo>
                    <a:pt x="19" y="6"/>
                  </a:lnTo>
                  <a:lnTo>
                    <a:pt x="16" y="4"/>
                  </a:lnTo>
                  <a:lnTo>
                    <a:pt x="12" y="3"/>
                  </a:lnTo>
                  <a:lnTo>
                    <a:pt x="8" y="2"/>
                  </a:lnTo>
                  <a:lnTo>
                    <a:pt x="4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 76"/>
            <p:cNvSpPr>
              <a:spLocks/>
            </p:cNvSpPr>
            <p:nvPr userDrawn="1"/>
          </p:nvSpPr>
          <p:spPr bwMode="auto">
            <a:xfrm>
              <a:off x="8451850" y="388938"/>
              <a:ext cx="104775" cy="84138"/>
            </a:xfrm>
            <a:custGeom>
              <a:avLst/>
              <a:gdLst/>
              <a:ahLst/>
              <a:cxnLst>
                <a:cxn ang="0">
                  <a:pos x="46" y="20"/>
                </a:cxn>
                <a:cxn ang="0">
                  <a:pos x="45" y="22"/>
                </a:cxn>
                <a:cxn ang="0">
                  <a:pos x="43" y="23"/>
                </a:cxn>
                <a:cxn ang="0">
                  <a:pos x="41" y="23"/>
                </a:cxn>
                <a:cxn ang="0">
                  <a:pos x="40" y="22"/>
                </a:cxn>
                <a:cxn ang="0">
                  <a:pos x="29" y="10"/>
                </a:cxn>
                <a:cxn ang="0">
                  <a:pos x="28" y="10"/>
                </a:cxn>
                <a:cxn ang="0">
                  <a:pos x="28" y="9"/>
                </a:cxn>
                <a:cxn ang="0">
                  <a:pos x="28" y="9"/>
                </a:cxn>
                <a:cxn ang="0">
                  <a:pos x="27" y="8"/>
                </a:cxn>
                <a:cxn ang="0">
                  <a:pos x="14" y="0"/>
                </a:cxn>
                <a:cxn ang="0">
                  <a:pos x="15" y="8"/>
                </a:cxn>
                <a:cxn ang="0">
                  <a:pos x="17" y="14"/>
                </a:cxn>
                <a:cxn ang="0">
                  <a:pos x="18" y="18"/>
                </a:cxn>
                <a:cxn ang="0">
                  <a:pos x="19" y="19"/>
                </a:cxn>
                <a:cxn ang="0">
                  <a:pos x="0" y="49"/>
                </a:cxn>
                <a:cxn ang="0">
                  <a:pos x="31" y="53"/>
                </a:cxn>
                <a:cxn ang="0">
                  <a:pos x="41" y="38"/>
                </a:cxn>
                <a:cxn ang="0">
                  <a:pos x="45" y="38"/>
                </a:cxn>
                <a:cxn ang="0">
                  <a:pos x="49" y="37"/>
                </a:cxn>
                <a:cxn ang="0">
                  <a:pos x="52" y="36"/>
                </a:cxn>
                <a:cxn ang="0">
                  <a:pos x="55" y="36"/>
                </a:cxn>
                <a:cxn ang="0">
                  <a:pos x="59" y="34"/>
                </a:cxn>
                <a:cxn ang="0">
                  <a:pos x="61" y="33"/>
                </a:cxn>
                <a:cxn ang="0">
                  <a:pos x="64" y="32"/>
                </a:cxn>
                <a:cxn ang="0">
                  <a:pos x="66" y="30"/>
                </a:cxn>
                <a:cxn ang="0">
                  <a:pos x="47" y="19"/>
                </a:cxn>
                <a:cxn ang="0">
                  <a:pos x="46" y="20"/>
                </a:cxn>
                <a:cxn ang="0">
                  <a:pos x="46" y="20"/>
                </a:cxn>
                <a:cxn ang="0">
                  <a:pos x="46" y="20"/>
                </a:cxn>
                <a:cxn ang="0">
                  <a:pos x="46" y="20"/>
                </a:cxn>
              </a:cxnLst>
              <a:rect l="0" t="0" r="r" b="b"/>
              <a:pathLst>
                <a:path w="66" h="53">
                  <a:moveTo>
                    <a:pt x="46" y="20"/>
                  </a:moveTo>
                  <a:lnTo>
                    <a:pt x="45" y="22"/>
                  </a:lnTo>
                  <a:lnTo>
                    <a:pt x="43" y="23"/>
                  </a:lnTo>
                  <a:lnTo>
                    <a:pt x="41" y="23"/>
                  </a:lnTo>
                  <a:lnTo>
                    <a:pt x="40" y="22"/>
                  </a:lnTo>
                  <a:lnTo>
                    <a:pt x="29" y="10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7" y="8"/>
                  </a:lnTo>
                  <a:lnTo>
                    <a:pt x="14" y="0"/>
                  </a:lnTo>
                  <a:lnTo>
                    <a:pt x="15" y="8"/>
                  </a:lnTo>
                  <a:lnTo>
                    <a:pt x="17" y="14"/>
                  </a:lnTo>
                  <a:lnTo>
                    <a:pt x="18" y="18"/>
                  </a:lnTo>
                  <a:lnTo>
                    <a:pt x="19" y="19"/>
                  </a:lnTo>
                  <a:lnTo>
                    <a:pt x="0" y="49"/>
                  </a:lnTo>
                  <a:lnTo>
                    <a:pt x="31" y="53"/>
                  </a:lnTo>
                  <a:lnTo>
                    <a:pt x="41" y="38"/>
                  </a:lnTo>
                  <a:lnTo>
                    <a:pt x="45" y="38"/>
                  </a:lnTo>
                  <a:lnTo>
                    <a:pt x="49" y="37"/>
                  </a:lnTo>
                  <a:lnTo>
                    <a:pt x="52" y="36"/>
                  </a:lnTo>
                  <a:lnTo>
                    <a:pt x="55" y="36"/>
                  </a:lnTo>
                  <a:lnTo>
                    <a:pt x="59" y="34"/>
                  </a:lnTo>
                  <a:lnTo>
                    <a:pt x="61" y="33"/>
                  </a:lnTo>
                  <a:lnTo>
                    <a:pt x="64" y="32"/>
                  </a:lnTo>
                  <a:lnTo>
                    <a:pt x="66" y="30"/>
                  </a:lnTo>
                  <a:lnTo>
                    <a:pt x="47" y="19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6" y="2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Freeform 77"/>
            <p:cNvSpPr>
              <a:spLocks/>
            </p:cNvSpPr>
            <p:nvPr userDrawn="1"/>
          </p:nvSpPr>
          <p:spPr bwMode="auto">
            <a:xfrm>
              <a:off x="8472488" y="307976"/>
              <a:ext cx="112713" cy="128588"/>
            </a:xfrm>
            <a:custGeom>
              <a:avLst/>
              <a:gdLst/>
              <a:ahLst/>
              <a:cxnLst>
                <a:cxn ang="0">
                  <a:pos x="68" y="21"/>
                </a:cxn>
                <a:cxn ang="0">
                  <a:pos x="45" y="56"/>
                </a:cxn>
                <a:cxn ang="0">
                  <a:pos x="24" y="37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2" y="0"/>
                </a:cxn>
                <a:cxn ang="0">
                  <a:pos x="27" y="2"/>
                </a:cxn>
                <a:cxn ang="0">
                  <a:pos x="21" y="5"/>
                </a:cxn>
                <a:cxn ang="0">
                  <a:pos x="15" y="9"/>
                </a:cxn>
                <a:cxn ang="0">
                  <a:pos x="8" y="16"/>
                </a:cxn>
                <a:cxn ang="0">
                  <a:pos x="5" y="20"/>
                </a:cxn>
                <a:cxn ang="0">
                  <a:pos x="3" y="25"/>
                </a:cxn>
                <a:cxn ang="0">
                  <a:pos x="1" y="29"/>
                </a:cxn>
                <a:cxn ang="0">
                  <a:pos x="1" y="34"/>
                </a:cxn>
                <a:cxn ang="0">
                  <a:pos x="0" y="38"/>
                </a:cxn>
                <a:cxn ang="0">
                  <a:pos x="0" y="43"/>
                </a:cxn>
                <a:cxn ang="0">
                  <a:pos x="0" y="47"/>
                </a:cxn>
                <a:cxn ang="0">
                  <a:pos x="1" y="51"/>
                </a:cxn>
                <a:cxn ang="0">
                  <a:pos x="14" y="59"/>
                </a:cxn>
                <a:cxn ang="0">
                  <a:pos x="14" y="58"/>
                </a:cxn>
                <a:cxn ang="0">
                  <a:pos x="14" y="56"/>
                </a:cxn>
                <a:cxn ang="0">
                  <a:pos x="14" y="55"/>
                </a:cxn>
                <a:cxn ang="0">
                  <a:pos x="15" y="54"/>
                </a:cxn>
                <a:cxn ang="0">
                  <a:pos x="16" y="52"/>
                </a:cxn>
                <a:cxn ang="0">
                  <a:pos x="18" y="51"/>
                </a:cxn>
                <a:cxn ang="0">
                  <a:pos x="19" y="51"/>
                </a:cxn>
                <a:cxn ang="0">
                  <a:pos x="21" y="53"/>
                </a:cxn>
                <a:cxn ang="0">
                  <a:pos x="32" y="64"/>
                </a:cxn>
                <a:cxn ang="0">
                  <a:pos x="33" y="65"/>
                </a:cxn>
                <a:cxn ang="0">
                  <a:pos x="34" y="67"/>
                </a:cxn>
                <a:cxn ang="0">
                  <a:pos x="34" y="69"/>
                </a:cxn>
                <a:cxn ang="0">
                  <a:pos x="34" y="70"/>
                </a:cxn>
                <a:cxn ang="0">
                  <a:pos x="53" y="81"/>
                </a:cxn>
                <a:cxn ang="0">
                  <a:pos x="62" y="74"/>
                </a:cxn>
                <a:cxn ang="0">
                  <a:pos x="68" y="64"/>
                </a:cxn>
                <a:cxn ang="0">
                  <a:pos x="70" y="54"/>
                </a:cxn>
                <a:cxn ang="0">
                  <a:pos x="71" y="45"/>
                </a:cxn>
                <a:cxn ang="0">
                  <a:pos x="71" y="35"/>
                </a:cxn>
                <a:cxn ang="0">
                  <a:pos x="70" y="28"/>
                </a:cxn>
                <a:cxn ang="0">
                  <a:pos x="69" y="23"/>
                </a:cxn>
                <a:cxn ang="0">
                  <a:pos x="68" y="21"/>
                </a:cxn>
              </a:cxnLst>
              <a:rect l="0" t="0" r="r" b="b"/>
              <a:pathLst>
                <a:path w="71" h="81">
                  <a:moveTo>
                    <a:pt x="68" y="21"/>
                  </a:moveTo>
                  <a:lnTo>
                    <a:pt x="45" y="56"/>
                  </a:lnTo>
                  <a:lnTo>
                    <a:pt x="24" y="37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2" y="0"/>
                  </a:lnTo>
                  <a:lnTo>
                    <a:pt x="27" y="2"/>
                  </a:lnTo>
                  <a:lnTo>
                    <a:pt x="21" y="5"/>
                  </a:lnTo>
                  <a:lnTo>
                    <a:pt x="15" y="9"/>
                  </a:lnTo>
                  <a:lnTo>
                    <a:pt x="8" y="16"/>
                  </a:lnTo>
                  <a:lnTo>
                    <a:pt x="5" y="20"/>
                  </a:lnTo>
                  <a:lnTo>
                    <a:pt x="3" y="25"/>
                  </a:lnTo>
                  <a:lnTo>
                    <a:pt x="1" y="29"/>
                  </a:lnTo>
                  <a:lnTo>
                    <a:pt x="1" y="34"/>
                  </a:lnTo>
                  <a:lnTo>
                    <a:pt x="0" y="38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1" y="51"/>
                  </a:lnTo>
                  <a:lnTo>
                    <a:pt x="14" y="59"/>
                  </a:lnTo>
                  <a:lnTo>
                    <a:pt x="14" y="58"/>
                  </a:lnTo>
                  <a:lnTo>
                    <a:pt x="14" y="56"/>
                  </a:lnTo>
                  <a:lnTo>
                    <a:pt x="14" y="55"/>
                  </a:lnTo>
                  <a:lnTo>
                    <a:pt x="15" y="54"/>
                  </a:lnTo>
                  <a:lnTo>
                    <a:pt x="16" y="52"/>
                  </a:lnTo>
                  <a:lnTo>
                    <a:pt x="18" y="51"/>
                  </a:lnTo>
                  <a:lnTo>
                    <a:pt x="19" y="51"/>
                  </a:lnTo>
                  <a:lnTo>
                    <a:pt x="21" y="53"/>
                  </a:lnTo>
                  <a:lnTo>
                    <a:pt x="32" y="64"/>
                  </a:lnTo>
                  <a:lnTo>
                    <a:pt x="33" y="65"/>
                  </a:lnTo>
                  <a:lnTo>
                    <a:pt x="34" y="67"/>
                  </a:lnTo>
                  <a:lnTo>
                    <a:pt x="34" y="69"/>
                  </a:lnTo>
                  <a:lnTo>
                    <a:pt x="34" y="70"/>
                  </a:lnTo>
                  <a:lnTo>
                    <a:pt x="53" y="81"/>
                  </a:lnTo>
                  <a:lnTo>
                    <a:pt x="62" y="74"/>
                  </a:lnTo>
                  <a:lnTo>
                    <a:pt x="68" y="64"/>
                  </a:lnTo>
                  <a:lnTo>
                    <a:pt x="70" y="54"/>
                  </a:lnTo>
                  <a:lnTo>
                    <a:pt x="71" y="45"/>
                  </a:lnTo>
                  <a:lnTo>
                    <a:pt x="71" y="35"/>
                  </a:lnTo>
                  <a:lnTo>
                    <a:pt x="70" y="28"/>
                  </a:lnTo>
                  <a:lnTo>
                    <a:pt x="69" y="23"/>
                  </a:lnTo>
                  <a:lnTo>
                    <a:pt x="68" y="2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Freeform 78"/>
            <p:cNvSpPr>
              <a:spLocks/>
            </p:cNvSpPr>
            <p:nvPr userDrawn="1"/>
          </p:nvSpPr>
          <p:spPr bwMode="auto">
            <a:xfrm>
              <a:off x="8301038" y="611188"/>
              <a:ext cx="250825" cy="276225"/>
            </a:xfrm>
            <a:custGeom>
              <a:avLst/>
              <a:gdLst/>
              <a:ahLst/>
              <a:cxnLst>
                <a:cxn ang="0">
                  <a:pos x="93" y="21"/>
                </a:cxn>
                <a:cxn ang="0">
                  <a:pos x="93" y="15"/>
                </a:cxn>
                <a:cxn ang="0">
                  <a:pos x="94" y="15"/>
                </a:cxn>
                <a:cxn ang="0">
                  <a:pos x="95" y="15"/>
                </a:cxn>
                <a:cxn ang="0">
                  <a:pos x="96" y="15"/>
                </a:cxn>
                <a:cxn ang="0">
                  <a:pos x="96" y="14"/>
                </a:cxn>
                <a:cxn ang="0">
                  <a:pos x="64" y="0"/>
                </a:cxn>
                <a:cxn ang="0">
                  <a:pos x="0" y="33"/>
                </a:cxn>
                <a:cxn ang="0">
                  <a:pos x="5" y="174"/>
                </a:cxn>
                <a:cxn ang="0">
                  <a:pos x="158" y="42"/>
                </a:cxn>
                <a:cxn ang="0">
                  <a:pos x="105" y="18"/>
                </a:cxn>
                <a:cxn ang="0">
                  <a:pos x="103" y="19"/>
                </a:cxn>
                <a:cxn ang="0">
                  <a:pos x="101" y="20"/>
                </a:cxn>
                <a:cxn ang="0">
                  <a:pos x="99" y="20"/>
                </a:cxn>
                <a:cxn ang="0">
                  <a:pos x="97" y="21"/>
                </a:cxn>
                <a:cxn ang="0">
                  <a:pos x="96" y="21"/>
                </a:cxn>
                <a:cxn ang="0">
                  <a:pos x="94" y="21"/>
                </a:cxn>
                <a:cxn ang="0">
                  <a:pos x="94" y="21"/>
                </a:cxn>
                <a:cxn ang="0">
                  <a:pos x="93" y="21"/>
                </a:cxn>
              </a:cxnLst>
              <a:rect l="0" t="0" r="r" b="b"/>
              <a:pathLst>
                <a:path w="158" h="174">
                  <a:moveTo>
                    <a:pt x="93" y="21"/>
                  </a:moveTo>
                  <a:lnTo>
                    <a:pt x="93" y="15"/>
                  </a:lnTo>
                  <a:lnTo>
                    <a:pt x="94" y="15"/>
                  </a:lnTo>
                  <a:lnTo>
                    <a:pt x="95" y="15"/>
                  </a:lnTo>
                  <a:lnTo>
                    <a:pt x="96" y="15"/>
                  </a:lnTo>
                  <a:lnTo>
                    <a:pt x="96" y="14"/>
                  </a:lnTo>
                  <a:lnTo>
                    <a:pt x="64" y="0"/>
                  </a:lnTo>
                  <a:lnTo>
                    <a:pt x="0" y="33"/>
                  </a:lnTo>
                  <a:lnTo>
                    <a:pt x="5" y="174"/>
                  </a:lnTo>
                  <a:lnTo>
                    <a:pt x="158" y="42"/>
                  </a:lnTo>
                  <a:lnTo>
                    <a:pt x="105" y="18"/>
                  </a:lnTo>
                  <a:lnTo>
                    <a:pt x="103" y="19"/>
                  </a:lnTo>
                  <a:lnTo>
                    <a:pt x="101" y="20"/>
                  </a:lnTo>
                  <a:lnTo>
                    <a:pt x="99" y="20"/>
                  </a:lnTo>
                  <a:lnTo>
                    <a:pt x="97" y="21"/>
                  </a:lnTo>
                  <a:lnTo>
                    <a:pt x="96" y="21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93" y="2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Freeform 79"/>
            <p:cNvSpPr>
              <a:spLocks/>
            </p:cNvSpPr>
            <p:nvPr userDrawn="1"/>
          </p:nvSpPr>
          <p:spPr bwMode="auto">
            <a:xfrm>
              <a:off x="8402638" y="519113"/>
              <a:ext cx="180975" cy="158750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0" y="58"/>
                </a:cxn>
                <a:cxn ang="0">
                  <a:pos x="32" y="72"/>
                </a:cxn>
                <a:cxn ang="0">
                  <a:pos x="35" y="71"/>
                </a:cxn>
                <a:cxn ang="0">
                  <a:pos x="36" y="70"/>
                </a:cxn>
                <a:cxn ang="0">
                  <a:pos x="38" y="68"/>
                </a:cxn>
                <a:cxn ang="0">
                  <a:pos x="38" y="65"/>
                </a:cxn>
                <a:cxn ang="0">
                  <a:pos x="38" y="63"/>
                </a:cxn>
                <a:cxn ang="0">
                  <a:pos x="37" y="61"/>
                </a:cxn>
                <a:cxn ang="0">
                  <a:pos x="36" y="60"/>
                </a:cxn>
                <a:cxn ang="0">
                  <a:pos x="35" y="58"/>
                </a:cxn>
                <a:cxn ang="0">
                  <a:pos x="33" y="58"/>
                </a:cxn>
                <a:cxn ang="0">
                  <a:pos x="31" y="57"/>
                </a:cxn>
                <a:cxn ang="0">
                  <a:pos x="30" y="57"/>
                </a:cxn>
                <a:cxn ang="0">
                  <a:pos x="28" y="56"/>
                </a:cxn>
                <a:cxn ang="0">
                  <a:pos x="27" y="51"/>
                </a:cxn>
                <a:cxn ang="0">
                  <a:pos x="28" y="51"/>
                </a:cxn>
                <a:cxn ang="0">
                  <a:pos x="30" y="51"/>
                </a:cxn>
                <a:cxn ang="0">
                  <a:pos x="33" y="51"/>
                </a:cxn>
                <a:cxn ang="0">
                  <a:pos x="36" y="52"/>
                </a:cxn>
                <a:cxn ang="0">
                  <a:pos x="40" y="53"/>
                </a:cxn>
                <a:cxn ang="0">
                  <a:pos x="43" y="55"/>
                </a:cxn>
                <a:cxn ang="0">
                  <a:pos x="45" y="59"/>
                </a:cxn>
                <a:cxn ang="0">
                  <a:pos x="47" y="64"/>
                </a:cxn>
                <a:cxn ang="0">
                  <a:pos x="46" y="68"/>
                </a:cxn>
                <a:cxn ang="0">
                  <a:pos x="45" y="72"/>
                </a:cxn>
                <a:cxn ang="0">
                  <a:pos x="43" y="74"/>
                </a:cxn>
                <a:cxn ang="0">
                  <a:pos x="41" y="76"/>
                </a:cxn>
                <a:cxn ang="0">
                  <a:pos x="94" y="100"/>
                </a:cxn>
                <a:cxn ang="0">
                  <a:pos x="110" y="86"/>
                </a:cxn>
                <a:cxn ang="0">
                  <a:pos x="114" y="0"/>
                </a:cxn>
              </a:cxnLst>
              <a:rect l="0" t="0" r="r" b="b"/>
              <a:pathLst>
                <a:path w="114" h="100">
                  <a:moveTo>
                    <a:pt x="114" y="0"/>
                  </a:moveTo>
                  <a:lnTo>
                    <a:pt x="0" y="58"/>
                  </a:lnTo>
                  <a:lnTo>
                    <a:pt x="32" y="72"/>
                  </a:lnTo>
                  <a:lnTo>
                    <a:pt x="35" y="71"/>
                  </a:lnTo>
                  <a:lnTo>
                    <a:pt x="36" y="70"/>
                  </a:lnTo>
                  <a:lnTo>
                    <a:pt x="38" y="68"/>
                  </a:lnTo>
                  <a:lnTo>
                    <a:pt x="38" y="65"/>
                  </a:lnTo>
                  <a:lnTo>
                    <a:pt x="38" y="63"/>
                  </a:lnTo>
                  <a:lnTo>
                    <a:pt x="37" y="61"/>
                  </a:lnTo>
                  <a:lnTo>
                    <a:pt x="36" y="60"/>
                  </a:lnTo>
                  <a:lnTo>
                    <a:pt x="35" y="58"/>
                  </a:lnTo>
                  <a:lnTo>
                    <a:pt x="33" y="58"/>
                  </a:lnTo>
                  <a:lnTo>
                    <a:pt x="31" y="57"/>
                  </a:lnTo>
                  <a:lnTo>
                    <a:pt x="30" y="57"/>
                  </a:lnTo>
                  <a:lnTo>
                    <a:pt x="28" y="56"/>
                  </a:lnTo>
                  <a:lnTo>
                    <a:pt x="27" y="51"/>
                  </a:lnTo>
                  <a:lnTo>
                    <a:pt x="28" y="51"/>
                  </a:lnTo>
                  <a:lnTo>
                    <a:pt x="30" y="51"/>
                  </a:lnTo>
                  <a:lnTo>
                    <a:pt x="33" y="51"/>
                  </a:lnTo>
                  <a:lnTo>
                    <a:pt x="36" y="52"/>
                  </a:lnTo>
                  <a:lnTo>
                    <a:pt x="40" y="53"/>
                  </a:lnTo>
                  <a:lnTo>
                    <a:pt x="43" y="55"/>
                  </a:lnTo>
                  <a:lnTo>
                    <a:pt x="45" y="59"/>
                  </a:lnTo>
                  <a:lnTo>
                    <a:pt x="47" y="64"/>
                  </a:lnTo>
                  <a:lnTo>
                    <a:pt x="46" y="68"/>
                  </a:lnTo>
                  <a:lnTo>
                    <a:pt x="45" y="72"/>
                  </a:lnTo>
                  <a:lnTo>
                    <a:pt x="43" y="74"/>
                  </a:lnTo>
                  <a:lnTo>
                    <a:pt x="41" y="76"/>
                  </a:lnTo>
                  <a:lnTo>
                    <a:pt x="94" y="100"/>
                  </a:lnTo>
                  <a:lnTo>
                    <a:pt x="110" y="86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Freeform 80"/>
            <p:cNvSpPr>
              <a:spLocks/>
            </p:cNvSpPr>
            <p:nvPr userDrawn="1"/>
          </p:nvSpPr>
          <p:spPr bwMode="auto">
            <a:xfrm>
              <a:off x="7924800" y="242888"/>
              <a:ext cx="452438" cy="258763"/>
            </a:xfrm>
            <a:custGeom>
              <a:avLst/>
              <a:gdLst/>
              <a:ahLst/>
              <a:cxnLst>
                <a:cxn ang="0">
                  <a:pos x="244" y="58"/>
                </a:cxn>
                <a:cxn ang="0">
                  <a:pos x="247" y="33"/>
                </a:cxn>
                <a:cxn ang="0">
                  <a:pos x="262" y="13"/>
                </a:cxn>
                <a:cxn ang="0">
                  <a:pos x="273" y="59"/>
                </a:cxn>
                <a:cxn ang="0">
                  <a:pos x="285" y="52"/>
                </a:cxn>
                <a:cxn ang="0">
                  <a:pos x="272" y="0"/>
                </a:cxn>
                <a:cxn ang="0">
                  <a:pos x="34" y="19"/>
                </a:cxn>
                <a:cxn ang="0">
                  <a:pos x="4" y="56"/>
                </a:cxn>
                <a:cxn ang="0">
                  <a:pos x="0" y="102"/>
                </a:cxn>
                <a:cxn ang="0">
                  <a:pos x="11" y="163"/>
                </a:cxn>
                <a:cxn ang="0">
                  <a:pos x="12" y="161"/>
                </a:cxn>
                <a:cxn ang="0">
                  <a:pos x="14" y="158"/>
                </a:cxn>
                <a:cxn ang="0">
                  <a:pos x="16" y="155"/>
                </a:cxn>
                <a:cxn ang="0">
                  <a:pos x="17" y="152"/>
                </a:cxn>
                <a:cxn ang="0">
                  <a:pos x="19" y="150"/>
                </a:cxn>
                <a:cxn ang="0">
                  <a:pos x="21" y="147"/>
                </a:cxn>
                <a:cxn ang="0">
                  <a:pos x="23" y="145"/>
                </a:cxn>
                <a:cxn ang="0">
                  <a:pos x="25" y="143"/>
                </a:cxn>
                <a:cxn ang="0">
                  <a:pos x="16" y="98"/>
                </a:cxn>
                <a:cxn ang="0">
                  <a:pos x="20" y="62"/>
                </a:cxn>
                <a:cxn ang="0">
                  <a:pos x="42" y="33"/>
                </a:cxn>
                <a:cxn ang="0">
                  <a:pos x="60" y="109"/>
                </a:cxn>
                <a:cxn ang="0">
                  <a:pos x="68" y="103"/>
                </a:cxn>
                <a:cxn ang="0">
                  <a:pos x="75" y="99"/>
                </a:cxn>
                <a:cxn ang="0">
                  <a:pos x="82" y="96"/>
                </a:cxn>
                <a:cxn ang="0">
                  <a:pos x="88" y="93"/>
                </a:cxn>
                <a:cxn ang="0">
                  <a:pos x="93" y="92"/>
                </a:cxn>
                <a:cxn ang="0">
                  <a:pos x="96" y="90"/>
                </a:cxn>
                <a:cxn ang="0">
                  <a:pos x="99" y="90"/>
                </a:cxn>
                <a:cxn ang="0">
                  <a:pos x="100" y="89"/>
                </a:cxn>
                <a:cxn ang="0">
                  <a:pos x="100" y="89"/>
                </a:cxn>
                <a:cxn ang="0">
                  <a:pos x="102" y="88"/>
                </a:cxn>
                <a:cxn ang="0">
                  <a:pos x="105" y="87"/>
                </a:cxn>
                <a:cxn ang="0">
                  <a:pos x="109" y="86"/>
                </a:cxn>
                <a:cxn ang="0">
                  <a:pos x="114" y="84"/>
                </a:cxn>
                <a:cxn ang="0">
                  <a:pos x="120" y="83"/>
                </a:cxn>
                <a:cxn ang="0">
                  <a:pos x="126" y="82"/>
                </a:cxn>
                <a:cxn ang="0">
                  <a:pos x="133" y="81"/>
                </a:cxn>
                <a:cxn ang="0">
                  <a:pos x="141" y="80"/>
                </a:cxn>
                <a:cxn ang="0">
                  <a:pos x="150" y="80"/>
                </a:cxn>
                <a:cxn ang="0">
                  <a:pos x="158" y="81"/>
                </a:cxn>
                <a:cxn ang="0">
                  <a:pos x="168" y="83"/>
                </a:cxn>
                <a:cxn ang="0">
                  <a:pos x="177" y="86"/>
                </a:cxn>
                <a:cxn ang="0">
                  <a:pos x="187" y="89"/>
                </a:cxn>
                <a:cxn ang="0">
                  <a:pos x="196" y="94"/>
                </a:cxn>
                <a:cxn ang="0">
                  <a:pos x="206" y="101"/>
                </a:cxn>
                <a:cxn ang="0">
                  <a:pos x="247" y="75"/>
                </a:cxn>
                <a:cxn ang="0">
                  <a:pos x="244" y="58"/>
                </a:cxn>
              </a:cxnLst>
              <a:rect l="0" t="0" r="r" b="b"/>
              <a:pathLst>
                <a:path w="285" h="163">
                  <a:moveTo>
                    <a:pt x="244" y="58"/>
                  </a:moveTo>
                  <a:lnTo>
                    <a:pt x="247" y="33"/>
                  </a:lnTo>
                  <a:lnTo>
                    <a:pt x="262" y="13"/>
                  </a:lnTo>
                  <a:lnTo>
                    <a:pt x="273" y="59"/>
                  </a:lnTo>
                  <a:lnTo>
                    <a:pt x="285" y="52"/>
                  </a:lnTo>
                  <a:lnTo>
                    <a:pt x="272" y="0"/>
                  </a:lnTo>
                  <a:lnTo>
                    <a:pt x="34" y="19"/>
                  </a:lnTo>
                  <a:lnTo>
                    <a:pt x="4" y="56"/>
                  </a:lnTo>
                  <a:lnTo>
                    <a:pt x="0" y="102"/>
                  </a:lnTo>
                  <a:lnTo>
                    <a:pt x="11" y="163"/>
                  </a:lnTo>
                  <a:lnTo>
                    <a:pt x="12" y="161"/>
                  </a:lnTo>
                  <a:lnTo>
                    <a:pt x="14" y="158"/>
                  </a:lnTo>
                  <a:lnTo>
                    <a:pt x="16" y="155"/>
                  </a:lnTo>
                  <a:lnTo>
                    <a:pt x="17" y="152"/>
                  </a:lnTo>
                  <a:lnTo>
                    <a:pt x="19" y="150"/>
                  </a:lnTo>
                  <a:lnTo>
                    <a:pt x="21" y="147"/>
                  </a:lnTo>
                  <a:lnTo>
                    <a:pt x="23" y="145"/>
                  </a:lnTo>
                  <a:lnTo>
                    <a:pt x="25" y="143"/>
                  </a:lnTo>
                  <a:lnTo>
                    <a:pt x="16" y="98"/>
                  </a:lnTo>
                  <a:lnTo>
                    <a:pt x="20" y="62"/>
                  </a:lnTo>
                  <a:lnTo>
                    <a:pt x="42" y="33"/>
                  </a:lnTo>
                  <a:lnTo>
                    <a:pt x="60" y="109"/>
                  </a:lnTo>
                  <a:lnTo>
                    <a:pt x="68" y="103"/>
                  </a:lnTo>
                  <a:lnTo>
                    <a:pt x="75" y="99"/>
                  </a:lnTo>
                  <a:lnTo>
                    <a:pt x="82" y="96"/>
                  </a:lnTo>
                  <a:lnTo>
                    <a:pt x="88" y="93"/>
                  </a:lnTo>
                  <a:lnTo>
                    <a:pt x="93" y="92"/>
                  </a:lnTo>
                  <a:lnTo>
                    <a:pt x="96" y="90"/>
                  </a:lnTo>
                  <a:lnTo>
                    <a:pt x="99" y="90"/>
                  </a:lnTo>
                  <a:lnTo>
                    <a:pt x="100" y="89"/>
                  </a:lnTo>
                  <a:lnTo>
                    <a:pt x="100" y="89"/>
                  </a:lnTo>
                  <a:lnTo>
                    <a:pt x="102" y="88"/>
                  </a:lnTo>
                  <a:lnTo>
                    <a:pt x="105" y="87"/>
                  </a:lnTo>
                  <a:lnTo>
                    <a:pt x="109" y="86"/>
                  </a:lnTo>
                  <a:lnTo>
                    <a:pt x="114" y="84"/>
                  </a:lnTo>
                  <a:lnTo>
                    <a:pt x="120" y="83"/>
                  </a:lnTo>
                  <a:lnTo>
                    <a:pt x="126" y="82"/>
                  </a:lnTo>
                  <a:lnTo>
                    <a:pt x="133" y="81"/>
                  </a:lnTo>
                  <a:lnTo>
                    <a:pt x="141" y="80"/>
                  </a:lnTo>
                  <a:lnTo>
                    <a:pt x="150" y="80"/>
                  </a:lnTo>
                  <a:lnTo>
                    <a:pt x="158" y="81"/>
                  </a:lnTo>
                  <a:lnTo>
                    <a:pt x="168" y="83"/>
                  </a:lnTo>
                  <a:lnTo>
                    <a:pt x="177" y="86"/>
                  </a:lnTo>
                  <a:lnTo>
                    <a:pt x="187" y="89"/>
                  </a:lnTo>
                  <a:lnTo>
                    <a:pt x="196" y="94"/>
                  </a:lnTo>
                  <a:lnTo>
                    <a:pt x="206" y="101"/>
                  </a:lnTo>
                  <a:lnTo>
                    <a:pt x="247" y="75"/>
                  </a:lnTo>
                  <a:lnTo>
                    <a:pt x="244" y="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Freeform 81"/>
            <p:cNvSpPr>
              <a:spLocks/>
            </p:cNvSpPr>
            <p:nvPr userDrawn="1"/>
          </p:nvSpPr>
          <p:spPr bwMode="auto">
            <a:xfrm>
              <a:off x="8251825" y="325438"/>
              <a:ext cx="200025" cy="207963"/>
            </a:xfrm>
            <a:custGeom>
              <a:avLst/>
              <a:gdLst/>
              <a:ahLst/>
              <a:cxnLst>
                <a:cxn ang="0">
                  <a:pos x="87" y="92"/>
                </a:cxn>
                <a:cxn ang="0">
                  <a:pos x="87" y="90"/>
                </a:cxn>
                <a:cxn ang="0">
                  <a:pos x="86" y="87"/>
                </a:cxn>
                <a:cxn ang="0">
                  <a:pos x="79" y="0"/>
                </a:cxn>
                <a:cxn ang="0">
                  <a:pos x="83" y="71"/>
                </a:cxn>
                <a:cxn ang="0">
                  <a:pos x="47" y="49"/>
                </a:cxn>
                <a:cxn ang="0">
                  <a:pos x="0" y="49"/>
                </a:cxn>
                <a:cxn ang="0">
                  <a:pos x="5" y="53"/>
                </a:cxn>
                <a:cxn ang="0">
                  <a:pos x="11" y="58"/>
                </a:cxn>
                <a:cxn ang="0">
                  <a:pos x="16" y="64"/>
                </a:cxn>
                <a:cxn ang="0">
                  <a:pos x="22" y="70"/>
                </a:cxn>
                <a:cxn ang="0">
                  <a:pos x="25" y="74"/>
                </a:cxn>
                <a:cxn ang="0">
                  <a:pos x="27" y="77"/>
                </a:cxn>
                <a:cxn ang="0">
                  <a:pos x="30" y="80"/>
                </a:cxn>
                <a:cxn ang="0">
                  <a:pos x="33" y="83"/>
                </a:cxn>
                <a:cxn ang="0">
                  <a:pos x="65" y="81"/>
                </a:cxn>
                <a:cxn ang="0">
                  <a:pos x="40" y="90"/>
                </a:cxn>
                <a:cxn ang="0">
                  <a:pos x="42" y="92"/>
                </a:cxn>
                <a:cxn ang="0">
                  <a:pos x="44" y="95"/>
                </a:cxn>
                <a:cxn ang="0">
                  <a:pos x="46" y="97"/>
                </a:cxn>
                <a:cxn ang="0">
                  <a:pos x="48" y="98"/>
                </a:cxn>
                <a:cxn ang="0">
                  <a:pos x="49" y="99"/>
                </a:cxn>
                <a:cxn ang="0">
                  <a:pos x="50" y="100"/>
                </a:cxn>
                <a:cxn ang="0">
                  <a:pos x="53" y="102"/>
                </a:cxn>
                <a:cxn ang="0">
                  <a:pos x="54" y="104"/>
                </a:cxn>
                <a:cxn ang="0">
                  <a:pos x="56" y="105"/>
                </a:cxn>
                <a:cxn ang="0">
                  <a:pos x="58" y="107"/>
                </a:cxn>
                <a:cxn ang="0">
                  <a:pos x="61" y="109"/>
                </a:cxn>
                <a:cxn ang="0">
                  <a:pos x="64" y="111"/>
                </a:cxn>
                <a:cxn ang="0">
                  <a:pos x="67" y="114"/>
                </a:cxn>
                <a:cxn ang="0">
                  <a:pos x="108" y="100"/>
                </a:cxn>
                <a:cxn ang="0">
                  <a:pos x="99" y="131"/>
                </a:cxn>
                <a:cxn ang="0">
                  <a:pos x="100" y="131"/>
                </a:cxn>
                <a:cxn ang="0">
                  <a:pos x="100" y="131"/>
                </a:cxn>
                <a:cxn ang="0">
                  <a:pos x="105" y="86"/>
                </a:cxn>
              </a:cxnLst>
              <a:rect l="0" t="0" r="r" b="b"/>
              <a:pathLst>
                <a:path w="126" h="131">
                  <a:moveTo>
                    <a:pt x="105" y="86"/>
                  </a:moveTo>
                  <a:lnTo>
                    <a:pt x="87" y="92"/>
                  </a:lnTo>
                  <a:lnTo>
                    <a:pt x="87" y="91"/>
                  </a:lnTo>
                  <a:lnTo>
                    <a:pt x="87" y="90"/>
                  </a:lnTo>
                  <a:lnTo>
                    <a:pt x="87" y="89"/>
                  </a:lnTo>
                  <a:lnTo>
                    <a:pt x="86" y="87"/>
                  </a:lnTo>
                  <a:lnTo>
                    <a:pt x="99" y="83"/>
                  </a:lnTo>
                  <a:lnTo>
                    <a:pt x="79" y="0"/>
                  </a:lnTo>
                  <a:lnTo>
                    <a:pt x="67" y="7"/>
                  </a:lnTo>
                  <a:lnTo>
                    <a:pt x="83" y="71"/>
                  </a:lnTo>
                  <a:lnTo>
                    <a:pt x="63" y="67"/>
                  </a:lnTo>
                  <a:lnTo>
                    <a:pt x="47" y="49"/>
                  </a:lnTo>
                  <a:lnTo>
                    <a:pt x="41" y="23"/>
                  </a:lnTo>
                  <a:lnTo>
                    <a:pt x="0" y="49"/>
                  </a:lnTo>
                  <a:lnTo>
                    <a:pt x="3" y="51"/>
                  </a:lnTo>
                  <a:lnTo>
                    <a:pt x="5" y="53"/>
                  </a:lnTo>
                  <a:lnTo>
                    <a:pt x="8" y="56"/>
                  </a:lnTo>
                  <a:lnTo>
                    <a:pt x="11" y="58"/>
                  </a:lnTo>
                  <a:lnTo>
                    <a:pt x="14" y="61"/>
                  </a:lnTo>
                  <a:lnTo>
                    <a:pt x="16" y="64"/>
                  </a:lnTo>
                  <a:lnTo>
                    <a:pt x="19" y="67"/>
                  </a:lnTo>
                  <a:lnTo>
                    <a:pt x="22" y="70"/>
                  </a:lnTo>
                  <a:lnTo>
                    <a:pt x="23" y="72"/>
                  </a:lnTo>
                  <a:lnTo>
                    <a:pt x="25" y="74"/>
                  </a:lnTo>
                  <a:lnTo>
                    <a:pt x="26" y="75"/>
                  </a:lnTo>
                  <a:lnTo>
                    <a:pt x="27" y="77"/>
                  </a:lnTo>
                  <a:lnTo>
                    <a:pt x="29" y="78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3" y="83"/>
                  </a:lnTo>
                  <a:lnTo>
                    <a:pt x="52" y="78"/>
                  </a:lnTo>
                  <a:lnTo>
                    <a:pt x="65" y="81"/>
                  </a:lnTo>
                  <a:lnTo>
                    <a:pt x="38" y="89"/>
                  </a:lnTo>
                  <a:lnTo>
                    <a:pt x="40" y="90"/>
                  </a:lnTo>
                  <a:lnTo>
                    <a:pt x="41" y="91"/>
                  </a:lnTo>
                  <a:lnTo>
                    <a:pt x="42" y="92"/>
                  </a:lnTo>
                  <a:lnTo>
                    <a:pt x="43" y="94"/>
                  </a:lnTo>
                  <a:lnTo>
                    <a:pt x="44" y="95"/>
                  </a:lnTo>
                  <a:lnTo>
                    <a:pt x="45" y="96"/>
                  </a:lnTo>
                  <a:lnTo>
                    <a:pt x="46" y="97"/>
                  </a:lnTo>
                  <a:lnTo>
                    <a:pt x="47" y="98"/>
                  </a:lnTo>
                  <a:lnTo>
                    <a:pt x="48" y="98"/>
                  </a:lnTo>
                  <a:lnTo>
                    <a:pt x="48" y="98"/>
                  </a:lnTo>
                  <a:lnTo>
                    <a:pt x="49" y="99"/>
                  </a:lnTo>
                  <a:lnTo>
                    <a:pt x="49" y="99"/>
                  </a:lnTo>
                  <a:lnTo>
                    <a:pt x="50" y="100"/>
                  </a:lnTo>
                  <a:lnTo>
                    <a:pt x="52" y="101"/>
                  </a:lnTo>
                  <a:lnTo>
                    <a:pt x="53" y="102"/>
                  </a:lnTo>
                  <a:lnTo>
                    <a:pt x="54" y="103"/>
                  </a:lnTo>
                  <a:lnTo>
                    <a:pt x="54" y="104"/>
                  </a:lnTo>
                  <a:lnTo>
                    <a:pt x="55" y="104"/>
                  </a:lnTo>
                  <a:lnTo>
                    <a:pt x="56" y="105"/>
                  </a:lnTo>
                  <a:lnTo>
                    <a:pt x="56" y="105"/>
                  </a:lnTo>
                  <a:lnTo>
                    <a:pt x="58" y="107"/>
                  </a:lnTo>
                  <a:lnTo>
                    <a:pt x="59" y="108"/>
                  </a:lnTo>
                  <a:lnTo>
                    <a:pt x="61" y="109"/>
                  </a:lnTo>
                  <a:lnTo>
                    <a:pt x="62" y="110"/>
                  </a:lnTo>
                  <a:lnTo>
                    <a:pt x="64" y="111"/>
                  </a:lnTo>
                  <a:lnTo>
                    <a:pt x="65" y="112"/>
                  </a:lnTo>
                  <a:lnTo>
                    <a:pt x="67" y="114"/>
                  </a:lnTo>
                  <a:lnTo>
                    <a:pt x="68" y="115"/>
                  </a:lnTo>
                  <a:lnTo>
                    <a:pt x="108" y="100"/>
                  </a:lnTo>
                  <a:lnTo>
                    <a:pt x="108" y="117"/>
                  </a:lnTo>
                  <a:lnTo>
                    <a:pt x="99" y="131"/>
                  </a:lnTo>
                  <a:lnTo>
                    <a:pt x="100" y="131"/>
                  </a:lnTo>
                  <a:lnTo>
                    <a:pt x="100" y="131"/>
                  </a:lnTo>
                  <a:lnTo>
                    <a:pt x="100" y="131"/>
                  </a:lnTo>
                  <a:lnTo>
                    <a:pt x="100" y="131"/>
                  </a:lnTo>
                  <a:lnTo>
                    <a:pt x="126" y="89"/>
                  </a:lnTo>
                  <a:lnTo>
                    <a:pt x="105" y="8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 userDrawn="1"/>
        </p:nvSpPr>
        <p:spPr bwMode="auto">
          <a:xfrm>
            <a:off x="1814513" y="0"/>
            <a:ext cx="7329487" cy="6858000"/>
          </a:xfrm>
          <a:prstGeom prst="rect">
            <a:avLst/>
          </a:prstGeom>
          <a:solidFill>
            <a:srgbClr val="F6FE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8" name="Round Diagonal Corner Rectangle 37"/>
          <p:cNvSpPr/>
          <p:nvPr userDrawn="1"/>
        </p:nvSpPr>
        <p:spPr bwMode="auto">
          <a:xfrm>
            <a:off x="982663" y="838200"/>
            <a:ext cx="7766050" cy="990600"/>
          </a:xfrm>
          <a:prstGeom prst="round2DiagRect">
            <a:avLst>
              <a:gd name="adj1" fmla="val 0"/>
              <a:gd name="adj2" fmla="val 30702"/>
            </a:avLst>
          </a:prstGeom>
          <a:noFill/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9" name="Chevron 38"/>
          <p:cNvSpPr/>
          <p:nvPr userDrawn="1"/>
        </p:nvSpPr>
        <p:spPr bwMode="auto">
          <a:xfrm>
            <a:off x="1311275" y="1268413"/>
            <a:ext cx="246063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40" name="Chevron 39"/>
          <p:cNvSpPr/>
          <p:nvPr userDrawn="1"/>
        </p:nvSpPr>
        <p:spPr bwMode="auto">
          <a:xfrm>
            <a:off x="1519238" y="1271588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41" name="Rectangle 45"/>
          <p:cNvSpPr>
            <a:spLocks noChangeArrowheads="1"/>
          </p:cNvSpPr>
          <p:nvPr userDrawn="1"/>
        </p:nvSpPr>
        <p:spPr bwMode="auto">
          <a:xfrm>
            <a:off x="228600" y="6505575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4FF5FC32-C086-463A-93AB-A94C4292B776}" type="slidenum">
              <a:rPr lang="en-US" sz="1200" b="1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4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282" y="2246088"/>
            <a:ext cx="6324600" cy="3276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50000"/>
              </a:lnSpc>
              <a:defRPr sz="2200" b="0" cap="none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772" y="899886"/>
            <a:ext cx="6858000" cy="849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rizontal Text Boxe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Round Diagonal Corner Rectangle 6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ea typeface="+mj-ea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740CB73F-A8AD-4E11-AFE3-008A26D32895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Line 9"/>
          <p:cNvSpPr>
            <a:spLocks noChangeShapeType="1"/>
          </p:cNvSpPr>
          <p:nvPr userDrawn="1"/>
        </p:nvSpPr>
        <p:spPr bwMode="auto">
          <a:xfrm>
            <a:off x="273050" y="3160713"/>
            <a:ext cx="887095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219200"/>
            <a:ext cx="8382000" cy="1828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81000" y="3276600"/>
            <a:ext cx="8382000" cy="2667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s/findings &amp; s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Chevron 10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3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C1936CBB-1063-4A69-A993-4DD7EF957ACF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300038" y="2552700"/>
            <a:ext cx="8570912" cy="3479800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300038" y="1077913"/>
            <a:ext cx="8570912" cy="1500187"/>
          </a:xfrm>
          <a:prstGeom prst="rect">
            <a:avLst/>
          </a:prstGeom>
          <a:solidFill>
            <a:srgbClr val="B0C9DA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Bef>
                <a:spcPct val="4200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0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13658" y="1219200"/>
            <a:ext cx="8305800" cy="1219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Tx/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13658" y="2743200"/>
            <a:ext cx="8305800" cy="3124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buFontTx/>
              <a:buNone/>
              <a:defRPr sz="3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 List &amp; Support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DF03DF20-66B2-4409-ADFC-B739EEA926F5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Line 5"/>
          <p:cNvSpPr>
            <a:spLocks noChangeShapeType="1"/>
          </p:cNvSpPr>
          <p:nvPr userDrawn="1"/>
        </p:nvSpPr>
        <p:spPr bwMode="auto">
          <a:xfrm>
            <a:off x="4381500" y="1104900"/>
            <a:ext cx="0" cy="4913313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0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9858" y="1295400"/>
            <a:ext cx="3657600" cy="4495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72000" y="1295400"/>
            <a:ext cx="4114800" cy="44958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ext Boxe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ound Diagonal Corner Rectangle 5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Oval 8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hevron 11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5" name="Picture 26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19BA84E0-1C0B-42CF-9F48-936DE39B8490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Line 5"/>
          <p:cNvSpPr>
            <a:spLocks noChangeShapeType="1"/>
          </p:cNvSpPr>
          <p:nvPr userDrawn="1"/>
        </p:nvSpPr>
        <p:spPr bwMode="auto">
          <a:xfrm>
            <a:off x="4648200" y="1104900"/>
            <a:ext cx="0" cy="4913313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0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81000" y="1143000"/>
            <a:ext cx="4191000" cy="4800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95372" y="1143000"/>
            <a:ext cx="4143828" cy="48006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Vertical Text Boxes and 1 Horizont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Round Diagonal Corner Rectangle 7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Chevron 12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Chevron 14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7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EEF50B2D-E607-4C84-A564-90002A615ABC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1" name="Line 5"/>
          <p:cNvSpPr>
            <a:spLocks noChangeShapeType="1"/>
          </p:cNvSpPr>
          <p:nvPr userDrawn="1"/>
        </p:nvSpPr>
        <p:spPr bwMode="auto">
          <a:xfrm>
            <a:off x="4648200" y="1104900"/>
            <a:ext cx="0" cy="4913313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319088" y="4343400"/>
            <a:ext cx="8534400" cy="1676400"/>
          </a:xfrm>
          <a:prstGeom prst="rect">
            <a:avLst/>
          </a:prstGeom>
          <a:solidFill>
            <a:srgbClr val="B0C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9858" y="1295400"/>
            <a:ext cx="3853542" cy="2971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800600" y="1295400"/>
            <a:ext cx="3853542" cy="2971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33400" y="4419600"/>
            <a:ext cx="8153400" cy="1447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24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314325" y="1119188"/>
            <a:ext cx="8542338" cy="48720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Round Diagonal Corner Rectangle 4"/>
          <p:cNvSpPr/>
          <p:nvPr userDrawn="1"/>
        </p:nvSpPr>
        <p:spPr bwMode="auto">
          <a:xfrm>
            <a:off x="258763" y="219075"/>
            <a:ext cx="8626475" cy="777875"/>
          </a:xfrm>
          <a:prstGeom prst="round2DiagRect">
            <a:avLst>
              <a:gd name="adj1" fmla="val 0"/>
              <a:gd name="adj2" fmla="val 30702"/>
            </a:avLst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504825" y="506413"/>
            <a:ext cx="246063" cy="177800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>
            <a:off x="712788" y="509588"/>
            <a:ext cx="244475" cy="176212"/>
          </a:xfrm>
          <a:prstGeom prst="chevron">
            <a:avLst/>
          </a:prstGeom>
          <a:solidFill>
            <a:srgbClr val="C5ED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Oval 7"/>
          <p:cNvSpPr/>
          <p:nvPr userDrawn="1"/>
        </p:nvSpPr>
        <p:spPr bwMode="auto">
          <a:xfrm>
            <a:off x="457200" y="304800"/>
            <a:ext cx="587375" cy="54451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Chevron 8"/>
          <p:cNvSpPr/>
          <p:nvPr userDrawn="1"/>
        </p:nvSpPr>
        <p:spPr bwMode="auto">
          <a:xfrm>
            <a:off x="525463" y="496888"/>
            <a:ext cx="246062" cy="177800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hevron 9"/>
          <p:cNvSpPr/>
          <p:nvPr userDrawn="1"/>
        </p:nvSpPr>
        <p:spPr bwMode="auto">
          <a:xfrm>
            <a:off x="733425" y="500063"/>
            <a:ext cx="244475" cy="176212"/>
          </a:xfrm>
          <a:prstGeom prst="chevron">
            <a:avLst/>
          </a:prstGeom>
          <a:solidFill>
            <a:srgbClr val="E4FC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Rectangle 9"/>
          <p:cNvSpPr txBox="1">
            <a:spLocks noChangeArrowheads="1"/>
          </p:cNvSpPr>
          <p:nvPr userDrawn="1"/>
        </p:nvSpPr>
        <p:spPr bwMode="auto">
          <a:xfrm>
            <a:off x="606425" y="6448425"/>
            <a:ext cx="3810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fontAlgn="auto">
              <a:spcAft>
                <a:spcPts val="0"/>
              </a:spcAft>
              <a:defRPr/>
            </a:pPr>
            <a:r>
              <a:rPr lang="en-US" kern="0" dirty="0">
                <a:latin typeface="Arial Narrow" pitchFamily="34" charset="0"/>
                <a:cs typeface="Arial" pitchFamily="34" charset="0"/>
              </a:rPr>
              <a:t>Satyam Learning Center</a:t>
            </a:r>
          </a:p>
        </p:txBody>
      </p:sp>
      <p:pic>
        <p:nvPicPr>
          <p:cNvPr id="13" name="Picture 14" descr="C:\Users\st38106\AppData\Local\Microsoft\Windows\Temporary Internet Files\Content.Outlook\F3CLK581\SLWLogoBlack_v 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1100" y="6149975"/>
            <a:ext cx="25193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35"/>
          <p:cNvSpPr txBox="1">
            <a:spLocks noChangeArrowheads="1"/>
          </p:cNvSpPr>
          <p:nvPr userDrawn="1"/>
        </p:nvSpPr>
        <p:spPr bwMode="auto">
          <a:xfrm rot="16200000">
            <a:off x="-500856" y="3182144"/>
            <a:ext cx="1235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itchFamily="34" charset="0"/>
                <a:cs typeface="Arial" pitchFamily="34" charset="0"/>
              </a:rPr>
              <a:t>www.satyam.com</a:t>
            </a:r>
          </a:p>
        </p:txBody>
      </p:sp>
      <p:sp>
        <p:nvSpPr>
          <p:cNvPr id="15" name="Rectangle 45"/>
          <p:cNvSpPr>
            <a:spLocks noChangeArrowheads="1"/>
          </p:cNvSpPr>
          <p:nvPr userDrawn="1"/>
        </p:nvSpPr>
        <p:spPr bwMode="auto">
          <a:xfrm>
            <a:off x="228600" y="6477000"/>
            <a:ext cx="381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fontAlgn="auto" hangingPunct="0">
              <a:spcAft>
                <a:spcPts val="0"/>
              </a:spcAft>
              <a:defRPr/>
            </a:pPr>
            <a:fld id="{E500012F-5F0A-48BF-B38B-8722F7BB1D9C}" type="slidenum">
              <a:rPr lang="en-US" sz="1200">
                <a:latin typeface="Arial" pitchFamily="34" charset="0"/>
                <a:cs typeface="Arial" pitchFamily="34" charset="0"/>
              </a:rPr>
              <a:pPr defTabSz="762000" eaLnBrk="0" fontAlgn="auto" hangingPunct="0">
                <a:spcAft>
                  <a:spcPts val="0"/>
                </a:spcAft>
                <a:defRPr/>
              </a:pPr>
              <a:t>‹#›</a:t>
            </a:fld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300038" y="1119188"/>
            <a:ext cx="8570912" cy="4899025"/>
          </a:xfrm>
          <a:prstGeom prst="rect">
            <a:avLst/>
          </a:prstGeom>
          <a:solidFill>
            <a:srgbClr val="F6FEE8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t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7" name="AutoShape 16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AutoShape 38"/>
          <p:cNvSpPr>
            <a:spLocks noChangeAspect="1" noChangeArrowheads="1"/>
          </p:cNvSpPr>
          <p:nvPr/>
        </p:nvSpPr>
        <p:spPr bwMode="auto">
          <a:xfrm>
            <a:off x="7905750" y="242888"/>
            <a:ext cx="906463" cy="809625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8925"/>
            <a:ext cx="7696200" cy="6397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00742" y="1295400"/>
            <a:ext cx="8153400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FontTx/>
              <a:buNone/>
              <a:defRPr/>
            </a:lvl1pPr>
          </a:lstStyle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mall.png"/>
          <p:cNvPicPr>
            <a:picLocks noChangeAspect="1"/>
          </p:cNvPicPr>
          <p:nvPr userDrawn="1"/>
        </p:nvPicPr>
        <p:blipFill>
          <a:blip r:embed="rId27" cstate="print"/>
          <a:stretch>
            <a:fillRect/>
          </a:stretch>
        </p:blipFill>
        <p:spPr>
          <a:xfrm>
            <a:off x="6749430" y="153990"/>
            <a:ext cx="2061195" cy="16668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rgbClr val="BE3A3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20"/>
          <p:cNvSpPr txBox="1">
            <a:spLocks noChangeArrowheads="1"/>
          </p:cNvSpPr>
          <p:nvPr userDrawn="1"/>
        </p:nvSpPr>
        <p:spPr bwMode="auto">
          <a:xfrm>
            <a:off x="304799" y="6516993"/>
            <a:ext cx="14124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Mahindra Satyam 2009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257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4" r:id="rId1"/>
    <p:sldLayoutId id="2147484573" r:id="rId2"/>
    <p:sldLayoutId id="2147484575" r:id="rId3"/>
    <p:sldLayoutId id="2147484578" r:id="rId4"/>
    <p:sldLayoutId id="2147484579" r:id="rId5"/>
    <p:sldLayoutId id="2147484580" r:id="rId6"/>
    <p:sldLayoutId id="2147484581" r:id="rId7"/>
    <p:sldLayoutId id="2147484582" r:id="rId8"/>
    <p:sldLayoutId id="2147484583" r:id="rId9"/>
    <p:sldLayoutId id="2147484584" r:id="rId10"/>
    <p:sldLayoutId id="2147484585" r:id="rId11"/>
    <p:sldLayoutId id="2147484586" r:id="rId12"/>
    <p:sldLayoutId id="2147484587" r:id="rId13"/>
    <p:sldLayoutId id="2147484588" r:id="rId14"/>
    <p:sldLayoutId id="2147484589" r:id="rId15"/>
    <p:sldLayoutId id="2147484590" r:id="rId16"/>
    <p:sldLayoutId id="2147484592" r:id="rId17"/>
    <p:sldLayoutId id="2147484593" r:id="rId18"/>
    <p:sldLayoutId id="2147484594" r:id="rId19"/>
    <p:sldLayoutId id="2147484595" r:id="rId20"/>
    <p:sldLayoutId id="2147484596" r:id="rId21"/>
    <p:sldLayoutId id="2147484609" r:id="rId22"/>
    <p:sldLayoutId id="2147484610" r:id="rId23"/>
    <p:sldLayoutId id="2147484611" r:id="rId24"/>
    <p:sldLayoutId id="2147484612" r:id="rId2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SzPct val="75000"/>
        <a:buFont typeface="Symbol" pitchFamily="18" charset="2"/>
        <a:buChar char="·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SzPct val="75000"/>
        <a:buFont typeface="Symbol" pitchFamily="18" charset="2"/>
        <a:buChar char="-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SzPct val="75000"/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SzPct val="75000"/>
        <a:buFont typeface="Symbol" pitchFamily="18" charset="2"/>
        <a:buChar char="&gt;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40414"/>
            <a:ext cx="6934200" cy="3455831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40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MR105S08P01</a:t>
            </a:r>
            <a:r>
              <a:rPr lang="en-US" sz="4400" b="1" kern="1200" dirty="0" smtClean="0">
                <a:solidFill>
                  <a:srgbClr val="00B05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4400" b="1" kern="12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  <a:t>–</a:t>
            </a:r>
            <a:r>
              <a:rPr lang="en-US" sz="4400" b="1" kern="120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en-US" sz="4400" b="1" kern="12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  <a:t>“</a:t>
            </a:r>
            <a:r>
              <a:rPr lang="en-US" sz="4400" dirty="0" smtClean="0">
                <a:solidFill>
                  <a:srgbClr val="002060"/>
                </a:solidFill>
                <a:ea typeface="+mn-ea"/>
              </a:rPr>
              <a:t>Application Program Using Embedded SQL“</a:t>
            </a:r>
            <a:r>
              <a:rPr lang="en-US" sz="44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44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44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44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44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Session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231819" y="180303"/>
            <a:ext cx="5228822" cy="6181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SQL and COBOL Data types</a:t>
            </a:r>
          </a:p>
        </p:txBody>
      </p:sp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SMALLINT 	PIC S9(04) COMP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INTEGER		PIC S9(09) COMP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DECIMAL</a:t>
            </a:r>
            <a:r>
              <a:rPr lang="en-US" sz="2200" b="1" dirty="0" smtClean="0"/>
              <a:t>( p,s</a:t>
            </a:r>
            <a:r>
              <a:rPr lang="en-US" sz="2200" b="1" dirty="0"/>
              <a:t>)	PIC S9(p-s)V9(s) COMP-3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CHAR(n)		PIC X(n)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VARCHAR(n)	 01    var 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		    49 var1	PIC S9(04) COMP.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		    49 var2	PIC X(n) 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605307" y="476519"/>
            <a:ext cx="7070503" cy="6568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COBOL and SQL data types : Date time</a:t>
            </a:r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685800" y="1295400"/>
            <a:ext cx="8229600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0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DATE	PIC X(10)	-  Format specified by an option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TIME	PIC X(08)	-  Format specified by an option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TIMESTAMP	PIC X(26)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String representation of a timestamp has the format 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yyyy-mm-</a:t>
            </a:r>
            <a:r>
              <a:rPr lang="en-US" sz="2200" b="1" dirty="0" err="1"/>
              <a:t>dd</a:t>
            </a:r>
            <a:r>
              <a:rPr lang="en-US" sz="2200" b="1" dirty="0"/>
              <a:t>-</a:t>
            </a:r>
            <a:r>
              <a:rPr lang="en-US" sz="2200" b="1" dirty="0" err="1"/>
              <a:t>hh.mm.ss.nnnnnn</a:t>
            </a:r>
            <a:endParaRPr lang="en-US" sz="2200" b="1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321965" y="154544"/>
            <a:ext cx="5215944" cy="6568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Host Structure</a:t>
            </a:r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381000" y="1447800"/>
            <a:ext cx="44196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MOVE 2120 TO WS-EMP.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SELECT EMPNO,LAST,SEX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INTO :WS-EMP-STRUCT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FROM EMPLOYEE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WHERE EMPNO = :WS-EMP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END-EXEC.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dirty="0"/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4724400" y="1447800"/>
            <a:ext cx="40386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Working-Storage Section.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....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01 WS-EMP-STRUCT.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05 WS-EMPNO PIC S9(9)   	USAGE COMP.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05 WS-LAST PIC X(30).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05 WS-SEX  PIC X(01).</a:t>
            </a:r>
            <a:endParaRPr lang="en-US" sz="2200" dirty="0"/>
          </a:p>
          <a:p>
            <a:pPr marL="342900" indent="-342900" latinLnBrk="1">
              <a:spcBef>
                <a:spcPct val="20000"/>
              </a:spcBef>
              <a:buFont typeface="Wingdings" pitchFamily="2" charset="2"/>
              <a:buNone/>
            </a:pPr>
            <a:endParaRPr lang="en-US" sz="22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257578" y="38637"/>
            <a:ext cx="4675032" cy="9659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DCLGEN – DECLARATION GENERATOR</a:t>
            </a:r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685800" y="1102215"/>
            <a:ext cx="80772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This a program that creates COBOL structure declarations from table descriptions in the catalog. The output from DCLGEN is stored as a member of a partitioned data set. It can be copied into an application program by means of a embedded SQL INCLUDE statement.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 smtClean="0"/>
              <a:t>To </a:t>
            </a:r>
            <a:r>
              <a:rPr lang="en-US" sz="2200" b="1" dirty="0"/>
              <a:t>Include DCLGEN in the application program: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    EXEC SQL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         INCLUDE </a:t>
            </a:r>
            <a:r>
              <a:rPr lang="en-US" sz="2200" b="1" i="1" dirty="0"/>
              <a:t>member name</a:t>
            </a:r>
            <a:endParaRPr lang="en-US" sz="2200" b="1" dirty="0"/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    END-EXEC.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   EXEC SQL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         INCLUDE DCLEMPL</a:t>
            </a:r>
          </a:p>
          <a:p>
            <a:pPr marL="342900" indent="-342900">
              <a:spcBef>
                <a:spcPct val="20000"/>
              </a:spcBef>
            </a:pPr>
            <a:r>
              <a:rPr lang="en-US" sz="2200" b="1" dirty="0"/>
              <a:t>    END-EXEC.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171714" y="115911"/>
            <a:ext cx="60960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Updating Data</a:t>
            </a: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1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 dirty="0"/>
              <a:t>	</a:t>
            </a:r>
            <a:r>
              <a:rPr lang="en-US" sz="2200" b="1" dirty="0"/>
              <a:t>MOVE 2120 </a:t>
            </a:r>
            <a:r>
              <a:rPr lang="en-US" sz="2200" b="1" dirty="0" smtClean="0"/>
              <a:t> TO  WS-EMPNO</a:t>
            </a:r>
            <a:r>
              <a:rPr lang="en-US" sz="2200" b="1" dirty="0"/>
              <a:t>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MOVE ‘M’  </a:t>
            </a:r>
            <a:r>
              <a:rPr lang="en-US" sz="2200" b="1" dirty="0" smtClean="0"/>
              <a:t>   TO  WS-SEX</a:t>
            </a:r>
            <a:r>
              <a:rPr lang="en-US" sz="2200" b="1" dirty="0"/>
              <a:t>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MOVE 28	  TO </a:t>
            </a:r>
            <a:r>
              <a:rPr lang="en-US" sz="2200" b="1" dirty="0" smtClean="0"/>
              <a:t> WS-AGE</a:t>
            </a:r>
            <a:r>
              <a:rPr lang="en-US" sz="2200" b="1" dirty="0"/>
              <a:t>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UPDATE EMPLOYEE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  SET	 SEX    = :WS-SEX,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   	 AGE    = :WS-AGE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 WHERE EMPNO  = :WS-EMPNO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END-EXEC.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592422" y="64395"/>
            <a:ext cx="547137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Inserting Data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685800" y="1524000"/>
            <a:ext cx="7772400" cy="449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 b="1" dirty="0"/>
              <a:t>	</a:t>
            </a:r>
            <a:r>
              <a:rPr lang="en-US" sz="2200" b="1" dirty="0"/>
              <a:t>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INSERT INTO EMPLOYEE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    	( EMPNO ,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        SEX   ,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        AGE   )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VALUES (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        :WS-EMPNO ,		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		  </a:t>
            </a:r>
            <a:r>
              <a:rPr lang="en-US" sz="2200" b="1" dirty="0" smtClean="0"/>
              <a:t>      :</a:t>
            </a:r>
            <a:r>
              <a:rPr lang="en-US" sz="2200" b="1" dirty="0"/>
              <a:t>WS-SEX   ,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    	  </a:t>
            </a:r>
            <a:r>
              <a:rPr lang="en-US" sz="2200" b="1" dirty="0" smtClean="0"/>
              <a:t>      :</a:t>
            </a:r>
            <a:r>
              <a:rPr lang="en-US" sz="2200" b="1" dirty="0"/>
              <a:t>WS-AGE  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END-EXEC.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360601" y="231820"/>
            <a:ext cx="5661338" cy="5301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Searching Data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2200" b="1" dirty="0"/>
              <a:t>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SELECT  EMPNO, LASTNAME, SEX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  INTO  :WS-EMPNO , :WS-LAST , :WS-SEX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  FROM  EMPLOYEE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 WHERE EMPNO = :WS-EMPNO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END-EXEC.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DELETE FROM EMPLOYEE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WHERE EMPNO = :WS-EMPNO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END-EXEC.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592422" y="231819"/>
            <a:ext cx="5370491" cy="594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Special Registers</a:t>
            </a: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685800" y="1295400"/>
            <a:ext cx="7772400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400" dirty="0"/>
              <a:t>	</a:t>
            </a:r>
            <a:r>
              <a:rPr lang="en-US" sz="2200" b="1" dirty="0"/>
              <a:t>EXEC SQL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SET :WS-TS = CURRENT TIMESTAMP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END-EXEC.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EXEC SQL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SET :WS-USER = USER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END-EXEC.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EXEC SQL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SET CURRENT SQLID = :WS-SQLID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END-EXEC.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54729" y="154546"/>
            <a:ext cx="6324600" cy="6074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ERROR HANDLING</a:t>
            </a:r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685800" y="1219200"/>
            <a:ext cx="7772400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1" dirty="0"/>
              <a:t>	</a:t>
            </a:r>
            <a:r>
              <a:rPr lang="en-US" sz="2200" b="1" dirty="0"/>
              <a:t>DB2 sets the SQLCODE and SQLSTATE values after each SQL statement executes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SQLCODE = 0, execution was successful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SQLCODE &gt; 0, execution was successful with a warning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SQLCODE &lt; 0, execution was not successful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SQLCODE = 100, no data found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ChangeArrowheads="1"/>
          </p:cNvSpPr>
          <p:nvPr/>
        </p:nvSpPr>
        <p:spPr bwMode="auto">
          <a:xfrm>
            <a:off x="72978" y="154545"/>
            <a:ext cx="5155840" cy="5419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ERROR HANDLING - SQLCODE</a:t>
            </a:r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304800" y="1066800"/>
            <a:ext cx="82296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200" b="1" dirty="0"/>
              <a:t>	</a:t>
            </a:r>
            <a:r>
              <a:rPr lang="en-US" sz="2200" b="1" dirty="0"/>
              <a:t>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SELECT  EMPNO, LASTNAME, SEX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  INTO  :WS-EMPNO , :WS-LAST , :WS-SEX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  FROM  EMPLOYEE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 WHERE  EMPNO = :WS-EMPNO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END-EXEC.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EVALUATE SQLCODE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WHEN 0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	DISPLAY ‘LAST NAME IS’  WS-LAST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WHEN 100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	DISPLAY WS-EMPNO ‘DOES NOT EXIST’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END-EVALUATE.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8410" y="1079679"/>
            <a:ext cx="8229600" cy="5012028"/>
          </a:xfrm>
        </p:spPr>
        <p:txBody>
          <a:bodyPr/>
          <a:lstStyle/>
          <a:p>
            <a:pPr lvl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dirty="0" smtClean="0"/>
              <a:t>On completion of this session the learner will be able to:</a:t>
            </a:r>
            <a:endParaRPr lang="en-US" sz="2300" dirty="0" smtClean="0"/>
          </a:p>
          <a:p>
            <a:pPr lvl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300" dirty="0" smtClean="0"/>
          </a:p>
          <a:p>
            <a:pPr lvl="1" eaLnBrk="1" hangingPunct="1">
              <a:lnSpc>
                <a:spcPct val="100000"/>
              </a:lnSpc>
            </a:pPr>
            <a:r>
              <a:rPr lang="en-US" sz="2300" dirty="0" smtClean="0"/>
              <a:t>Explain SQL codes (Error Handling)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300" dirty="0" smtClean="0"/>
              <a:t>Develop application program using Insert, Delete and Update statement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300" dirty="0" smtClean="0"/>
              <a:t>Explain Host variables and SQLCA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300" dirty="0" smtClean="0"/>
              <a:t>Handling Null values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300" b="1" dirty="0" smtClean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2300" dirty="0" smtClean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GB" sz="23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-32202" y="304800"/>
            <a:ext cx="6477000" cy="762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b="1" kern="1200" dirty="0" smtClean="0">
                <a:solidFill>
                  <a:srgbClr val="7030A0"/>
                </a:solidFill>
                <a:ea typeface="+mn-ea"/>
                <a:cs typeface="+mn-cs"/>
              </a:rPr>
              <a:t>Session 8 - Objectives</a:t>
            </a:r>
            <a:r>
              <a:rPr lang="en-US" b="1" kern="1200" dirty="0" smtClean="0">
                <a:ea typeface="+mn-ea"/>
                <a:cs typeface="+mn-cs"/>
              </a:rPr>
              <a:t> </a:t>
            </a:r>
            <a:r>
              <a:rPr lang="en-US" kern="1200" dirty="0" smtClean="0"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25755" y="51513"/>
            <a:ext cx="5351160" cy="6450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ERROR HANDLING - DSNTIAR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685800" y="1143000"/>
            <a:ext cx="8077200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SQLCA Formatter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01 ERROR-MESSAGE.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02 ERROR-LEN  PIC S9(4) COMP VALUE +1320.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02 ERROR-TEXT PIC X(132) OCCURS 10 TIMES.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  77 ERROR-TEXT-LEN PIC S9(9)  COMP VALUE +72.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CALL 'DSNTIAR' USING SQLCA ,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  			    ERROR-MESSAGE ,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		    ERROR-TEXT-LEN.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515143" y="218940"/>
            <a:ext cx="5228822" cy="5430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Indicator Variables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Indicator variables are small integers that are used to 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Indicate whether the values of the associated host variables are NULL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Verify that the value of a retrieved character string has not been truncated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Insert  and update NULL values from host variables into columns.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AG00528_"/>
          <p:cNvPicPr>
            <a:picLocks noGrp="1" noChangeAspect="1" noChangeArrowheads="1" noCrop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848600" y="1371600"/>
            <a:ext cx="990600" cy="895350"/>
          </a:xfrm>
          <a:noFill/>
        </p:spPr>
      </p:pic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309084" y="296214"/>
            <a:ext cx="5672070" cy="4657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Receiving NULL Values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685800" y="1295400"/>
            <a:ext cx="7772400" cy="472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400" dirty="0"/>
              <a:t>	</a:t>
            </a:r>
            <a:r>
              <a:rPr lang="en-US" sz="2200" b="1" dirty="0"/>
              <a:t>MOVE ZEROES	TO WS-LASTNAME-IND.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SELECT LASTNAME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  INTO :WS-LAST :WS-LASTNAME-IND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  FROM  EMPLOYEE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 WHERE  EMPNO = :WS-EMPNO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END-EXEC.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IF WS-LASTNAME-IND &lt; ZEROES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.....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END-IF.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257575" y="218940"/>
            <a:ext cx="5078554" cy="5430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Updating Columns with NULL</a:t>
            </a:r>
          </a:p>
        </p:txBody>
      </p:sp>
      <p:sp>
        <p:nvSpPr>
          <p:cNvPr id="179203" name="Rectangle 3"/>
          <p:cNvSpPr>
            <a:spLocks noChangeArrowheads="1"/>
          </p:cNvSpPr>
          <p:nvPr/>
        </p:nvSpPr>
        <p:spPr bwMode="auto">
          <a:xfrm>
            <a:off x="228600" y="1447800"/>
            <a:ext cx="86868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 dirty="0"/>
              <a:t>	</a:t>
            </a:r>
            <a:r>
              <a:rPr lang="en-US" sz="2200" b="1" dirty="0"/>
              <a:t>MOVE 2120          TO WS-EMPNO.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MOVE SPACES	TO WS-PHONE-NO.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MOVE -1		TO WS-PHONE-NO-IND.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UPDATE EMPLOYEE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SET PHONE = :WS-PHONE-NO :WS-PHONE-NO-IND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WHERE  EMPNO = :WS-EMPNO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END-EXEC.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412112" y="103032"/>
            <a:ext cx="5164428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Inserting NULL values</a:t>
            </a:r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685800" y="1219200"/>
            <a:ext cx="7772400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300" dirty="0"/>
              <a:t>	</a:t>
            </a:r>
            <a:r>
              <a:rPr lang="en-US" sz="2200" b="1" dirty="0"/>
              <a:t>MOVE -1		TO </a:t>
            </a:r>
            <a:r>
              <a:rPr lang="en-US" sz="2200" b="1" dirty="0" smtClean="0"/>
              <a:t> WS-PHONE-NO-IND</a:t>
            </a:r>
            <a:r>
              <a:rPr lang="en-US" sz="2200" b="1" dirty="0"/>
              <a:t>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INSERT INTO EMPLOYEE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	( EMPNO ,  SEX   ,  AGE   ,  PHONE 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VALUES (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	:WS-EMPNO ,		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	:WS-SEX   ,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	:WS-AGE   ,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	:WS-PHONE-NO :WS-PHONE-NO-IND 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END-EXEC.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721216" y="154546"/>
            <a:ext cx="4159876" cy="6074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Updating Valid Values </a:t>
            </a:r>
          </a:p>
        </p:txBody>
      </p:sp>
      <p:sp>
        <p:nvSpPr>
          <p:cNvPr id="181251" name="Rectangle 3"/>
          <p:cNvSpPr>
            <a:spLocks noChangeArrowheads="1"/>
          </p:cNvSpPr>
          <p:nvPr/>
        </p:nvSpPr>
        <p:spPr bwMode="auto">
          <a:xfrm>
            <a:off x="228600" y="1219200"/>
            <a:ext cx="8686800" cy="495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 dirty="0"/>
              <a:t>	</a:t>
            </a:r>
            <a:r>
              <a:rPr lang="en-US" sz="2200" b="1" dirty="0"/>
              <a:t>MOVE 2120	TO </a:t>
            </a:r>
            <a:r>
              <a:rPr lang="en-US" sz="2200" b="1" dirty="0" smtClean="0"/>
              <a:t> WS-EMPNO</a:t>
            </a:r>
            <a:r>
              <a:rPr lang="en-US" sz="2200" b="1" dirty="0"/>
              <a:t>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MOVE ‘616161’	TO </a:t>
            </a:r>
            <a:r>
              <a:rPr lang="en-US" sz="2200" b="1" dirty="0" smtClean="0"/>
              <a:t> WS-PHONE-NO</a:t>
            </a:r>
            <a:r>
              <a:rPr lang="en-US" sz="2200" b="1" dirty="0"/>
              <a:t>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MOVE ZEROES	TO </a:t>
            </a:r>
            <a:r>
              <a:rPr lang="en-US" sz="2200" b="1" dirty="0" smtClean="0"/>
              <a:t> WS-PHONE-NO-IND</a:t>
            </a:r>
            <a:r>
              <a:rPr lang="en-US" sz="2200" b="1" dirty="0"/>
              <a:t>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PERFORM UPDATE-PARA.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......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UPDATE-PARA.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UPDATE EMPLOYEE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SET   PHONE = :WS-PHONE-NO :WS-PHONE-NO-IND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WHERE  EMPNO = :WS-EMPNO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END-EXEC.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141665" y="355779"/>
            <a:ext cx="5576552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Arithmetic and Conversion errors</a:t>
            </a:r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400" b="1" dirty="0"/>
              <a:t>	</a:t>
            </a:r>
            <a:r>
              <a:rPr lang="en-US" sz="2200" b="1" dirty="0"/>
              <a:t>MOVE ZEROES	TO WS-AVG-SALES-IND.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SELECT TOTAL_SALES / TOTAL_DAYS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  INTO :WS-AVG-SALES :WS-AVG-SALES-IND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  FROM  SALES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END-EXEC.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IF WS-AVG-SALES-IND &lt; ZEROES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.....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END-IF.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566656" y="218941"/>
            <a:ext cx="4823138" cy="5816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Indicator Structure</a:t>
            </a:r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Working-Storage Section.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...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01 WS-EMP-INDICATORS.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05 WS-EMP-IND  PIC S9(4) COMP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	OCCURS 3 TIMES.</a:t>
            </a: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528018" y="12879"/>
            <a:ext cx="5092523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Indicator Structure</a:t>
            </a:r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600" b="1" dirty="0"/>
              <a:t>	</a:t>
            </a:r>
            <a:r>
              <a:rPr lang="en-US" sz="2200" b="1" dirty="0"/>
              <a:t>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SELECT  EMPNO, LASTNAME, SEX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  INTO  :WS-EMP-STRUCT :WS-EMP-IND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  FROM  EMPLOYEE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 WHERE  EMPNO = :WS-EMPNO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END-EXEC.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IF WS-EMP-IND(3) &lt; ZEROS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.......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END-IF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643938" y="154548"/>
            <a:ext cx="5723586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STATIC SQL</a:t>
            </a:r>
          </a:p>
        </p:txBody>
      </p:sp>
      <p:sp>
        <p:nvSpPr>
          <p:cNvPr id="185347" name="Rectangle 3"/>
          <p:cNvSpPr>
            <a:spLocks noChangeArrowheads="1"/>
          </p:cNvSpPr>
          <p:nvPr/>
        </p:nvSpPr>
        <p:spPr bwMode="auto">
          <a:xfrm>
            <a:off x="685800" y="1828800"/>
            <a:ext cx="7772400" cy="350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STATEMENT: </a:t>
            </a:r>
            <a:r>
              <a:rPr lang="en-US" sz="2200" dirty="0"/>
              <a:t> CODED  IN  PROGRAM</a:t>
            </a:r>
            <a:r>
              <a:rPr lang="en-US" sz="2200" dirty="0" smtClean="0"/>
              <a:t>, AND </a:t>
            </a:r>
            <a:r>
              <a:rPr lang="en-US" sz="2200" dirty="0"/>
              <a:t>ALWAYS DOES THE SAME FUNCTION ON THE SAME TABLES AND COLUMNS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901517" y="321972"/>
            <a:ext cx="5499278" cy="670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Embedded SQL</a:t>
            </a:r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Delimit all SQL statements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Declare a Communication Area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Describe Host Variables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Code SQL statements to access DB2 data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Handle Exceptional Conditions</a:t>
            </a:r>
            <a:endParaRPr lang="en-US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734088" y="244697"/>
            <a:ext cx="4932608" cy="7834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DYNAMIC SQL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STATEMENT :</a:t>
            </a:r>
            <a:r>
              <a:rPr lang="en-US" sz="2200" dirty="0"/>
              <a:t> ACQUIRED DURING RUN, AND FUNCTION CAN VARY AND CAN BE DONE TO DIFFERENT  TABLES  AND  COLUMNS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1162050" y="1587500"/>
            <a:ext cx="737235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999999"/>
            </a:prstShdw>
          </a:effectLst>
        </p:spPr>
        <p:txBody>
          <a:bodyPr wrap="square" anchor="ctr">
            <a:spAutoFit/>
          </a:bodyPr>
          <a:lstStyle/>
          <a:p>
            <a:pPr eaLnBrk="0" hangingPunct="0">
              <a:buFont typeface="Wingdings" pitchFamily="2" charset="2"/>
              <a:buChar char="v"/>
            </a:pPr>
            <a:r>
              <a:rPr lang="en-US" sz="2200" b="1" dirty="0"/>
              <a:t>BIND:</a:t>
            </a:r>
            <a:r>
              <a:rPr lang="en-US" sz="2200" dirty="0"/>
              <a:t> - ON ALL SQL STATEMENTS</a:t>
            </a:r>
          </a:p>
          <a:p>
            <a:pPr lvl="1" eaLnBrk="0" hangingPunct="0">
              <a:buFont typeface="Arial" charset="0"/>
              <a:buChar char="•"/>
            </a:pPr>
            <a:r>
              <a:rPr lang="en-US" sz="2200" dirty="0" smtClean="0"/>
              <a:t> </a:t>
            </a:r>
            <a:r>
              <a:rPr lang="en-US" sz="2200" dirty="0"/>
              <a:t>BEFORE  PROGRAM EXECUTION</a:t>
            </a:r>
          </a:p>
          <a:p>
            <a:pPr lvl="1" eaLnBrk="0" hangingPunct="0">
              <a:buFont typeface="Arial" charset="0"/>
              <a:buChar char="•"/>
            </a:pPr>
            <a:r>
              <a:rPr lang="en-US" sz="2200" dirty="0" smtClean="0"/>
              <a:t> </a:t>
            </a:r>
            <a:r>
              <a:rPr lang="en-US" sz="2200" dirty="0"/>
              <a:t>BUILDS A STORED PLAN</a:t>
            </a:r>
          </a:p>
          <a:p>
            <a:pPr eaLnBrk="0" hangingPunct="0"/>
            <a:endParaRPr lang="en-US" sz="2200" dirty="0"/>
          </a:p>
          <a:p>
            <a:pPr eaLnBrk="0" hangingPunct="0">
              <a:buFont typeface="Wingdings" pitchFamily="2" charset="2"/>
              <a:buChar char="v"/>
            </a:pPr>
            <a:r>
              <a:rPr lang="en-US" sz="2200" b="1" dirty="0"/>
              <a:t>AUTHORIZATION: </a:t>
            </a:r>
          </a:p>
          <a:p>
            <a:pPr lvl="1" eaLnBrk="0" hangingPunct="0">
              <a:buFont typeface="Arial" pitchFamily="34" charset="0"/>
              <a:buChar char="•"/>
            </a:pPr>
            <a:r>
              <a:rPr lang="en-US" sz="2200" dirty="0" smtClean="0"/>
              <a:t>HELD </a:t>
            </a:r>
            <a:r>
              <a:rPr lang="en-US" sz="2200" dirty="0"/>
              <a:t>BY THE PLAN BINDER</a:t>
            </a: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1596978" y="225604"/>
            <a:ext cx="338714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999999"/>
            </a:prstShdw>
          </a:effec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STATIC SQL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1182720" y="1981200"/>
            <a:ext cx="6853704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999999"/>
            </a:prstShdw>
          </a:effectLst>
        </p:spPr>
        <p:txBody>
          <a:bodyPr wrap="square" anchor="ctr">
            <a:spAutoFit/>
          </a:bodyPr>
          <a:lstStyle/>
          <a:p>
            <a:pPr eaLnBrk="0" hangingPunct="0">
              <a:buFont typeface="Wingdings" pitchFamily="2" charset="2"/>
              <a:buChar char="v"/>
            </a:pPr>
            <a:r>
              <a:rPr lang="en-US" sz="2200" b="1" dirty="0"/>
              <a:t>EXECUTION:</a:t>
            </a:r>
          </a:p>
          <a:p>
            <a:pPr lvl="1" eaLnBrk="0" hangingPunct="0">
              <a:buFont typeface="Arial" charset="0"/>
              <a:buChar char="•"/>
            </a:pPr>
            <a:r>
              <a:rPr lang="en-US" sz="2200" dirty="0"/>
              <a:t> ACCESS STRATEGY NOT  SAVED</a:t>
            </a:r>
          </a:p>
          <a:p>
            <a:pPr algn="ctr" eaLnBrk="0" hangingPunct="0"/>
            <a:endParaRPr lang="en-US" sz="2200" dirty="0"/>
          </a:p>
          <a:p>
            <a:pPr eaLnBrk="0" hangingPunct="0">
              <a:buFont typeface="Wingdings" pitchFamily="2" charset="2"/>
              <a:buChar char="v"/>
            </a:pPr>
            <a:r>
              <a:rPr lang="en-US" sz="2200" b="1" dirty="0"/>
              <a:t>AUTHORIZATION:</a:t>
            </a:r>
          </a:p>
          <a:p>
            <a:pPr lvl="1" eaLnBrk="0" hangingPunct="0">
              <a:buFont typeface="Arial" charset="0"/>
              <a:buChar char="•"/>
            </a:pPr>
            <a:r>
              <a:rPr lang="en-US" sz="2200" dirty="0"/>
              <a:t> HELD  BY THE PROGRAM  EXECUTOR </a:t>
            </a: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677442" y="258763"/>
            <a:ext cx="251863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999999"/>
            </a:prstShdw>
          </a:effec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DYNAMIC SQL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1700011" y="128787"/>
            <a:ext cx="4365938" cy="6954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Static SQL</a:t>
            </a:r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685800" y="1219200"/>
            <a:ext cx="7772400" cy="502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Statement :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</a:t>
            </a:r>
            <a:r>
              <a:rPr lang="en-US" sz="2200" dirty="0"/>
              <a:t>Coded in program, always does the same function on the same tables and columns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Bind:	on all SQL statements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</a:t>
            </a:r>
            <a:r>
              <a:rPr lang="en-US" sz="2200" dirty="0"/>
              <a:t>Before program execution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/>
              <a:t>	Builds a stored Plan/Package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837106" y="51516"/>
            <a:ext cx="421568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Dynamic SQL</a:t>
            </a:r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Statement 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Acquired during execution, and function can vary and can be done to different tables and columns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Bind : On single statement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At statement execution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Access strategy not saved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183519" y="218940"/>
            <a:ext cx="5199846" cy="6192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Static SQL vs. Dynamic SQL</a:t>
            </a:r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Statement 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Static	: Object and Action known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Dynamic	: Object or Action not known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Bind 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Static	: is bound once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Dynamic	: is bound every time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685800" y="193182"/>
            <a:ext cx="4401356" cy="594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Coding Dynamic SQL</a:t>
            </a:r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b="1" dirty="0"/>
              <a:t>Translate the input data into a SQL statement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b="1" dirty="0"/>
              <a:t>Prepare the SQL statement to execute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b="1" dirty="0"/>
              <a:t>Execute the SQL statement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b="1" dirty="0"/>
              <a:t>Process the information returned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b="1" dirty="0"/>
              <a:t>Handle SQL return codes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167416" y="51516"/>
            <a:ext cx="5640946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EXECUTE IMMEDIATE</a:t>
            </a:r>
          </a:p>
        </p:txBody>
      </p:sp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762000" y="1219200"/>
            <a:ext cx="7772400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18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1" dirty="0"/>
              <a:t>	</a:t>
            </a:r>
            <a:r>
              <a:rPr lang="en-US" sz="2200" b="1" dirty="0"/>
              <a:t>Prepare and Execute the SQL statement present in the COBOL host variable WS-STMT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MOVE ‘DELETE FROM EMPLOYEE’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			 TO WS-STMT-TEXT.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MOVE 50			 TO WS-STMT-LEN.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EXECUTE IMMEDIATE :WS-STMT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END-EXEC.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128782" y="167424"/>
            <a:ext cx="6161468" cy="594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Parameter Markers</a:t>
            </a:r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296217" y="1293252"/>
            <a:ext cx="8512932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18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18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1" dirty="0"/>
              <a:t>	</a:t>
            </a:r>
            <a:r>
              <a:rPr lang="en-US" sz="2200" b="1" dirty="0"/>
              <a:t>Dynamic SQL statements cannot use Host Variables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Parameter Markers are used to substitute a parameter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“DELETE FROM EMPLOYEE WHERE EMPNO = ? ”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785611" y="283334"/>
            <a:ext cx="4559121" cy="478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Parameter Markers</a:t>
            </a:r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228600" y="1447800"/>
            <a:ext cx="8915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18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18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1" dirty="0"/>
              <a:t>	</a:t>
            </a:r>
            <a:r>
              <a:rPr lang="en-US" sz="2200" b="1" dirty="0"/>
              <a:t>Dynamic SQL statements cannot use Host Variables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Parameter Markers are used to substitute a parameter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“DELETE FROM EMPLOYEE WHERE EMPNO = ? ”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1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618178" y="270456"/>
            <a:ext cx="5512158" cy="6697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Host Languages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COBOL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PL/1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C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Assembler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FORTRAN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466857" y="206062"/>
            <a:ext cx="4903631" cy="632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PREPARE and EXECUTE</a:t>
            </a:r>
          </a:p>
        </p:txBody>
      </p:sp>
      <p:sp>
        <p:nvSpPr>
          <p:cNvPr id="196611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1800" b="1" dirty="0"/>
              <a:t>	</a:t>
            </a:r>
            <a:r>
              <a:rPr lang="en-US" sz="2200" b="1" dirty="0"/>
              <a:t>PREPARE  Once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	PREPARE S1	FROM :WS-STMT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END-EXEC.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EXECUTE	 Many times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	EXECUTE S1 USING :WS-EMPNO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END-EXEC.	</a:t>
            </a:r>
            <a:r>
              <a:rPr lang="en-US" sz="1800" b="1" dirty="0"/>
              <a:t>	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-25761" y="218940"/>
            <a:ext cx="5241702" cy="5430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Fixed-List SELECT statements</a:t>
            </a:r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685800" y="1447800"/>
            <a:ext cx="78486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ctr">
              <a:spcBef>
                <a:spcPct val="2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Include an SQLCA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Load the input SQL statement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Declare a cursor for the statement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Prepare the statement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OPEN, FETCH rows and CLOSE the cursor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476510" y="103032"/>
            <a:ext cx="4958367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Fixed-List SELECT :</a:t>
            </a:r>
            <a:b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</a:br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DECLARE &amp; PREPARE</a:t>
            </a:r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685800" y="1371600"/>
            <a:ext cx="8153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ctr">
              <a:spcBef>
                <a:spcPct val="20000"/>
              </a:spcBef>
              <a:buFont typeface="Wingdings" pitchFamily="2" charset="2"/>
              <a:buNone/>
            </a:pPr>
            <a:endParaRPr lang="en-US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DECLARE 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	DECLARE C1 CURSOR FOR STMT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END-EXEC.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PREPARE 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		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	PREPARE STMT FOR :WS-STMT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END-EXEC.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772724" y="64395"/>
            <a:ext cx="4327301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Fixed-List SELECT : </a:t>
            </a:r>
            <a:b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</a:br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Cursor Statements</a:t>
            </a:r>
          </a:p>
        </p:txBody>
      </p:sp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685800" y="1003479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ctr">
              <a:spcBef>
                <a:spcPct val="20000"/>
              </a:spcBef>
            </a:pPr>
            <a:endParaRPr lang="en-US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OPEN	:	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	OPEN C1 USING :WS-EMPNO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END-EXEC.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FETCH 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	FETCH C1 INTO :WS-EMPNO ..			END-EXEC.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CLOSE 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 	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	CLOSE C1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END-EXEC.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77267" y="231820"/>
            <a:ext cx="5911402" cy="6825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SQL Delimiters in COBOL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143000"/>
            <a:ext cx="8534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1" dirty="0"/>
              <a:t>	 	</a:t>
            </a:r>
            <a:r>
              <a:rPr lang="en-US" sz="2200" b="1" dirty="0"/>
              <a:t>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		     SQL statement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		END-EXEC.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/>
              <a:t>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The EXEC and SQL keywords must appear on one line, but the remainder of the statement can appear on subsequent lines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The EXEC SQL must not be coded before column 12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COBOL comments are allowed anywhere within the delimiters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ChangeArrowheads="1"/>
          </p:cNvSpPr>
          <p:nvPr/>
        </p:nvSpPr>
        <p:spPr bwMode="auto">
          <a:xfrm>
            <a:off x="77271" y="180306"/>
            <a:ext cx="5190186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SQL COMMUNICATION AREA</a:t>
            </a:r>
            <a:b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</a:br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(SQLCA)</a:t>
            </a:r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STATUS CODE  FIELD TELLS  RESULTS  OF LAST  EXECUTION  SQL  REQUEST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EXAMPLES:						000  </a:t>
            </a:r>
            <a:r>
              <a:rPr lang="en-US" sz="2200" b="1" dirty="0" smtClean="0"/>
              <a:t> SUCESSFUL</a:t>
            </a:r>
            <a:r>
              <a:rPr lang="en-US" sz="2200" b="1" dirty="0"/>
              <a:t>				</a:t>
            </a:r>
            <a:endParaRPr lang="en-US" sz="2200" b="1" dirty="0" smtClean="0"/>
          </a:p>
          <a:p>
            <a:pPr marL="742950" lvl="1" indent="-285750">
              <a:spcBef>
                <a:spcPct val="20000"/>
              </a:spcBef>
            </a:pPr>
            <a:r>
              <a:rPr lang="en-US" sz="2200" b="1" dirty="0" smtClean="0"/>
              <a:t>    +</a:t>
            </a:r>
            <a:r>
              <a:rPr lang="en-US" sz="2200" b="1" dirty="0"/>
              <a:t>100   ROW NOT FOUND			                          -  530 </a:t>
            </a:r>
            <a:r>
              <a:rPr lang="en-US" sz="2200" b="1" dirty="0" smtClean="0"/>
              <a:t> NEW </a:t>
            </a:r>
            <a:r>
              <a:rPr lang="en-US" sz="2200" b="1" dirty="0"/>
              <a:t>FOREIGN KEY VALUE IS </a:t>
            </a:r>
            <a:r>
              <a:rPr lang="en-US" sz="2200" b="1" dirty="0" smtClean="0"/>
              <a:t>INVALID </a:t>
            </a:r>
            <a:endParaRPr lang="en-US" sz="2200" b="1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ChangeArrowheads="1"/>
          </p:cNvSpPr>
          <p:nvPr/>
        </p:nvSpPr>
        <p:spPr bwMode="auto">
          <a:xfrm>
            <a:off x="682567" y="0"/>
            <a:ext cx="5087155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INCLUDE</a:t>
            </a:r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dirty="0"/>
              <a:t>   </a:t>
            </a:r>
            <a:r>
              <a:rPr lang="en-US" sz="2200" b="1" dirty="0"/>
              <a:t>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</a:t>
            </a:r>
            <a:r>
              <a:rPr lang="en-US" sz="2200" dirty="0"/>
              <a:t>INCLUDE</a:t>
            </a:r>
            <a:r>
              <a:rPr lang="en-US" sz="2200" b="1" dirty="0"/>
              <a:t>  SQLCA | SQLDA | member-name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END-EXEC.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member-name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</a:t>
            </a:r>
            <a:r>
              <a:rPr lang="en-US" sz="2200" dirty="0"/>
              <a:t>Names a member of the partitioned data set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/>
              <a:t>	The member can contain any COBOL variable declarations, source statements and any SQL statements other than an INCLUDE statement</a:t>
            </a:r>
            <a:r>
              <a:rPr lang="en-US" sz="2200" b="1" dirty="0"/>
              <a:t>.  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360601" y="283334"/>
            <a:ext cx="5537915" cy="6310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Host Variables</a:t>
            </a:r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685800" y="1447800"/>
            <a:ext cx="84582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1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2200" b="1" dirty="0"/>
              <a:t>MOVE 2120 TO WS-EMPNO.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EXEC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SELECT  EMPNO, LASTNAME, SEX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  INTO  :WS-EMPNO , :WS-LAST , :WS-SEX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  FROM  EMPLOYEE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	 WHERE  EMPNO = :WS-EMPNO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	END-EXEC.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360602" y="167423"/>
            <a:ext cx="5344733" cy="6053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ctr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COBOL Host Variables</a:t>
            </a: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685800" y="1066800"/>
            <a:ext cx="77724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All COBOL host variables must be explicitly declared in the DATA DIVISION.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A colon (:) must precede all host variables in an SQL statement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The names of the host variables must be unique within the program. Host variable names can be qualified with a structure name to make them unique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Host variables, other than indicator variables, cannot be defined as arrays. An OCCURS clause must only be specified when defining an indicator structure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5308</TotalTime>
  <Words>634</Words>
  <Application>Microsoft Office PowerPoint</Application>
  <PresentationFormat>On-screen Show (4:3)</PresentationFormat>
  <Paragraphs>425</Paragraphs>
  <Slides>43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MR105S08P01 –        “Application Program Using Embedded SQL“  Session 8</vt:lpstr>
      <vt:lpstr>Session 8 - Objectives 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</dc:creator>
  <cp:lastModifiedBy>vh4490</cp:lastModifiedBy>
  <cp:revision>933</cp:revision>
  <dcterms:created xsi:type="dcterms:W3CDTF">2008-05-02T07:49:09Z</dcterms:created>
  <dcterms:modified xsi:type="dcterms:W3CDTF">2009-10-20T05:24:10Z</dcterms:modified>
</cp:coreProperties>
</file>