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46" r:id="rId2"/>
    <p:sldId id="540" r:id="rId3"/>
    <p:sldId id="541" r:id="rId4"/>
    <p:sldId id="542" r:id="rId5"/>
    <p:sldId id="543" r:id="rId6"/>
    <p:sldId id="544" r:id="rId7"/>
    <p:sldId id="545"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EB"/>
    <a:srgbClr val="E4FCBA"/>
    <a:srgbClr val="F6FEE8"/>
    <a:srgbClr val="FFF5CD"/>
    <a:srgbClr val="B0C9DA"/>
    <a:srgbClr val="C5EDE7"/>
    <a:srgbClr val="E5F7F4"/>
    <a:srgbClr val="C0D4E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420" autoAdjust="0"/>
  </p:normalViewPr>
  <p:slideViewPr>
    <p:cSldViewPr snapToGrid="0" snapToObjects="1">
      <p:cViewPr varScale="1">
        <p:scale>
          <a:sx n="74" d="100"/>
          <a:sy n="74" d="100"/>
        </p:scale>
        <p:origin x="-738" y="-102"/>
      </p:cViewPr>
      <p:guideLst>
        <p:guide orient="horz" pos="2160"/>
        <p:guide pos="4852"/>
      </p:guideLst>
    </p:cSldViewPr>
  </p:slideViewPr>
  <p:outlineViewPr>
    <p:cViewPr>
      <p:scale>
        <a:sx n="33" d="100"/>
        <a:sy n="33" d="100"/>
      </p:scale>
      <p:origin x="264" y="113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1" d="100"/>
          <a:sy n="81" d="100"/>
        </p:scale>
        <p:origin x="-2088" y="-96"/>
      </p:cViewPr>
      <p:guideLst>
        <p:guide orient="horz" pos="2880"/>
        <p:guide pos="2160"/>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12F748D-30C5-44E6-96F9-9806FFB0D2B5}" type="datetimeFigureOut">
              <a:rPr lang="en-US"/>
              <a:pPr>
                <a:defRPr/>
              </a:pPr>
              <a:t>9/21/2009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E39575E-12B4-4581-B88A-C50FA2C788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287514C-A422-43A7-BD13-B2C5D61E5FA3}" type="datetimeFigureOut">
              <a:rPr lang="en-US"/>
              <a:pPr>
                <a:defRPr/>
              </a:pPr>
              <a:t>9/21/2009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95AE869-FB69-4F5A-B1E3-49991EF4A75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DDFE675-D2CC-4130-B787-57CC4F08BD2F}" type="slidenum">
              <a:rPr lang="en-US" smtClean="0">
                <a:solidFill>
                  <a:prstClr val="black"/>
                </a:solidFill>
              </a:rPr>
              <a:pPr/>
              <a:t>1</a:t>
            </a:fld>
            <a:endParaRPr lang="en-US" smtClean="0">
              <a:solidFill>
                <a:prstClr val="black"/>
              </a:solidFill>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xfrm>
            <a:off x="1143000" y="4343400"/>
            <a:ext cx="48006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5" name="Round Diagonal Corner Rectangle 4"/>
          <p:cNvSpPr/>
          <p:nvPr userDrawn="1"/>
        </p:nvSpPr>
        <p:spPr bwMode="auto">
          <a:xfrm>
            <a:off x="258763" y="219075"/>
            <a:ext cx="8626475" cy="777875"/>
          </a:xfrm>
          <a:prstGeom prst="round2DiagRect">
            <a:avLst>
              <a:gd name="adj1" fmla="val 0"/>
              <a:gd name="adj2" fmla="val 30702"/>
            </a:avLst>
          </a:prstGeom>
          <a:solidFill>
            <a:srgbClr val="888888"/>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Chevron 5"/>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Oval 7"/>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25463" y="496888"/>
            <a:ext cx="246062" cy="177800"/>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33425" y="500063"/>
            <a:ext cx="244475" cy="176212"/>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ea typeface="+mj-ea"/>
                <a:cs typeface="Arial" pitchFamily="34" charset="0"/>
              </a:rPr>
              <a:t>Satyam School of Leadership</a:t>
            </a:r>
          </a:p>
        </p:txBody>
      </p:sp>
      <p:pic>
        <p:nvPicPr>
          <p:cNvPr id="12"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3"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4"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48F8DB47-D712-44C7-B4C6-F1851CDB4C8A}"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grpSp>
        <p:nvGrpSpPr>
          <p:cNvPr id="15" name="Group 79"/>
          <p:cNvGrpSpPr>
            <a:grpSpLocks/>
          </p:cNvGrpSpPr>
          <p:nvPr userDrawn="1"/>
        </p:nvGrpSpPr>
        <p:grpSpPr bwMode="auto">
          <a:xfrm>
            <a:off x="7905750" y="242888"/>
            <a:ext cx="911225" cy="814387"/>
            <a:chOff x="7905750" y="242888"/>
            <a:chExt cx="911226" cy="814388"/>
          </a:xfrm>
        </p:grpSpPr>
        <p:sp>
          <p:nvSpPr>
            <p:cNvPr id="16" name="AutoShape 61"/>
            <p:cNvSpPr>
              <a:spLocks noChangeAspect="1" noChangeArrowheads="1" noTextEdit="1"/>
            </p:cNvSpPr>
            <p:nvPr userDrawn="1"/>
          </p:nvSpPr>
          <p:spPr bwMode="auto">
            <a:xfrm>
              <a:off x="7905750" y="242888"/>
              <a:ext cx="906463" cy="809625"/>
            </a:xfrm>
            <a:prstGeom prst="rect">
              <a:avLst/>
            </a:prstGeom>
            <a:noFill/>
            <a:ln w="9525">
              <a:noFill/>
              <a:miter lim="800000"/>
              <a:headEnd/>
              <a:tailEnd/>
            </a:ln>
            <a:scene3d>
              <a:camera prst="orthographicFront">
                <a:rot lat="0" lon="0" rev="0"/>
              </a:camera>
              <a:lightRig rig="threePt" dir="t"/>
            </a:scene3d>
          </p:spPr>
          <p:txBody>
            <a:bodyPr/>
            <a:lstStyle/>
            <a:p>
              <a:pPr>
                <a:defRPr/>
              </a:pPr>
              <a:endParaRPr lang="en-US"/>
            </a:p>
          </p:txBody>
        </p:sp>
        <p:sp>
          <p:nvSpPr>
            <p:cNvPr id="17" name="Freeform 63"/>
            <p:cNvSpPr>
              <a:spLocks/>
            </p:cNvSpPr>
            <p:nvPr userDrawn="1"/>
          </p:nvSpPr>
          <p:spPr bwMode="auto">
            <a:xfrm>
              <a:off x="8091488" y="612776"/>
              <a:ext cx="195263" cy="280988"/>
            </a:xfrm>
            <a:custGeom>
              <a:avLst/>
              <a:gdLst/>
              <a:ahLst/>
              <a:cxnLst>
                <a:cxn ang="0">
                  <a:pos x="0" y="0"/>
                </a:cxn>
                <a:cxn ang="0">
                  <a:pos x="115" y="32"/>
                </a:cxn>
                <a:cxn ang="0">
                  <a:pos x="123" y="177"/>
                </a:cxn>
                <a:cxn ang="0">
                  <a:pos x="0" y="0"/>
                </a:cxn>
              </a:cxnLst>
              <a:rect l="0" t="0" r="r" b="b"/>
              <a:pathLst>
                <a:path w="123" h="177">
                  <a:moveTo>
                    <a:pt x="0" y="0"/>
                  </a:moveTo>
                  <a:lnTo>
                    <a:pt x="115" y="32"/>
                  </a:lnTo>
                  <a:lnTo>
                    <a:pt x="123" y="177"/>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18" name="Freeform 64"/>
            <p:cNvSpPr>
              <a:spLocks/>
            </p:cNvSpPr>
            <p:nvPr userDrawn="1"/>
          </p:nvSpPr>
          <p:spPr bwMode="auto">
            <a:xfrm>
              <a:off x="8761413" y="352426"/>
              <a:ext cx="46038" cy="22225"/>
            </a:xfrm>
            <a:custGeom>
              <a:avLst/>
              <a:gdLst/>
              <a:ahLst/>
              <a:cxnLst>
                <a:cxn ang="0">
                  <a:pos x="23" y="14"/>
                </a:cxn>
                <a:cxn ang="0">
                  <a:pos x="25" y="13"/>
                </a:cxn>
                <a:cxn ang="0">
                  <a:pos x="27" y="12"/>
                </a:cxn>
                <a:cxn ang="0">
                  <a:pos x="29" y="10"/>
                </a:cxn>
                <a:cxn ang="0">
                  <a:pos x="29" y="7"/>
                </a:cxn>
                <a:cxn ang="0">
                  <a:pos x="29" y="7"/>
                </a:cxn>
                <a:cxn ang="0">
                  <a:pos x="29" y="4"/>
                </a:cxn>
                <a:cxn ang="0">
                  <a:pos x="27" y="2"/>
                </a:cxn>
                <a:cxn ang="0">
                  <a:pos x="25" y="1"/>
                </a:cxn>
                <a:cxn ang="0">
                  <a:pos x="23" y="0"/>
                </a:cxn>
                <a:cxn ang="0">
                  <a:pos x="7" y="0"/>
                </a:cxn>
                <a:cxn ang="0">
                  <a:pos x="4" y="1"/>
                </a:cxn>
                <a:cxn ang="0">
                  <a:pos x="2" y="2"/>
                </a:cxn>
                <a:cxn ang="0">
                  <a:pos x="1" y="4"/>
                </a:cxn>
                <a:cxn ang="0">
                  <a:pos x="0" y="7"/>
                </a:cxn>
                <a:cxn ang="0">
                  <a:pos x="0" y="7"/>
                </a:cxn>
                <a:cxn ang="0">
                  <a:pos x="1" y="10"/>
                </a:cxn>
                <a:cxn ang="0">
                  <a:pos x="2" y="12"/>
                </a:cxn>
                <a:cxn ang="0">
                  <a:pos x="4" y="13"/>
                </a:cxn>
                <a:cxn ang="0">
                  <a:pos x="7" y="14"/>
                </a:cxn>
                <a:cxn ang="0">
                  <a:pos x="23" y="14"/>
                </a:cxn>
              </a:cxnLst>
              <a:rect l="0" t="0" r="r" b="b"/>
              <a:pathLst>
                <a:path w="29" h="14">
                  <a:moveTo>
                    <a:pt x="23" y="14"/>
                  </a:moveTo>
                  <a:lnTo>
                    <a:pt x="25" y="13"/>
                  </a:lnTo>
                  <a:lnTo>
                    <a:pt x="27" y="12"/>
                  </a:lnTo>
                  <a:lnTo>
                    <a:pt x="29" y="10"/>
                  </a:lnTo>
                  <a:lnTo>
                    <a:pt x="29" y="7"/>
                  </a:lnTo>
                  <a:lnTo>
                    <a:pt x="29" y="7"/>
                  </a:lnTo>
                  <a:lnTo>
                    <a:pt x="29" y="4"/>
                  </a:lnTo>
                  <a:lnTo>
                    <a:pt x="27" y="2"/>
                  </a:lnTo>
                  <a:lnTo>
                    <a:pt x="25" y="1"/>
                  </a:lnTo>
                  <a:lnTo>
                    <a:pt x="23" y="0"/>
                  </a:lnTo>
                  <a:lnTo>
                    <a:pt x="7" y="0"/>
                  </a:lnTo>
                  <a:lnTo>
                    <a:pt x="4" y="1"/>
                  </a:lnTo>
                  <a:lnTo>
                    <a:pt x="2" y="2"/>
                  </a:lnTo>
                  <a:lnTo>
                    <a:pt x="1" y="4"/>
                  </a:lnTo>
                  <a:lnTo>
                    <a:pt x="0" y="7"/>
                  </a:lnTo>
                  <a:lnTo>
                    <a:pt x="0" y="7"/>
                  </a:lnTo>
                  <a:lnTo>
                    <a:pt x="1" y="10"/>
                  </a:lnTo>
                  <a:lnTo>
                    <a:pt x="2" y="12"/>
                  </a:lnTo>
                  <a:lnTo>
                    <a:pt x="4" y="13"/>
                  </a:lnTo>
                  <a:lnTo>
                    <a:pt x="7" y="14"/>
                  </a:lnTo>
                  <a:lnTo>
                    <a:pt x="23" y="14"/>
                  </a:lnTo>
                  <a:close/>
                </a:path>
              </a:pathLst>
            </a:custGeom>
            <a:solidFill>
              <a:srgbClr val="4F81BD"/>
            </a:solidFill>
            <a:ln w="9525">
              <a:noFill/>
              <a:round/>
              <a:headEnd/>
              <a:tailEnd/>
            </a:ln>
            <a:scene3d>
              <a:camera prst="orthographicFront">
                <a:rot lat="0" lon="0" rev="0"/>
              </a:camera>
              <a:lightRig rig="threePt" dir="t"/>
            </a:scene3d>
          </p:spPr>
          <p:txBody>
            <a:bodyPr/>
            <a:lstStyle/>
            <a:p>
              <a:pPr>
                <a:defRPr/>
              </a:pPr>
              <a:endParaRPr lang="en-US"/>
            </a:p>
          </p:txBody>
        </p:sp>
        <p:sp>
          <p:nvSpPr>
            <p:cNvPr id="19" name="Freeform 65"/>
            <p:cNvSpPr>
              <a:spLocks/>
            </p:cNvSpPr>
            <p:nvPr userDrawn="1"/>
          </p:nvSpPr>
          <p:spPr bwMode="auto">
            <a:xfrm>
              <a:off x="8169275" y="484188"/>
              <a:ext cx="158750" cy="60325"/>
            </a:xfrm>
            <a:custGeom>
              <a:avLst/>
              <a:gdLst/>
              <a:ahLst/>
              <a:cxnLst>
                <a:cxn ang="0">
                  <a:pos x="3" y="38"/>
                </a:cxn>
                <a:cxn ang="0">
                  <a:pos x="100" y="5"/>
                </a:cxn>
                <a:cxn ang="0">
                  <a:pos x="99" y="4"/>
                </a:cxn>
                <a:cxn ang="0">
                  <a:pos x="99" y="3"/>
                </a:cxn>
                <a:cxn ang="0">
                  <a:pos x="99" y="1"/>
                </a:cxn>
                <a:cxn ang="0">
                  <a:pos x="99" y="0"/>
                </a:cxn>
                <a:cxn ang="0">
                  <a:pos x="0" y="32"/>
                </a:cxn>
                <a:cxn ang="0">
                  <a:pos x="2" y="34"/>
                </a:cxn>
                <a:cxn ang="0">
                  <a:pos x="3" y="35"/>
                </a:cxn>
                <a:cxn ang="0">
                  <a:pos x="3" y="36"/>
                </a:cxn>
                <a:cxn ang="0">
                  <a:pos x="3" y="38"/>
                </a:cxn>
              </a:cxnLst>
              <a:rect l="0" t="0" r="r" b="b"/>
              <a:pathLst>
                <a:path w="100" h="38">
                  <a:moveTo>
                    <a:pt x="3" y="38"/>
                  </a:moveTo>
                  <a:lnTo>
                    <a:pt x="100" y="5"/>
                  </a:lnTo>
                  <a:lnTo>
                    <a:pt x="99" y="4"/>
                  </a:lnTo>
                  <a:lnTo>
                    <a:pt x="99" y="3"/>
                  </a:lnTo>
                  <a:lnTo>
                    <a:pt x="99" y="1"/>
                  </a:lnTo>
                  <a:lnTo>
                    <a:pt x="99" y="0"/>
                  </a:lnTo>
                  <a:lnTo>
                    <a:pt x="0" y="32"/>
                  </a:lnTo>
                  <a:lnTo>
                    <a:pt x="2" y="34"/>
                  </a:lnTo>
                  <a:lnTo>
                    <a:pt x="3" y="35"/>
                  </a:lnTo>
                  <a:lnTo>
                    <a:pt x="3" y="36"/>
                  </a:lnTo>
                  <a:lnTo>
                    <a:pt x="3"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0" name="Freeform 66"/>
            <p:cNvSpPr>
              <a:spLocks/>
            </p:cNvSpPr>
            <p:nvPr userDrawn="1"/>
          </p:nvSpPr>
          <p:spPr bwMode="auto">
            <a:xfrm>
              <a:off x="7905750" y="479426"/>
              <a:ext cx="911226" cy="544513"/>
            </a:xfrm>
            <a:custGeom>
              <a:avLst/>
              <a:gdLst/>
              <a:ahLst/>
              <a:cxnLst>
                <a:cxn ang="0">
                  <a:pos x="542" y="158"/>
                </a:cxn>
                <a:cxn ang="0">
                  <a:pos x="563" y="135"/>
                </a:cxn>
                <a:cxn ang="0">
                  <a:pos x="573" y="103"/>
                </a:cxn>
                <a:cxn ang="0">
                  <a:pos x="570" y="60"/>
                </a:cxn>
                <a:cxn ang="0">
                  <a:pos x="567" y="61"/>
                </a:cxn>
                <a:cxn ang="0">
                  <a:pos x="563" y="71"/>
                </a:cxn>
                <a:cxn ang="0">
                  <a:pos x="540" y="73"/>
                </a:cxn>
                <a:cxn ang="0">
                  <a:pos x="514" y="73"/>
                </a:cxn>
                <a:cxn ang="0">
                  <a:pos x="504" y="72"/>
                </a:cxn>
                <a:cxn ang="0">
                  <a:pos x="496" y="55"/>
                </a:cxn>
                <a:cxn ang="0">
                  <a:pos x="491" y="2"/>
                </a:cxn>
                <a:cxn ang="0">
                  <a:pos x="478" y="0"/>
                </a:cxn>
                <a:cxn ang="0">
                  <a:pos x="458" y="1"/>
                </a:cxn>
                <a:cxn ang="0">
                  <a:pos x="441" y="5"/>
                </a:cxn>
                <a:cxn ang="0">
                  <a:pos x="110" y="60"/>
                </a:cxn>
                <a:cxn ang="0">
                  <a:pos x="95" y="59"/>
                </a:cxn>
                <a:cxn ang="0">
                  <a:pos x="16" y="29"/>
                </a:cxn>
                <a:cxn ang="0">
                  <a:pos x="3" y="74"/>
                </a:cxn>
                <a:cxn ang="0">
                  <a:pos x="0" y="107"/>
                </a:cxn>
                <a:cxn ang="0">
                  <a:pos x="1" y="129"/>
                </a:cxn>
                <a:cxn ang="0">
                  <a:pos x="15" y="194"/>
                </a:cxn>
                <a:cxn ang="0">
                  <a:pos x="45" y="257"/>
                </a:cxn>
                <a:cxn ang="0">
                  <a:pos x="91" y="309"/>
                </a:cxn>
                <a:cxn ang="0">
                  <a:pos x="170" y="270"/>
                </a:cxn>
                <a:cxn ang="0">
                  <a:pos x="163" y="289"/>
                </a:cxn>
                <a:cxn ang="0">
                  <a:pos x="193" y="312"/>
                </a:cxn>
                <a:cxn ang="0">
                  <a:pos x="179" y="329"/>
                </a:cxn>
                <a:cxn ang="0">
                  <a:pos x="157" y="329"/>
                </a:cxn>
                <a:cxn ang="0">
                  <a:pos x="119" y="327"/>
                </a:cxn>
                <a:cxn ang="0">
                  <a:pos x="140" y="335"/>
                </a:cxn>
                <a:cxn ang="0">
                  <a:pos x="162" y="341"/>
                </a:cxn>
                <a:cxn ang="0">
                  <a:pos x="187" y="343"/>
                </a:cxn>
                <a:cxn ang="0">
                  <a:pos x="204" y="343"/>
                </a:cxn>
                <a:cxn ang="0">
                  <a:pos x="221" y="341"/>
                </a:cxn>
                <a:cxn ang="0">
                  <a:pos x="237" y="338"/>
                </a:cxn>
                <a:cxn ang="0">
                  <a:pos x="271" y="328"/>
                </a:cxn>
                <a:cxn ang="0">
                  <a:pos x="309" y="312"/>
                </a:cxn>
                <a:cxn ang="0">
                  <a:pos x="339" y="293"/>
                </a:cxn>
                <a:cxn ang="0">
                  <a:pos x="353" y="279"/>
                </a:cxn>
                <a:cxn ang="0">
                  <a:pos x="286" y="282"/>
                </a:cxn>
                <a:cxn ang="0">
                  <a:pos x="353" y="257"/>
                </a:cxn>
                <a:cxn ang="0">
                  <a:pos x="361" y="249"/>
                </a:cxn>
                <a:cxn ang="0">
                  <a:pos x="371" y="239"/>
                </a:cxn>
                <a:cxn ang="0">
                  <a:pos x="393" y="180"/>
                </a:cxn>
                <a:cxn ang="0">
                  <a:pos x="415" y="156"/>
                </a:cxn>
                <a:cxn ang="0">
                  <a:pos x="428" y="162"/>
                </a:cxn>
                <a:cxn ang="0">
                  <a:pos x="417" y="192"/>
                </a:cxn>
                <a:cxn ang="0">
                  <a:pos x="396" y="216"/>
                </a:cxn>
                <a:cxn ang="0">
                  <a:pos x="380" y="247"/>
                </a:cxn>
                <a:cxn ang="0">
                  <a:pos x="380" y="256"/>
                </a:cxn>
                <a:cxn ang="0">
                  <a:pos x="416" y="214"/>
                </a:cxn>
                <a:cxn ang="0">
                  <a:pos x="451" y="182"/>
                </a:cxn>
                <a:cxn ang="0">
                  <a:pos x="500" y="167"/>
                </a:cxn>
                <a:cxn ang="0">
                  <a:pos x="518" y="166"/>
                </a:cxn>
              </a:cxnLst>
              <a:rect l="0" t="0" r="r" b="b"/>
              <a:pathLst>
                <a:path w="574" h="343">
                  <a:moveTo>
                    <a:pt x="518" y="166"/>
                  </a:moveTo>
                  <a:lnTo>
                    <a:pt x="525" y="165"/>
                  </a:lnTo>
                  <a:lnTo>
                    <a:pt x="531" y="164"/>
                  </a:lnTo>
                  <a:lnTo>
                    <a:pt x="537" y="161"/>
                  </a:lnTo>
                  <a:lnTo>
                    <a:pt x="542" y="158"/>
                  </a:lnTo>
                  <a:lnTo>
                    <a:pt x="547" y="154"/>
                  </a:lnTo>
                  <a:lnTo>
                    <a:pt x="552" y="150"/>
                  </a:lnTo>
                  <a:lnTo>
                    <a:pt x="556" y="145"/>
                  </a:lnTo>
                  <a:lnTo>
                    <a:pt x="560" y="140"/>
                  </a:lnTo>
                  <a:lnTo>
                    <a:pt x="563" y="135"/>
                  </a:lnTo>
                  <a:lnTo>
                    <a:pt x="566" y="129"/>
                  </a:lnTo>
                  <a:lnTo>
                    <a:pt x="568" y="122"/>
                  </a:lnTo>
                  <a:lnTo>
                    <a:pt x="570" y="116"/>
                  </a:lnTo>
                  <a:lnTo>
                    <a:pt x="572" y="109"/>
                  </a:lnTo>
                  <a:lnTo>
                    <a:pt x="573" y="103"/>
                  </a:lnTo>
                  <a:lnTo>
                    <a:pt x="574" y="96"/>
                  </a:lnTo>
                  <a:lnTo>
                    <a:pt x="574" y="89"/>
                  </a:lnTo>
                  <a:lnTo>
                    <a:pt x="574" y="79"/>
                  </a:lnTo>
                  <a:lnTo>
                    <a:pt x="572" y="69"/>
                  </a:lnTo>
                  <a:lnTo>
                    <a:pt x="570" y="60"/>
                  </a:lnTo>
                  <a:lnTo>
                    <a:pt x="567" y="51"/>
                  </a:lnTo>
                  <a:lnTo>
                    <a:pt x="567" y="55"/>
                  </a:lnTo>
                  <a:lnTo>
                    <a:pt x="567" y="57"/>
                  </a:lnTo>
                  <a:lnTo>
                    <a:pt x="567" y="59"/>
                  </a:lnTo>
                  <a:lnTo>
                    <a:pt x="567" y="61"/>
                  </a:lnTo>
                  <a:lnTo>
                    <a:pt x="567" y="64"/>
                  </a:lnTo>
                  <a:lnTo>
                    <a:pt x="567" y="66"/>
                  </a:lnTo>
                  <a:lnTo>
                    <a:pt x="566" y="68"/>
                  </a:lnTo>
                  <a:lnTo>
                    <a:pt x="565" y="70"/>
                  </a:lnTo>
                  <a:lnTo>
                    <a:pt x="563" y="71"/>
                  </a:lnTo>
                  <a:lnTo>
                    <a:pt x="560" y="72"/>
                  </a:lnTo>
                  <a:lnTo>
                    <a:pt x="557" y="73"/>
                  </a:lnTo>
                  <a:lnTo>
                    <a:pt x="552" y="73"/>
                  </a:lnTo>
                  <a:lnTo>
                    <a:pt x="547" y="73"/>
                  </a:lnTo>
                  <a:lnTo>
                    <a:pt x="540" y="73"/>
                  </a:lnTo>
                  <a:lnTo>
                    <a:pt x="534" y="73"/>
                  </a:lnTo>
                  <a:lnTo>
                    <a:pt x="527" y="73"/>
                  </a:lnTo>
                  <a:lnTo>
                    <a:pt x="522" y="73"/>
                  </a:lnTo>
                  <a:lnTo>
                    <a:pt x="517" y="73"/>
                  </a:lnTo>
                  <a:lnTo>
                    <a:pt x="514" y="73"/>
                  </a:lnTo>
                  <a:lnTo>
                    <a:pt x="512" y="73"/>
                  </a:lnTo>
                  <a:lnTo>
                    <a:pt x="511" y="73"/>
                  </a:lnTo>
                  <a:lnTo>
                    <a:pt x="510" y="73"/>
                  </a:lnTo>
                  <a:lnTo>
                    <a:pt x="507" y="73"/>
                  </a:lnTo>
                  <a:lnTo>
                    <a:pt x="504" y="72"/>
                  </a:lnTo>
                  <a:lnTo>
                    <a:pt x="501" y="71"/>
                  </a:lnTo>
                  <a:lnTo>
                    <a:pt x="498" y="68"/>
                  </a:lnTo>
                  <a:lnTo>
                    <a:pt x="497" y="65"/>
                  </a:lnTo>
                  <a:lnTo>
                    <a:pt x="496" y="61"/>
                  </a:lnTo>
                  <a:lnTo>
                    <a:pt x="496" y="55"/>
                  </a:lnTo>
                  <a:lnTo>
                    <a:pt x="496" y="40"/>
                  </a:lnTo>
                  <a:lnTo>
                    <a:pt x="495" y="21"/>
                  </a:lnTo>
                  <a:lnTo>
                    <a:pt x="495" y="2"/>
                  </a:lnTo>
                  <a:lnTo>
                    <a:pt x="493" y="2"/>
                  </a:lnTo>
                  <a:lnTo>
                    <a:pt x="491" y="2"/>
                  </a:lnTo>
                  <a:lnTo>
                    <a:pt x="488" y="1"/>
                  </a:lnTo>
                  <a:lnTo>
                    <a:pt x="486" y="1"/>
                  </a:lnTo>
                  <a:lnTo>
                    <a:pt x="483" y="1"/>
                  </a:lnTo>
                  <a:lnTo>
                    <a:pt x="480" y="0"/>
                  </a:lnTo>
                  <a:lnTo>
                    <a:pt x="478" y="0"/>
                  </a:lnTo>
                  <a:lnTo>
                    <a:pt x="476" y="0"/>
                  </a:lnTo>
                  <a:lnTo>
                    <a:pt x="471" y="0"/>
                  </a:lnTo>
                  <a:lnTo>
                    <a:pt x="467" y="0"/>
                  </a:lnTo>
                  <a:lnTo>
                    <a:pt x="462" y="0"/>
                  </a:lnTo>
                  <a:lnTo>
                    <a:pt x="458" y="1"/>
                  </a:lnTo>
                  <a:lnTo>
                    <a:pt x="454" y="1"/>
                  </a:lnTo>
                  <a:lnTo>
                    <a:pt x="449" y="2"/>
                  </a:lnTo>
                  <a:lnTo>
                    <a:pt x="445" y="3"/>
                  </a:lnTo>
                  <a:lnTo>
                    <a:pt x="441" y="5"/>
                  </a:lnTo>
                  <a:lnTo>
                    <a:pt x="441" y="5"/>
                  </a:lnTo>
                  <a:lnTo>
                    <a:pt x="436" y="119"/>
                  </a:lnTo>
                  <a:lnTo>
                    <a:pt x="252" y="282"/>
                  </a:lnTo>
                  <a:lnTo>
                    <a:pt x="112" y="238"/>
                  </a:lnTo>
                  <a:lnTo>
                    <a:pt x="96" y="65"/>
                  </a:lnTo>
                  <a:lnTo>
                    <a:pt x="110" y="60"/>
                  </a:lnTo>
                  <a:lnTo>
                    <a:pt x="110" y="59"/>
                  </a:lnTo>
                  <a:lnTo>
                    <a:pt x="110" y="57"/>
                  </a:lnTo>
                  <a:lnTo>
                    <a:pt x="110" y="55"/>
                  </a:lnTo>
                  <a:lnTo>
                    <a:pt x="111" y="54"/>
                  </a:lnTo>
                  <a:lnTo>
                    <a:pt x="95" y="59"/>
                  </a:lnTo>
                  <a:lnTo>
                    <a:pt x="57" y="55"/>
                  </a:lnTo>
                  <a:lnTo>
                    <a:pt x="24" y="19"/>
                  </a:lnTo>
                  <a:lnTo>
                    <a:pt x="23" y="14"/>
                  </a:lnTo>
                  <a:lnTo>
                    <a:pt x="19" y="22"/>
                  </a:lnTo>
                  <a:lnTo>
                    <a:pt x="16" y="29"/>
                  </a:lnTo>
                  <a:lnTo>
                    <a:pt x="12" y="37"/>
                  </a:lnTo>
                  <a:lnTo>
                    <a:pt x="10" y="46"/>
                  </a:lnTo>
                  <a:lnTo>
                    <a:pt x="7" y="55"/>
                  </a:lnTo>
                  <a:lnTo>
                    <a:pt x="5" y="64"/>
                  </a:lnTo>
                  <a:lnTo>
                    <a:pt x="3" y="74"/>
                  </a:lnTo>
                  <a:lnTo>
                    <a:pt x="1" y="84"/>
                  </a:lnTo>
                  <a:lnTo>
                    <a:pt x="1" y="90"/>
                  </a:lnTo>
                  <a:lnTo>
                    <a:pt x="0" y="95"/>
                  </a:lnTo>
                  <a:lnTo>
                    <a:pt x="0" y="101"/>
                  </a:lnTo>
                  <a:lnTo>
                    <a:pt x="0" y="107"/>
                  </a:lnTo>
                  <a:lnTo>
                    <a:pt x="0" y="110"/>
                  </a:lnTo>
                  <a:lnTo>
                    <a:pt x="0" y="112"/>
                  </a:lnTo>
                  <a:lnTo>
                    <a:pt x="0" y="114"/>
                  </a:lnTo>
                  <a:lnTo>
                    <a:pt x="0" y="117"/>
                  </a:lnTo>
                  <a:lnTo>
                    <a:pt x="1" y="129"/>
                  </a:lnTo>
                  <a:lnTo>
                    <a:pt x="2" y="141"/>
                  </a:lnTo>
                  <a:lnTo>
                    <a:pt x="4" y="154"/>
                  </a:lnTo>
                  <a:lnTo>
                    <a:pt x="7" y="168"/>
                  </a:lnTo>
                  <a:lnTo>
                    <a:pt x="10" y="181"/>
                  </a:lnTo>
                  <a:lnTo>
                    <a:pt x="15" y="194"/>
                  </a:lnTo>
                  <a:lnTo>
                    <a:pt x="19" y="207"/>
                  </a:lnTo>
                  <a:lnTo>
                    <a:pt x="25" y="220"/>
                  </a:lnTo>
                  <a:lnTo>
                    <a:pt x="31" y="233"/>
                  </a:lnTo>
                  <a:lnTo>
                    <a:pt x="37" y="245"/>
                  </a:lnTo>
                  <a:lnTo>
                    <a:pt x="45" y="257"/>
                  </a:lnTo>
                  <a:lnTo>
                    <a:pt x="53" y="269"/>
                  </a:lnTo>
                  <a:lnTo>
                    <a:pt x="61" y="280"/>
                  </a:lnTo>
                  <a:lnTo>
                    <a:pt x="71" y="290"/>
                  </a:lnTo>
                  <a:lnTo>
                    <a:pt x="81" y="300"/>
                  </a:lnTo>
                  <a:lnTo>
                    <a:pt x="91" y="309"/>
                  </a:lnTo>
                  <a:lnTo>
                    <a:pt x="143" y="294"/>
                  </a:lnTo>
                  <a:lnTo>
                    <a:pt x="149" y="281"/>
                  </a:lnTo>
                  <a:lnTo>
                    <a:pt x="156" y="272"/>
                  </a:lnTo>
                  <a:lnTo>
                    <a:pt x="163" y="270"/>
                  </a:lnTo>
                  <a:lnTo>
                    <a:pt x="170" y="270"/>
                  </a:lnTo>
                  <a:lnTo>
                    <a:pt x="177" y="272"/>
                  </a:lnTo>
                  <a:lnTo>
                    <a:pt x="182" y="276"/>
                  </a:lnTo>
                  <a:lnTo>
                    <a:pt x="185" y="279"/>
                  </a:lnTo>
                  <a:lnTo>
                    <a:pt x="187" y="280"/>
                  </a:lnTo>
                  <a:lnTo>
                    <a:pt x="163" y="289"/>
                  </a:lnTo>
                  <a:lnTo>
                    <a:pt x="171" y="312"/>
                  </a:lnTo>
                  <a:lnTo>
                    <a:pt x="194" y="306"/>
                  </a:lnTo>
                  <a:lnTo>
                    <a:pt x="194" y="307"/>
                  </a:lnTo>
                  <a:lnTo>
                    <a:pt x="194" y="309"/>
                  </a:lnTo>
                  <a:lnTo>
                    <a:pt x="193" y="312"/>
                  </a:lnTo>
                  <a:lnTo>
                    <a:pt x="192" y="315"/>
                  </a:lnTo>
                  <a:lnTo>
                    <a:pt x="190" y="318"/>
                  </a:lnTo>
                  <a:lnTo>
                    <a:pt x="188" y="322"/>
                  </a:lnTo>
                  <a:lnTo>
                    <a:pt x="184" y="326"/>
                  </a:lnTo>
                  <a:lnTo>
                    <a:pt x="179" y="329"/>
                  </a:lnTo>
                  <a:lnTo>
                    <a:pt x="175" y="331"/>
                  </a:lnTo>
                  <a:lnTo>
                    <a:pt x="170" y="331"/>
                  </a:lnTo>
                  <a:lnTo>
                    <a:pt x="165" y="331"/>
                  </a:lnTo>
                  <a:lnTo>
                    <a:pt x="161" y="330"/>
                  </a:lnTo>
                  <a:lnTo>
                    <a:pt x="157" y="329"/>
                  </a:lnTo>
                  <a:lnTo>
                    <a:pt x="154" y="327"/>
                  </a:lnTo>
                  <a:lnTo>
                    <a:pt x="151" y="324"/>
                  </a:lnTo>
                  <a:lnTo>
                    <a:pt x="149" y="321"/>
                  </a:lnTo>
                  <a:lnTo>
                    <a:pt x="148" y="318"/>
                  </a:lnTo>
                  <a:lnTo>
                    <a:pt x="119" y="327"/>
                  </a:lnTo>
                  <a:lnTo>
                    <a:pt x="123" y="329"/>
                  </a:lnTo>
                  <a:lnTo>
                    <a:pt x="127" y="330"/>
                  </a:lnTo>
                  <a:lnTo>
                    <a:pt x="131" y="332"/>
                  </a:lnTo>
                  <a:lnTo>
                    <a:pt x="135" y="334"/>
                  </a:lnTo>
                  <a:lnTo>
                    <a:pt x="140" y="335"/>
                  </a:lnTo>
                  <a:lnTo>
                    <a:pt x="144" y="337"/>
                  </a:lnTo>
                  <a:lnTo>
                    <a:pt x="149" y="338"/>
                  </a:lnTo>
                  <a:lnTo>
                    <a:pt x="153" y="339"/>
                  </a:lnTo>
                  <a:lnTo>
                    <a:pt x="158" y="340"/>
                  </a:lnTo>
                  <a:lnTo>
                    <a:pt x="162" y="341"/>
                  </a:lnTo>
                  <a:lnTo>
                    <a:pt x="167" y="342"/>
                  </a:lnTo>
                  <a:lnTo>
                    <a:pt x="172" y="343"/>
                  </a:lnTo>
                  <a:lnTo>
                    <a:pt x="177" y="343"/>
                  </a:lnTo>
                  <a:lnTo>
                    <a:pt x="182" y="343"/>
                  </a:lnTo>
                  <a:lnTo>
                    <a:pt x="187" y="343"/>
                  </a:lnTo>
                  <a:lnTo>
                    <a:pt x="192" y="343"/>
                  </a:lnTo>
                  <a:lnTo>
                    <a:pt x="195" y="343"/>
                  </a:lnTo>
                  <a:lnTo>
                    <a:pt x="198" y="343"/>
                  </a:lnTo>
                  <a:lnTo>
                    <a:pt x="201" y="343"/>
                  </a:lnTo>
                  <a:lnTo>
                    <a:pt x="204" y="343"/>
                  </a:lnTo>
                  <a:lnTo>
                    <a:pt x="208" y="343"/>
                  </a:lnTo>
                  <a:lnTo>
                    <a:pt x="211" y="343"/>
                  </a:lnTo>
                  <a:lnTo>
                    <a:pt x="214" y="342"/>
                  </a:lnTo>
                  <a:lnTo>
                    <a:pt x="217" y="342"/>
                  </a:lnTo>
                  <a:lnTo>
                    <a:pt x="221" y="341"/>
                  </a:lnTo>
                  <a:lnTo>
                    <a:pt x="224" y="341"/>
                  </a:lnTo>
                  <a:lnTo>
                    <a:pt x="227" y="340"/>
                  </a:lnTo>
                  <a:lnTo>
                    <a:pt x="231" y="339"/>
                  </a:lnTo>
                  <a:lnTo>
                    <a:pt x="234" y="339"/>
                  </a:lnTo>
                  <a:lnTo>
                    <a:pt x="237" y="338"/>
                  </a:lnTo>
                  <a:lnTo>
                    <a:pt x="241" y="337"/>
                  </a:lnTo>
                  <a:lnTo>
                    <a:pt x="244" y="336"/>
                  </a:lnTo>
                  <a:lnTo>
                    <a:pt x="254" y="334"/>
                  </a:lnTo>
                  <a:lnTo>
                    <a:pt x="263" y="331"/>
                  </a:lnTo>
                  <a:lnTo>
                    <a:pt x="271" y="328"/>
                  </a:lnTo>
                  <a:lnTo>
                    <a:pt x="279" y="325"/>
                  </a:lnTo>
                  <a:lnTo>
                    <a:pt x="287" y="322"/>
                  </a:lnTo>
                  <a:lnTo>
                    <a:pt x="295" y="319"/>
                  </a:lnTo>
                  <a:lnTo>
                    <a:pt x="302" y="315"/>
                  </a:lnTo>
                  <a:lnTo>
                    <a:pt x="309" y="312"/>
                  </a:lnTo>
                  <a:lnTo>
                    <a:pt x="315" y="308"/>
                  </a:lnTo>
                  <a:lnTo>
                    <a:pt x="322" y="304"/>
                  </a:lnTo>
                  <a:lnTo>
                    <a:pt x="328" y="301"/>
                  </a:lnTo>
                  <a:lnTo>
                    <a:pt x="334" y="297"/>
                  </a:lnTo>
                  <a:lnTo>
                    <a:pt x="339" y="293"/>
                  </a:lnTo>
                  <a:lnTo>
                    <a:pt x="344" y="289"/>
                  </a:lnTo>
                  <a:lnTo>
                    <a:pt x="349" y="285"/>
                  </a:lnTo>
                  <a:lnTo>
                    <a:pt x="354" y="281"/>
                  </a:lnTo>
                  <a:lnTo>
                    <a:pt x="354" y="280"/>
                  </a:lnTo>
                  <a:lnTo>
                    <a:pt x="353" y="279"/>
                  </a:lnTo>
                  <a:lnTo>
                    <a:pt x="353" y="279"/>
                  </a:lnTo>
                  <a:lnTo>
                    <a:pt x="352" y="278"/>
                  </a:lnTo>
                  <a:lnTo>
                    <a:pt x="343" y="282"/>
                  </a:lnTo>
                  <a:lnTo>
                    <a:pt x="288" y="288"/>
                  </a:lnTo>
                  <a:lnTo>
                    <a:pt x="286" y="282"/>
                  </a:lnTo>
                  <a:lnTo>
                    <a:pt x="345" y="262"/>
                  </a:lnTo>
                  <a:lnTo>
                    <a:pt x="351" y="261"/>
                  </a:lnTo>
                  <a:lnTo>
                    <a:pt x="352" y="260"/>
                  </a:lnTo>
                  <a:lnTo>
                    <a:pt x="352" y="259"/>
                  </a:lnTo>
                  <a:lnTo>
                    <a:pt x="353" y="257"/>
                  </a:lnTo>
                  <a:lnTo>
                    <a:pt x="354" y="256"/>
                  </a:lnTo>
                  <a:lnTo>
                    <a:pt x="355" y="254"/>
                  </a:lnTo>
                  <a:lnTo>
                    <a:pt x="357" y="252"/>
                  </a:lnTo>
                  <a:lnTo>
                    <a:pt x="359" y="250"/>
                  </a:lnTo>
                  <a:lnTo>
                    <a:pt x="361" y="249"/>
                  </a:lnTo>
                  <a:lnTo>
                    <a:pt x="363" y="248"/>
                  </a:lnTo>
                  <a:lnTo>
                    <a:pt x="365" y="248"/>
                  </a:lnTo>
                  <a:lnTo>
                    <a:pt x="367" y="248"/>
                  </a:lnTo>
                  <a:lnTo>
                    <a:pt x="369" y="248"/>
                  </a:lnTo>
                  <a:lnTo>
                    <a:pt x="371" y="239"/>
                  </a:lnTo>
                  <a:lnTo>
                    <a:pt x="374" y="229"/>
                  </a:lnTo>
                  <a:lnTo>
                    <a:pt x="377" y="217"/>
                  </a:lnTo>
                  <a:lnTo>
                    <a:pt x="381" y="205"/>
                  </a:lnTo>
                  <a:lnTo>
                    <a:pt x="387" y="192"/>
                  </a:lnTo>
                  <a:lnTo>
                    <a:pt x="393" y="180"/>
                  </a:lnTo>
                  <a:lnTo>
                    <a:pt x="401" y="169"/>
                  </a:lnTo>
                  <a:lnTo>
                    <a:pt x="410" y="159"/>
                  </a:lnTo>
                  <a:lnTo>
                    <a:pt x="410" y="158"/>
                  </a:lnTo>
                  <a:lnTo>
                    <a:pt x="412" y="157"/>
                  </a:lnTo>
                  <a:lnTo>
                    <a:pt x="415" y="156"/>
                  </a:lnTo>
                  <a:lnTo>
                    <a:pt x="418" y="155"/>
                  </a:lnTo>
                  <a:lnTo>
                    <a:pt x="421" y="154"/>
                  </a:lnTo>
                  <a:lnTo>
                    <a:pt x="424" y="155"/>
                  </a:lnTo>
                  <a:lnTo>
                    <a:pt x="427" y="157"/>
                  </a:lnTo>
                  <a:lnTo>
                    <a:pt x="428" y="162"/>
                  </a:lnTo>
                  <a:lnTo>
                    <a:pt x="428" y="168"/>
                  </a:lnTo>
                  <a:lnTo>
                    <a:pt x="427" y="174"/>
                  </a:lnTo>
                  <a:lnTo>
                    <a:pt x="424" y="180"/>
                  </a:lnTo>
                  <a:lnTo>
                    <a:pt x="421" y="186"/>
                  </a:lnTo>
                  <a:lnTo>
                    <a:pt x="417" y="192"/>
                  </a:lnTo>
                  <a:lnTo>
                    <a:pt x="412" y="198"/>
                  </a:lnTo>
                  <a:lnTo>
                    <a:pt x="407" y="203"/>
                  </a:lnTo>
                  <a:lnTo>
                    <a:pt x="403" y="207"/>
                  </a:lnTo>
                  <a:lnTo>
                    <a:pt x="399" y="211"/>
                  </a:lnTo>
                  <a:lnTo>
                    <a:pt x="396" y="216"/>
                  </a:lnTo>
                  <a:lnTo>
                    <a:pt x="392" y="222"/>
                  </a:lnTo>
                  <a:lnTo>
                    <a:pt x="388" y="228"/>
                  </a:lnTo>
                  <a:lnTo>
                    <a:pt x="385" y="235"/>
                  </a:lnTo>
                  <a:lnTo>
                    <a:pt x="382" y="241"/>
                  </a:lnTo>
                  <a:lnTo>
                    <a:pt x="380" y="247"/>
                  </a:lnTo>
                  <a:lnTo>
                    <a:pt x="378" y="252"/>
                  </a:lnTo>
                  <a:lnTo>
                    <a:pt x="378" y="253"/>
                  </a:lnTo>
                  <a:lnTo>
                    <a:pt x="379" y="254"/>
                  </a:lnTo>
                  <a:lnTo>
                    <a:pt x="380" y="255"/>
                  </a:lnTo>
                  <a:lnTo>
                    <a:pt x="380" y="256"/>
                  </a:lnTo>
                  <a:lnTo>
                    <a:pt x="388" y="247"/>
                  </a:lnTo>
                  <a:lnTo>
                    <a:pt x="395" y="239"/>
                  </a:lnTo>
                  <a:lnTo>
                    <a:pt x="402" y="230"/>
                  </a:lnTo>
                  <a:lnTo>
                    <a:pt x="409" y="222"/>
                  </a:lnTo>
                  <a:lnTo>
                    <a:pt x="416" y="214"/>
                  </a:lnTo>
                  <a:lnTo>
                    <a:pt x="422" y="207"/>
                  </a:lnTo>
                  <a:lnTo>
                    <a:pt x="429" y="200"/>
                  </a:lnTo>
                  <a:lnTo>
                    <a:pt x="436" y="193"/>
                  </a:lnTo>
                  <a:lnTo>
                    <a:pt x="443" y="187"/>
                  </a:lnTo>
                  <a:lnTo>
                    <a:pt x="451" y="182"/>
                  </a:lnTo>
                  <a:lnTo>
                    <a:pt x="459" y="177"/>
                  </a:lnTo>
                  <a:lnTo>
                    <a:pt x="468" y="173"/>
                  </a:lnTo>
                  <a:lnTo>
                    <a:pt x="478" y="170"/>
                  </a:lnTo>
                  <a:lnTo>
                    <a:pt x="489" y="168"/>
                  </a:lnTo>
                  <a:lnTo>
                    <a:pt x="500" y="167"/>
                  </a:lnTo>
                  <a:lnTo>
                    <a:pt x="513" y="166"/>
                  </a:lnTo>
                  <a:lnTo>
                    <a:pt x="514" y="166"/>
                  </a:lnTo>
                  <a:lnTo>
                    <a:pt x="516" y="166"/>
                  </a:lnTo>
                  <a:lnTo>
                    <a:pt x="517" y="166"/>
                  </a:lnTo>
                  <a:lnTo>
                    <a:pt x="518" y="16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1" name="Freeform 67"/>
            <p:cNvSpPr>
              <a:spLocks/>
            </p:cNvSpPr>
            <p:nvPr userDrawn="1"/>
          </p:nvSpPr>
          <p:spPr bwMode="auto">
            <a:xfrm>
              <a:off x="8458200" y="473076"/>
              <a:ext cx="147638" cy="68263"/>
            </a:xfrm>
            <a:custGeom>
              <a:avLst/>
              <a:gdLst/>
              <a:ahLst/>
              <a:cxnLst>
                <a:cxn ang="0">
                  <a:pos x="93" y="9"/>
                </a:cxn>
                <a:cxn ang="0">
                  <a:pos x="27" y="0"/>
                </a:cxn>
                <a:cxn ang="0">
                  <a:pos x="0" y="43"/>
                </a:cxn>
                <a:cxn ang="0">
                  <a:pos x="7" y="42"/>
                </a:cxn>
                <a:cxn ang="0">
                  <a:pos x="13" y="42"/>
                </a:cxn>
                <a:cxn ang="0">
                  <a:pos x="19" y="41"/>
                </a:cxn>
                <a:cxn ang="0">
                  <a:pos x="26" y="39"/>
                </a:cxn>
                <a:cxn ang="0">
                  <a:pos x="32" y="38"/>
                </a:cxn>
                <a:cxn ang="0">
                  <a:pos x="38" y="36"/>
                </a:cxn>
                <a:cxn ang="0">
                  <a:pos x="44" y="34"/>
                </a:cxn>
                <a:cxn ang="0">
                  <a:pos x="50" y="31"/>
                </a:cxn>
                <a:cxn ang="0">
                  <a:pos x="55" y="29"/>
                </a:cxn>
                <a:cxn ang="0">
                  <a:pos x="61" y="26"/>
                </a:cxn>
                <a:cxn ang="0">
                  <a:pos x="67" y="23"/>
                </a:cxn>
                <a:cxn ang="0">
                  <a:pos x="72" y="20"/>
                </a:cxn>
                <a:cxn ang="0">
                  <a:pos x="77" y="17"/>
                </a:cxn>
                <a:cxn ang="0">
                  <a:pos x="83" y="14"/>
                </a:cxn>
                <a:cxn ang="0">
                  <a:pos x="88" y="12"/>
                </a:cxn>
                <a:cxn ang="0">
                  <a:pos x="93" y="9"/>
                </a:cxn>
              </a:cxnLst>
              <a:rect l="0" t="0" r="r" b="b"/>
              <a:pathLst>
                <a:path w="93" h="43">
                  <a:moveTo>
                    <a:pt x="93" y="9"/>
                  </a:moveTo>
                  <a:lnTo>
                    <a:pt x="27" y="0"/>
                  </a:lnTo>
                  <a:lnTo>
                    <a:pt x="0" y="43"/>
                  </a:lnTo>
                  <a:lnTo>
                    <a:pt x="7" y="42"/>
                  </a:lnTo>
                  <a:lnTo>
                    <a:pt x="13" y="42"/>
                  </a:lnTo>
                  <a:lnTo>
                    <a:pt x="19" y="41"/>
                  </a:lnTo>
                  <a:lnTo>
                    <a:pt x="26" y="39"/>
                  </a:lnTo>
                  <a:lnTo>
                    <a:pt x="32" y="38"/>
                  </a:lnTo>
                  <a:lnTo>
                    <a:pt x="38" y="36"/>
                  </a:lnTo>
                  <a:lnTo>
                    <a:pt x="44" y="34"/>
                  </a:lnTo>
                  <a:lnTo>
                    <a:pt x="50" y="31"/>
                  </a:lnTo>
                  <a:lnTo>
                    <a:pt x="55" y="29"/>
                  </a:lnTo>
                  <a:lnTo>
                    <a:pt x="61" y="26"/>
                  </a:lnTo>
                  <a:lnTo>
                    <a:pt x="67" y="23"/>
                  </a:lnTo>
                  <a:lnTo>
                    <a:pt x="72" y="20"/>
                  </a:lnTo>
                  <a:lnTo>
                    <a:pt x="77" y="17"/>
                  </a:lnTo>
                  <a:lnTo>
                    <a:pt x="83" y="14"/>
                  </a:lnTo>
                  <a:lnTo>
                    <a:pt x="88" y="12"/>
                  </a:lnTo>
                  <a:lnTo>
                    <a:pt x="93" y="9"/>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3" name="Freeform 68"/>
            <p:cNvSpPr>
              <a:spLocks/>
            </p:cNvSpPr>
            <p:nvPr userDrawn="1"/>
          </p:nvSpPr>
          <p:spPr bwMode="auto">
            <a:xfrm>
              <a:off x="8410575" y="466726"/>
              <a:ext cx="90488" cy="74613"/>
            </a:xfrm>
            <a:custGeom>
              <a:avLst/>
              <a:gdLst/>
              <a:ahLst/>
              <a:cxnLst>
                <a:cxn ang="0">
                  <a:pos x="30" y="47"/>
                </a:cxn>
                <a:cxn ang="0">
                  <a:pos x="57" y="4"/>
                </a:cxn>
                <a:cxn ang="0">
                  <a:pos x="26" y="0"/>
                </a:cxn>
                <a:cxn ang="0">
                  <a:pos x="0" y="42"/>
                </a:cxn>
                <a:cxn ang="0">
                  <a:pos x="4" y="43"/>
                </a:cxn>
                <a:cxn ang="0">
                  <a:pos x="8" y="44"/>
                </a:cxn>
                <a:cxn ang="0">
                  <a:pos x="12" y="45"/>
                </a:cxn>
                <a:cxn ang="0">
                  <a:pos x="16" y="45"/>
                </a:cxn>
                <a:cxn ang="0">
                  <a:pos x="19" y="46"/>
                </a:cxn>
                <a:cxn ang="0">
                  <a:pos x="23" y="46"/>
                </a:cxn>
                <a:cxn ang="0">
                  <a:pos x="27" y="47"/>
                </a:cxn>
                <a:cxn ang="0">
                  <a:pos x="30" y="47"/>
                </a:cxn>
              </a:cxnLst>
              <a:rect l="0" t="0" r="r" b="b"/>
              <a:pathLst>
                <a:path w="57" h="47">
                  <a:moveTo>
                    <a:pt x="30" y="47"/>
                  </a:moveTo>
                  <a:lnTo>
                    <a:pt x="57" y="4"/>
                  </a:lnTo>
                  <a:lnTo>
                    <a:pt x="26" y="0"/>
                  </a:lnTo>
                  <a:lnTo>
                    <a:pt x="0" y="42"/>
                  </a:lnTo>
                  <a:lnTo>
                    <a:pt x="4" y="43"/>
                  </a:lnTo>
                  <a:lnTo>
                    <a:pt x="8" y="44"/>
                  </a:lnTo>
                  <a:lnTo>
                    <a:pt x="12" y="45"/>
                  </a:lnTo>
                  <a:lnTo>
                    <a:pt x="16" y="45"/>
                  </a:lnTo>
                  <a:lnTo>
                    <a:pt x="19" y="46"/>
                  </a:lnTo>
                  <a:lnTo>
                    <a:pt x="23" y="46"/>
                  </a:lnTo>
                  <a:lnTo>
                    <a:pt x="27" y="47"/>
                  </a:lnTo>
                  <a:lnTo>
                    <a:pt x="30" y="47"/>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4" name="Freeform 69"/>
            <p:cNvSpPr>
              <a:spLocks/>
            </p:cNvSpPr>
            <p:nvPr userDrawn="1"/>
          </p:nvSpPr>
          <p:spPr bwMode="auto">
            <a:xfrm>
              <a:off x="7964488" y="415926"/>
              <a:ext cx="87313" cy="131763"/>
            </a:xfrm>
            <a:custGeom>
              <a:avLst/>
              <a:gdLst/>
              <a:ahLst/>
              <a:cxnLst>
                <a:cxn ang="0">
                  <a:pos x="0" y="34"/>
                </a:cxn>
                <a:cxn ang="0">
                  <a:pos x="3" y="51"/>
                </a:cxn>
                <a:cxn ang="0">
                  <a:pos x="26" y="77"/>
                </a:cxn>
                <a:cxn ang="0">
                  <a:pos x="55" y="83"/>
                </a:cxn>
                <a:cxn ang="0">
                  <a:pos x="35" y="0"/>
                </a:cxn>
                <a:cxn ang="0">
                  <a:pos x="31" y="3"/>
                </a:cxn>
                <a:cxn ang="0">
                  <a:pos x="26" y="6"/>
                </a:cxn>
                <a:cxn ang="0">
                  <a:pos x="22" y="10"/>
                </a:cxn>
                <a:cxn ang="0">
                  <a:pos x="17" y="14"/>
                </a:cxn>
                <a:cxn ang="0">
                  <a:pos x="13" y="18"/>
                </a:cxn>
                <a:cxn ang="0">
                  <a:pos x="8" y="23"/>
                </a:cxn>
                <a:cxn ang="0">
                  <a:pos x="4" y="28"/>
                </a:cxn>
                <a:cxn ang="0">
                  <a:pos x="0" y="34"/>
                </a:cxn>
              </a:cxnLst>
              <a:rect l="0" t="0" r="r" b="b"/>
              <a:pathLst>
                <a:path w="55" h="83">
                  <a:moveTo>
                    <a:pt x="0" y="34"/>
                  </a:moveTo>
                  <a:lnTo>
                    <a:pt x="3" y="51"/>
                  </a:lnTo>
                  <a:lnTo>
                    <a:pt x="26" y="77"/>
                  </a:lnTo>
                  <a:lnTo>
                    <a:pt x="55" y="83"/>
                  </a:lnTo>
                  <a:lnTo>
                    <a:pt x="35" y="0"/>
                  </a:lnTo>
                  <a:lnTo>
                    <a:pt x="31" y="3"/>
                  </a:lnTo>
                  <a:lnTo>
                    <a:pt x="26" y="6"/>
                  </a:lnTo>
                  <a:lnTo>
                    <a:pt x="22" y="10"/>
                  </a:lnTo>
                  <a:lnTo>
                    <a:pt x="17" y="14"/>
                  </a:lnTo>
                  <a:lnTo>
                    <a:pt x="13" y="18"/>
                  </a:lnTo>
                  <a:lnTo>
                    <a:pt x="8" y="23"/>
                  </a:lnTo>
                  <a:lnTo>
                    <a:pt x="4" y="28"/>
                  </a:lnTo>
                  <a:lnTo>
                    <a:pt x="0" y="3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5" name="Freeform 70"/>
            <p:cNvSpPr>
              <a:spLocks/>
            </p:cNvSpPr>
            <p:nvPr userDrawn="1"/>
          </p:nvSpPr>
          <p:spPr bwMode="auto">
            <a:xfrm>
              <a:off x="8001000" y="457200"/>
              <a:ext cx="236538" cy="74613"/>
            </a:xfrm>
            <a:custGeom>
              <a:avLst/>
              <a:gdLst/>
              <a:ahLst/>
              <a:cxnLst>
                <a:cxn ang="0">
                  <a:pos x="0" y="38"/>
                </a:cxn>
                <a:cxn ang="0">
                  <a:pos x="7" y="47"/>
                </a:cxn>
                <a:cxn ang="0">
                  <a:pos x="149" y="6"/>
                </a:cxn>
                <a:cxn ang="0">
                  <a:pos x="148" y="4"/>
                </a:cxn>
                <a:cxn ang="0">
                  <a:pos x="147" y="3"/>
                </a:cxn>
                <a:cxn ang="0">
                  <a:pos x="145" y="2"/>
                </a:cxn>
                <a:cxn ang="0">
                  <a:pos x="144" y="0"/>
                </a:cxn>
                <a:cxn ang="0">
                  <a:pos x="0" y="38"/>
                </a:cxn>
              </a:cxnLst>
              <a:rect l="0" t="0" r="r" b="b"/>
              <a:pathLst>
                <a:path w="149" h="47">
                  <a:moveTo>
                    <a:pt x="0" y="38"/>
                  </a:moveTo>
                  <a:lnTo>
                    <a:pt x="7" y="47"/>
                  </a:lnTo>
                  <a:lnTo>
                    <a:pt x="149" y="6"/>
                  </a:lnTo>
                  <a:lnTo>
                    <a:pt x="148" y="4"/>
                  </a:lnTo>
                  <a:lnTo>
                    <a:pt x="147" y="3"/>
                  </a:lnTo>
                  <a:lnTo>
                    <a:pt x="145" y="2"/>
                  </a:lnTo>
                  <a:lnTo>
                    <a:pt x="144" y="0"/>
                  </a:lnTo>
                  <a:lnTo>
                    <a:pt x="0"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6" name="Freeform 71"/>
            <p:cNvSpPr>
              <a:spLocks/>
            </p:cNvSpPr>
            <p:nvPr userDrawn="1"/>
          </p:nvSpPr>
          <p:spPr bwMode="auto">
            <a:xfrm>
              <a:off x="8435975" y="830263"/>
              <a:ext cx="214313" cy="219075"/>
            </a:xfrm>
            <a:custGeom>
              <a:avLst/>
              <a:gdLst/>
              <a:ahLst/>
              <a:cxnLst>
                <a:cxn ang="0">
                  <a:pos x="20" y="60"/>
                </a:cxn>
                <a:cxn ang="0">
                  <a:pos x="21" y="61"/>
                </a:cxn>
                <a:cxn ang="0">
                  <a:pos x="17" y="69"/>
                </a:cxn>
                <a:cxn ang="0">
                  <a:pos x="4" y="138"/>
                </a:cxn>
                <a:cxn ang="0">
                  <a:pos x="34" y="67"/>
                </a:cxn>
                <a:cxn ang="0">
                  <a:pos x="38" y="66"/>
                </a:cxn>
                <a:cxn ang="0">
                  <a:pos x="41" y="65"/>
                </a:cxn>
                <a:cxn ang="0">
                  <a:pos x="44" y="62"/>
                </a:cxn>
                <a:cxn ang="0">
                  <a:pos x="46" y="59"/>
                </a:cxn>
                <a:cxn ang="0">
                  <a:pos x="49" y="54"/>
                </a:cxn>
                <a:cxn ang="0">
                  <a:pos x="49" y="50"/>
                </a:cxn>
                <a:cxn ang="0">
                  <a:pos x="56" y="50"/>
                </a:cxn>
                <a:cxn ang="0">
                  <a:pos x="64" y="50"/>
                </a:cxn>
                <a:cxn ang="0">
                  <a:pos x="74" y="49"/>
                </a:cxn>
                <a:cxn ang="0">
                  <a:pos x="84" y="47"/>
                </a:cxn>
                <a:cxn ang="0">
                  <a:pos x="95" y="44"/>
                </a:cxn>
                <a:cxn ang="0">
                  <a:pos x="106" y="40"/>
                </a:cxn>
                <a:cxn ang="0">
                  <a:pos x="116" y="34"/>
                </a:cxn>
                <a:cxn ang="0">
                  <a:pos x="126" y="26"/>
                </a:cxn>
                <a:cxn ang="0">
                  <a:pos x="129" y="24"/>
                </a:cxn>
                <a:cxn ang="0">
                  <a:pos x="133" y="17"/>
                </a:cxn>
                <a:cxn ang="0">
                  <a:pos x="135" y="9"/>
                </a:cxn>
                <a:cxn ang="0">
                  <a:pos x="131" y="2"/>
                </a:cxn>
                <a:cxn ang="0">
                  <a:pos x="123" y="0"/>
                </a:cxn>
                <a:cxn ang="0">
                  <a:pos x="112" y="4"/>
                </a:cxn>
                <a:cxn ang="0">
                  <a:pos x="101" y="11"/>
                </a:cxn>
                <a:cxn ang="0">
                  <a:pos x="90" y="20"/>
                </a:cxn>
                <a:cxn ang="0">
                  <a:pos x="81" y="27"/>
                </a:cxn>
                <a:cxn ang="0">
                  <a:pos x="69" y="32"/>
                </a:cxn>
                <a:cxn ang="0">
                  <a:pos x="58" y="36"/>
                </a:cxn>
                <a:cxn ang="0">
                  <a:pos x="48" y="38"/>
                </a:cxn>
                <a:cxn ang="0">
                  <a:pos x="47" y="36"/>
                </a:cxn>
                <a:cxn ang="0">
                  <a:pos x="46" y="35"/>
                </a:cxn>
                <a:cxn ang="0">
                  <a:pos x="40" y="41"/>
                </a:cxn>
                <a:cxn ang="0">
                  <a:pos x="34" y="47"/>
                </a:cxn>
                <a:cxn ang="0">
                  <a:pos x="27" y="54"/>
                </a:cxn>
                <a:cxn ang="0">
                  <a:pos x="20" y="60"/>
                </a:cxn>
              </a:cxnLst>
              <a:rect l="0" t="0" r="r" b="b"/>
              <a:pathLst>
                <a:path w="135" h="138">
                  <a:moveTo>
                    <a:pt x="20" y="60"/>
                  </a:moveTo>
                  <a:lnTo>
                    <a:pt x="20" y="60"/>
                  </a:lnTo>
                  <a:lnTo>
                    <a:pt x="21" y="60"/>
                  </a:lnTo>
                  <a:lnTo>
                    <a:pt x="21" y="61"/>
                  </a:lnTo>
                  <a:lnTo>
                    <a:pt x="21" y="61"/>
                  </a:lnTo>
                  <a:lnTo>
                    <a:pt x="17" y="69"/>
                  </a:lnTo>
                  <a:lnTo>
                    <a:pt x="0" y="133"/>
                  </a:lnTo>
                  <a:lnTo>
                    <a:pt x="4" y="138"/>
                  </a:lnTo>
                  <a:lnTo>
                    <a:pt x="33" y="72"/>
                  </a:lnTo>
                  <a:lnTo>
                    <a:pt x="34" y="67"/>
                  </a:lnTo>
                  <a:lnTo>
                    <a:pt x="36" y="67"/>
                  </a:lnTo>
                  <a:lnTo>
                    <a:pt x="38" y="66"/>
                  </a:lnTo>
                  <a:lnTo>
                    <a:pt x="39" y="66"/>
                  </a:lnTo>
                  <a:lnTo>
                    <a:pt x="41" y="65"/>
                  </a:lnTo>
                  <a:lnTo>
                    <a:pt x="42" y="64"/>
                  </a:lnTo>
                  <a:lnTo>
                    <a:pt x="44" y="62"/>
                  </a:lnTo>
                  <a:lnTo>
                    <a:pt x="45" y="61"/>
                  </a:lnTo>
                  <a:lnTo>
                    <a:pt x="46" y="59"/>
                  </a:lnTo>
                  <a:lnTo>
                    <a:pt x="48" y="57"/>
                  </a:lnTo>
                  <a:lnTo>
                    <a:pt x="49" y="54"/>
                  </a:lnTo>
                  <a:lnTo>
                    <a:pt x="49" y="52"/>
                  </a:lnTo>
                  <a:lnTo>
                    <a:pt x="49" y="50"/>
                  </a:lnTo>
                  <a:lnTo>
                    <a:pt x="53" y="50"/>
                  </a:lnTo>
                  <a:lnTo>
                    <a:pt x="56" y="50"/>
                  </a:lnTo>
                  <a:lnTo>
                    <a:pt x="60" y="50"/>
                  </a:lnTo>
                  <a:lnTo>
                    <a:pt x="64" y="50"/>
                  </a:lnTo>
                  <a:lnTo>
                    <a:pt x="69" y="50"/>
                  </a:lnTo>
                  <a:lnTo>
                    <a:pt x="74" y="49"/>
                  </a:lnTo>
                  <a:lnTo>
                    <a:pt x="79" y="49"/>
                  </a:lnTo>
                  <a:lnTo>
                    <a:pt x="84" y="47"/>
                  </a:lnTo>
                  <a:lnTo>
                    <a:pt x="89" y="46"/>
                  </a:lnTo>
                  <a:lnTo>
                    <a:pt x="95" y="44"/>
                  </a:lnTo>
                  <a:lnTo>
                    <a:pt x="100" y="42"/>
                  </a:lnTo>
                  <a:lnTo>
                    <a:pt x="106" y="40"/>
                  </a:lnTo>
                  <a:lnTo>
                    <a:pt x="111" y="38"/>
                  </a:lnTo>
                  <a:lnTo>
                    <a:pt x="116" y="34"/>
                  </a:lnTo>
                  <a:lnTo>
                    <a:pt x="121" y="31"/>
                  </a:lnTo>
                  <a:lnTo>
                    <a:pt x="126" y="26"/>
                  </a:lnTo>
                  <a:lnTo>
                    <a:pt x="127" y="26"/>
                  </a:lnTo>
                  <a:lnTo>
                    <a:pt x="129" y="24"/>
                  </a:lnTo>
                  <a:lnTo>
                    <a:pt x="131" y="21"/>
                  </a:lnTo>
                  <a:lnTo>
                    <a:pt x="133" y="17"/>
                  </a:lnTo>
                  <a:lnTo>
                    <a:pt x="134" y="13"/>
                  </a:lnTo>
                  <a:lnTo>
                    <a:pt x="135" y="9"/>
                  </a:lnTo>
                  <a:lnTo>
                    <a:pt x="134" y="5"/>
                  </a:lnTo>
                  <a:lnTo>
                    <a:pt x="131" y="2"/>
                  </a:lnTo>
                  <a:lnTo>
                    <a:pt x="127" y="0"/>
                  </a:lnTo>
                  <a:lnTo>
                    <a:pt x="123" y="0"/>
                  </a:lnTo>
                  <a:lnTo>
                    <a:pt x="117" y="1"/>
                  </a:lnTo>
                  <a:lnTo>
                    <a:pt x="112" y="4"/>
                  </a:lnTo>
                  <a:lnTo>
                    <a:pt x="106" y="7"/>
                  </a:lnTo>
                  <a:lnTo>
                    <a:pt x="101" y="11"/>
                  </a:lnTo>
                  <a:lnTo>
                    <a:pt x="95" y="16"/>
                  </a:lnTo>
                  <a:lnTo>
                    <a:pt x="90" y="20"/>
                  </a:lnTo>
                  <a:lnTo>
                    <a:pt x="86" y="23"/>
                  </a:lnTo>
                  <a:lnTo>
                    <a:pt x="81" y="27"/>
                  </a:lnTo>
                  <a:lnTo>
                    <a:pt x="75" y="29"/>
                  </a:lnTo>
                  <a:lnTo>
                    <a:pt x="69" y="32"/>
                  </a:lnTo>
                  <a:lnTo>
                    <a:pt x="63" y="34"/>
                  </a:lnTo>
                  <a:lnTo>
                    <a:pt x="58" y="36"/>
                  </a:lnTo>
                  <a:lnTo>
                    <a:pt x="52" y="37"/>
                  </a:lnTo>
                  <a:lnTo>
                    <a:pt x="48" y="38"/>
                  </a:lnTo>
                  <a:lnTo>
                    <a:pt x="48" y="37"/>
                  </a:lnTo>
                  <a:lnTo>
                    <a:pt x="47" y="36"/>
                  </a:lnTo>
                  <a:lnTo>
                    <a:pt x="47" y="36"/>
                  </a:lnTo>
                  <a:lnTo>
                    <a:pt x="46" y="35"/>
                  </a:lnTo>
                  <a:lnTo>
                    <a:pt x="43" y="38"/>
                  </a:lnTo>
                  <a:lnTo>
                    <a:pt x="40" y="41"/>
                  </a:lnTo>
                  <a:lnTo>
                    <a:pt x="37" y="44"/>
                  </a:lnTo>
                  <a:lnTo>
                    <a:pt x="34" y="47"/>
                  </a:lnTo>
                  <a:lnTo>
                    <a:pt x="31" y="51"/>
                  </a:lnTo>
                  <a:lnTo>
                    <a:pt x="27" y="54"/>
                  </a:lnTo>
                  <a:lnTo>
                    <a:pt x="24" y="57"/>
                  </a:lnTo>
                  <a:lnTo>
                    <a:pt x="20" y="6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7" name="Freeform 72"/>
            <p:cNvSpPr>
              <a:spLocks/>
            </p:cNvSpPr>
            <p:nvPr userDrawn="1"/>
          </p:nvSpPr>
          <p:spPr bwMode="auto">
            <a:xfrm>
              <a:off x="8120063" y="508001"/>
              <a:ext cx="288925" cy="125413"/>
            </a:xfrm>
            <a:custGeom>
              <a:avLst/>
              <a:gdLst/>
              <a:ahLst/>
              <a:cxnLst>
                <a:cxn ang="0">
                  <a:pos x="0" y="54"/>
                </a:cxn>
                <a:cxn ang="0">
                  <a:pos x="93" y="79"/>
                </a:cxn>
                <a:cxn ang="0">
                  <a:pos x="166" y="43"/>
                </a:cxn>
                <a:cxn ang="0">
                  <a:pos x="182" y="16"/>
                </a:cxn>
                <a:cxn ang="0">
                  <a:pos x="179" y="14"/>
                </a:cxn>
                <a:cxn ang="0">
                  <a:pos x="175" y="13"/>
                </a:cxn>
                <a:cxn ang="0">
                  <a:pos x="171" y="11"/>
                </a:cxn>
                <a:cxn ang="0">
                  <a:pos x="167" y="9"/>
                </a:cxn>
                <a:cxn ang="0">
                  <a:pos x="163" y="7"/>
                </a:cxn>
                <a:cxn ang="0">
                  <a:pos x="159" y="5"/>
                </a:cxn>
                <a:cxn ang="0">
                  <a:pos x="155" y="2"/>
                </a:cxn>
                <a:cxn ang="0">
                  <a:pos x="151" y="0"/>
                </a:cxn>
                <a:cxn ang="0">
                  <a:pos x="0" y="54"/>
                </a:cxn>
              </a:cxnLst>
              <a:rect l="0" t="0" r="r" b="b"/>
              <a:pathLst>
                <a:path w="182" h="79">
                  <a:moveTo>
                    <a:pt x="0" y="54"/>
                  </a:moveTo>
                  <a:lnTo>
                    <a:pt x="93" y="79"/>
                  </a:lnTo>
                  <a:lnTo>
                    <a:pt x="166" y="43"/>
                  </a:lnTo>
                  <a:lnTo>
                    <a:pt x="182" y="16"/>
                  </a:lnTo>
                  <a:lnTo>
                    <a:pt x="179" y="14"/>
                  </a:lnTo>
                  <a:lnTo>
                    <a:pt x="175" y="13"/>
                  </a:lnTo>
                  <a:lnTo>
                    <a:pt x="171" y="11"/>
                  </a:lnTo>
                  <a:lnTo>
                    <a:pt x="167" y="9"/>
                  </a:lnTo>
                  <a:lnTo>
                    <a:pt x="163" y="7"/>
                  </a:lnTo>
                  <a:lnTo>
                    <a:pt x="159" y="5"/>
                  </a:lnTo>
                  <a:lnTo>
                    <a:pt x="155" y="2"/>
                  </a:lnTo>
                  <a:lnTo>
                    <a:pt x="151" y="0"/>
                  </a:lnTo>
                  <a:lnTo>
                    <a:pt x="0" y="5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8" name="Freeform 73"/>
            <p:cNvSpPr>
              <a:spLocks/>
            </p:cNvSpPr>
            <p:nvPr userDrawn="1"/>
          </p:nvSpPr>
          <p:spPr bwMode="auto">
            <a:xfrm>
              <a:off x="7956550" y="957263"/>
              <a:ext cx="138113" cy="100013"/>
            </a:xfrm>
            <a:custGeom>
              <a:avLst/>
              <a:gdLst/>
              <a:ahLst/>
              <a:cxnLst>
                <a:cxn ang="0">
                  <a:pos x="51" y="10"/>
                </a:cxn>
                <a:cxn ang="0">
                  <a:pos x="51" y="11"/>
                </a:cxn>
                <a:cxn ang="0">
                  <a:pos x="45" y="12"/>
                </a:cxn>
                <a:cxn ang="0">
                  <a:pos x="33" y="3"/>
                </a:cxn>
                <a:cxn ang="0">
                  <a:pos x="23" y="0"/>
                </a:cxn>
                <a:cxn ang="0">
                  <a:pos x="15" y="1"/>
                </a:cxn>
                <a:cxn ang="0">
                  <a:pos x="9" y="5"/>
                </a:cxn>
                <a:cxn ang="0">
                  <a:pos x="5" y="11"/>
                </a:cxn>
                <a:cxn ang="0">
                  <a:pos x="2" y="17"/>
                </a:cxn>
                <a:cxn ang="0">
                  <a:pos x="1" y="22"/>
                </a:cxn>
                <a:cxn ang="0">
                  <a:pos x="0" y="24"/>
                </a:cxn>
                <a:cxn ang="0">
                  <a:pos x="25" y="20"/>
                </a:cxn>
                <a:cxn ang="0">
                  <a:pos x="31" y="42"/>
                </a:cxn>
                <a:cxn ang="0">
                  <a:pos x="8" y="50"/>
                </a:cxn>
                <a:cxn ang="0">
                  <a:pos x="8" y="51"/>
                </a:cxn>
                <a:cxn ang="0">
                  <a:pos x="9" y="52"/>
                </a:cxn>
                <a:cxn ang="0">
                  <a:pos x="11" y="53"/>
                </a:cxn>
                <a:cxn ang="0">
                  <a:pos x="13" y="55"/>
                </a:cxn>
                <a:cxn ang="0">
                  <a:pos x="16" y="58"/>
                </a:cxn>
                <a:cxn ang="0">
                  <a:pos x="19" y="60"/>
                </a:cxn>
                <a:cxn ang="0">
                  <a:pos x="23" y="62"/>
                </a:cxn>
                <a:cxn ang="0">
                  <a:pos x="28" y="63"/>
                </a:cxn>
                <a:cxn ang="0">
                  <a:pos x="29" y="63"/>
                </a:cxn>
                <a:cxn ang="0">
                  <a:pos x="31" y="63"/>
                </a:cxn>
                <a:cxn ang="0">
                  <a:pos x="32" y="63"/>
                </a:cxn>
                <a:cxn ang="0">
                  <a:pos x="33" y="63"/>
                </a:cxn>
                <a:cxn ang="0">
                  <a:pos x="38" y="62"/>
                </a:cxn>
                <a:cxn ang="0">
                  <a:pos x="43" y="59"/>
                </a:cxn>
                <a:cxn ang="0">
                  <a:pos x="46" y="55"/>
                </a:cxn>
                <a:cxn ang="0">
                  <a:pos x="48" y="50"/>
                </a:cxn>
                <a:cxn ang="0">
                  <a:pos x="50" y="46"/>
                </a:cxn>
                <a:cxn ang="0">
                  <a:pos x="51" y="41"/>
                </a:cxn>
                <a:cxn ang="0">
                  <a:pos x="52" y="38"/>
                </a:cxn>
                <a:cxn ang="0">
                  <a:pos x="52" y="36"/>
                </a:cxn>
                <a:cxn ang="0">
                  <a:pos x="56" y="35"/>
                </a:cxn>
                <a:cxn ang="0">
                  <a:pos x="87" y="26"/>
                </a:cxn>
                <a:cxn ang="0">
                  <a:pos x="83" y="24"/>
                </a:cxn>
                <a:cxn ang="0">
                  <a:pos x="80" y="22"/>
                </a:cxn>
                <a:cxn ang="0">
                  <a:pos x="76" y="20"/>
                </a:cxn>
                <a:cxn ang="0">
                  <a:pos x="73" y="18"/>
                </a:cxn>
                <a:cxn ang="0">
                  <a:pos x="69" y="15"/>
                </a:cxn>
                <a:cxn ang="0">
                  <a:pos x="66" y="13"/>
                </a:cxn>
                <a:cxn ang="0">
                  <a:pos x="62" y="11"/>
                </a:cxn>
                <a:cxn ang="0">
                  <a:pos x="59" y="8"/>
                </a:cxn>
                <a:cxn ang="0">
                  <a:pos x="51" y="10"/>
                </a:cxn>
              </a:cxnLst>
              <a:rect l="0" t="0" r="r" b="b"/>
              <a:pathLst>
                <a:path w="87" h="63">
                  <a:moveTo>
                    <a:pt x="51" y="10"/>
                  </a:moveTo>
                  <a:lnTo>
                    <a:pt x="51" y="11"/>
                  </a:lnTo>
                  <a:lnTo>
                    <a:pt x="45" y="12"/>
                  </a:lnTo>
                  <a:lnTo>
                    <a:pt x="33" y="3"/>
                  </a:lnTo>
                  <a:lnTo>
                    <a:pt x="23" y="0"/>
                  </a:lnTo>
                  <a:lnTo>
                    <a:pt x="15" y="1"/>
                  </a:lnTo>
                  <a:lnTo>
                    <a:pt x="9" y="5"/>
                  </a:lnTo>
                  <a:lnTo>
                    <a:pt x="5" y="11"/>
                  </a:lnTo>
                  <a:lnTo>
                    <a:pt x="2" y="17"/>
                  </a:lnTo>
                  <a:lnTo>
                    <a:pt x="1" y="22"/>
                  </a:lnTo>
                  <a:lnTo>
                    <a:pt x="0" y="24"/>
                  </a:lnTo>
                  <a:lnTo>
                    <a:pt x="25" y="20"/>
                  </a:lnTo>
                  <a:lnTo>
                    <a:pt x="31" y="42"/>
                  </a:lnTo>
                  <a:lnTo>
                    <a:pt x="8" y="50"/>
                  </a:lnTo>
                  <a:lnTo>
                    <a:pt x="8" y="51"/>
                  </a:lnTo>
                  <a:lnTo>
                    <a:pt x="9" y="52"/>
                  </a:lnTo>
                  <a:lnTo>
                    <a:pt x="11" y="53"/>
                  </a:lnTo>
                  <a:lnTo>
                    <a:pt x="13" y="55"/>
                  </a:lnTo>
                  <a:lnTo>
                    <a:pt x="16" y="58"/>
                  </a:lnTo>
                  <a:lnTo>
                    <a:pt x="19" y="60"/>
                  </a:lnTo>
                  <a:lnTo>
                    <a:pt x="23" y="62"/>
                  </a:lnTo>
                  <a:lnTo>
                    <a:pt x="28" y="63"/>
                  </a:lnTo>
                  <a:lnTo>
                    <a:pt x="29" y="63"/>
                  </a:lnTo>
                  <a:lnTo>
                    <a:pt x="31" y="63"/>
                  </a:lnTo>
                  <a:lnTo>
                    <a:pt x="32" y="63"/>
                  </a:lnTo>
                  <a:lnTo>
                    <a:pt x="33" y="63"/>
                  </a:lnTo>
                  <a:lnTo>
                    <a:pt x="38" y="62"/>
                  </a:lnTo>
                  <a:lnTo>
                    <a:pt x="43" y="59"/>
                  </a:lnTo>
                  <a:lnTo>
                    <a:pt x="46" y="55"/>
                  </a:lnTo>
                  <a:lnTo>
                    <a:pt x="48" y="50"/>
                  </a:lnTo>
                  <a:lnTo>
                    <a:pt x="50" y="46"/>
                  </a:lnTo>
                  <a:lnTo>
                    <a:pt x="51" y="41"/>
                  </a:lnTo>
                  <a:lnTo>
                    <a:pt x="52" y="38"/>
                  </a:lnTo>
                  <a:lnTo>
                    <a:pt x="52" y="36"/>
                  </a:lnTo>
                  <a:lnTo>
                    <a:pt x="56" y="35"/>
                  </a:lnTo>
                  <a:lnTo>
                    <a:pt x="87" y="26"/>
                  </a:lnTo>
                  <a:lnTo>
                    <a:pt x="83" y="24"/>
                  </a:lnTo>
                  <a:lnTo>
                    <a:pt x="80" y="22"/>
                  </a:lnTo>
                  <a:lnTo>
                    <a:pt x="76" y="20"/>
                  </a:lnTo>
                  <a:lnTo>
                    <a:pt x="73" y="18"/>
                  </a:lnTo>
                  <a:lnTo>
                    <a:pt x="69" y="15"/>
                  </a:lnTo>
                  <a:lnTo>
                    <a:pt x="66" y="13"/>
                  </a:lnTo>
                  <a:lnTo>
                    <a:pt x="62" y="11"/>
                  </a:lnTo>
                  <a:lnTo>
                    <a:pt x="59" y="8"/>
                  </a:lnTo>
                  <a:lnTo>
                    <a:pt x="51" y="1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9" name="Freeform 74"/>
            <p:cNvSpPr>
              <a:spLocks/>
            </p:cNvSpPr>
            <p:nvPr userDrawn="1"/>
          </p:nvSpPr>
          <p:spPr bwMode="auto">
            <a:xfrm>
              <a:off x="8691563" y="363538"/>
              <a:ext cx="114300" cy="196850"/>
            </a:xfrm>
            <a:custGeom>
              <a:avLst/>
              <a:gdLst/>
              <a:ahLst/>
              <a:cxnLst>
                <a:cxn ang="0">
                  <a:pos x="9" y="72"/>
                </a:cxn>
                <a:cxn ang="0">
                  <a:pos x="61" y="66"/>
                </a:cxn>
                <a:cxn ang="0">
                  <a:pos x="61" y="106"/>
                </a:cxn>
                <a:cxn ang="0">
                  <a:pos x="63" y="108"/>
                </a:cxn>
                <a:cxn ang="0">
                  <a:pos x="65" y="110"/>
                </a:cxn>
                <a:cxn ang="0">
                  <a:pos x="66" y="113"/>
                </a:cxn>
                <a:cxn ang="0">
                  <a:pos x="67" y="115"/>
                </a:cxn>
                <a:cxn ang="0">
                  <a:pos x="69" y="117"/>
                </a:cxn>
                <a:cxn ang="0">
                  <a:pos x="70" y="120"/>
                </a:cxn>
                <a:cxn ang="0">
                  <a:pos x="71" y="122"/>
                </a:cxn>
                <a:cxn ang="0">
                  <a:pos x="72" y="124"/>
                </a:cxn>
                <a:cxn ang="0">
                  <a:pos x="72" y="111"/>
                </a:cxn>
                <a:cxn ang="0">
                  <a:pos x="72" y="95"/>
                </a:cxn>
                <a:cxn ang="0">
                  <a:pos x="72" y="78"/>
                </a:cxn>
                <a:cxn ang="0">
                  <a:pos x="72" y="63"/>
                </a:cxn>
                <a:cxn ang="0">
                  <a:pos x="72" y="57"/>
                </a:cxn>
                <a:cxn ang="0">
                  <a:pos x="72" y="52"/>
                </a:cxn>
                <a:cxn ang="0">
                  <a:pos x="72" y="48"/>
                </a:cxn>
                <a:cxn ang="0">
                  <a:pos x="72" y="45"/>
                </a:cxn>
                <a:cxn ang="0">
                  <a:pos x="71" y="30"/>
                </a:cxn>
                <a:cxn ang="0">
                  <a:pos x="70" y="15"/>
                </a:cxn>
                <a:cxn ang="0">
                  <a:pos x="70" y="4"/>
                </a:cxn>
                <a:cxn ang="0">
                  <a:pos x="69" y="0"/>
                </a:cxn>
                <a:cxn ang="0">
                  <a:pos x="49" y="0"/>
                </a:cxn>
                <a:cxn ang="0">
                  <a:pos x="49" y="1"/>
                </a:cxn>
                <a:cxn ang="0">
                  <a:pos x="49" y="5"/>
                </a:cxn>
                <a:cxn ang="0">
                  <a:pos x="49" y="10"/>
                </a:cxn>
                <a:cxn ang="0">
                  <a:pos x="48" y="15"/>
                </a:cxn>
                <a:cxn ang="0">
                  <a:pos x="47" y="21"/>
                </a:cxn>
                <a:cxn ang="0">
                  <a:pos x="45" y="27"/>
                </a:cxn>
                <a:cxn ang="0">
                  <a:pos x="43" y="31"/>
                </a:cxn>
                <a:cxn ang="0">
                  <a:pos x="40" y="34"/>
                </a:cxn>
                <a:cxn ang="0">
                  <a:pos x="36" y="35"/>
                </a:cxn>
                <a:cxn ang="0">
                  <a:pos x="31" y="38"/>
                </a:cxn>
                <a:cxn ang="0">
                  <a:pos x="25" y="40"/>
                </a:cxn>
                <a:cxn ang="0">
                  <a:pos x="19" y="43"/>
                </a:cxn>
                <a:cxn ang="0">
                  <a:pos x="13" y="46"/>
                </a:cxn>
                <a:cxn ang="0">
                  <a:pos x="8" y="49"/>
                </a:cxn>
                <a:cxn ang="0">
                  <a:pos x="4" y="52"/>
                </a:cxn>
                <a:cxn ang="0">
                  <a:pos x="1" y="55"/>
                </a:cxn>
                <a:cxn ang="0">
                  <a:pos x="1" y="58"/>
                </a:cxn>
                <a:cxn ang="0">
                  <a:pos x="0" y="62"/>
                </a:cxn>
                <a:cxn ang="0">
                  <a:pos x="0" y="68"/>
                </a:cxn>
                <a:cxn ang="0">
                  <a:pos x="0" y="75"/>
                </a:cxn>
                <a:cxn ang="0">
                  <a:pos x="1" y="75"/>
                </a:cxn>
                <a:cxn ang="0">
                  <a:pos x="2" y="75"/>
                </a:cxn>
                <a:cxn ang="0">
                  <a:pos x="3" y="75"/>
                </a:cxn>
                <a:cxn ang="0">
                  <a:pos x="5" y="76"/>
                </a:cxn>
                <a:cxn ang="0">
                  <a:pos x="6" y="76"/>
                </a:cxn>
                <a:cxn ang="0">
                  <a:pos x="7" y="76"/>
                </a:cxn>
                <a:cxn ang="0">
                  <a:pos x="8" y="76"/>
                </a:cxn>
                <a:cxn ang="0">
                  <a:pos x="10" y="76"/>
                </a:cxn>
                <a:cxn ang="0">
                  <a:pos x="9" y="72"/>
                </a:cxn>
              </a:cxnLst>
              <a:rect l="0" t="0" r="r" b="b"/>
              <a:pathLst>
                <a:path w="72" h="124">
                  <a:moveTo>
                    <a:pt x="9" y="72"/>
                  </a:moveTo>
                  <a:lnTo>
                    <a:pt x="61" y="66"/>
                  </a:lnTo>
                  <a:lnTo>
                    <a:pt x="61" y="106"/>
                  </a:lnTo>
                  <a:lnTo>
                    <a:pt x="63" y="108"/>
                  </a:lnTo>
                  <a:lnTo>
                    <a:pt x="65" y="110"/>
                  </a:lnTo>
                  <a:lnTo>
                    <a:pt x="66" y="113"/>
                  </a:lnTo>
                  <a:lnTo>
                    <a:pt x="67" y="115"/>
                  </a:lnTo>
                  <a:lnTo>
                    <a:pt x="69" y="117"/>
                  </a:lnTo>
                  <a:lnTo>
                    <a:pt x="70" y="120"/>
                  </a:lnTo>
                  <a:lnTo>
                    <a:pt x="71" y="122"/>
                  </a:lnTo>
                  <a:lnTo>
                    <a:pt x="72" y="124"/>
                  </a:lnTo>
                  <a:lnTo>
                    <a:pt x="72" y="111"/>
                  </a:lnTo>
                  <a:lnTo>
                    <a:pt x="72" y="95"/>
                  </a:lnTo>
                  <a:lnTo>
                    <a:pt x="72" y="78"/>
                  </a:lnTo>
                  <a:lnTo>
                    <a:pt x="72" y="63"/>
                  </a:lnTo>
                  <a:lnTo>
                    <a:pt x="72" y="57"/>
                  </a:lnTo>
                  <a:lnTo>
                    <a:pt x="72" y="52"/>
                  </a:lnTo>
                  <a:lnTo>
                    <a:pt x="72" y="48"/>
                  </a:lnTo>
                  <a:lnTo>
                    <a:pt x="72" y="45"/>
                  </a:lnTo>
                  <a:lnTo>
                    <a:pt x="71" y="30"/>
                  </a:lnTo>
                  <a:lnTo>
                    <a:pt x="70" y="15"/>
                  </a:lnTo>
                  <a:lnTo>
                    <a:pt x="70" y="4"/>
                  </a:lnTo>
                  <a:lnTo>
                    <a:pt x="69" y="0"/>
                  </a:lnTo>
                  <a:lnTo>
                    <a:pt x="49" y="0"/>
                  </a:lnTo>
                  <a:lnTo>
                    <a:pt x="49" y="1"/>
                  </a:lnTo>
                  <a:lnTo>
                    <a:pt x="49" y="5"/>
                  </a:lnTo>
                  <a:lnTo>
                    <a:pt x="49" y="10"/>
                  </a:lnTo>
                  <a:lnTo>
                    <a:pt x="48" y="15"/>
                  </a:lnTo>
                  <a:lnTo>
                    <a:pt x="47" y="21"/>
                  </a:lnTo>
                  <a:lnTo>
                    <a:pt x="45" y="27"/>
                  </a:lnTo>
                  <a:lnTo>
                    <a:pt x="43" y="31"/>
                  </a:lnTo>
                  <a:lnTo>
                    <a:pt x="40" y="34"/>
                  </a:lnTo>
                  <a:lnTo>
                    <a:pt x="36" y="35"/>
                  </a:lnTo>
                  <a:lnTo>
                    <a:pt x="31" y="38"/>
                  </a:lnTo>
                  <a:lnTo>
                    <a:pt x="25" y="40"/>
                  </a:lnTo>
                  <a:lnTo>
                    <a:pt x="19" y="43"/>
                  </a:lnTo>
                  <a:lnTo>
                    <a:pt x="13" y="46"/>
                  </a:lnTo>
                  <a:lnTo>
                    <a:pt x="8" y="49"/>
                  </a:lnTo>
                  <a:lnTo>
                    <a:pt x="4" y="52"/>
                  </a:lnTo>
                  <a:lnTo>
                    <a:pt x="1" y="55"/>
                  </a:lnTo>
                  <a:lnTo>
                    <a:pt x="1" y="58"/>
                  </a:lnTo>
                  <a:lnTo>
                    <a:pt x="0" y="62"/>
                  </a:lnTo>
                  <a:lnTo>
                    <a:pt x="0" y="68"/>
                  </a:lnTo>
                  <a:lnTo>
                    <a:pt x="0" y="75"/>
                  </a:lnTo>
                  <a:lnTo>
                    <a:pt x="1" y="75"/>
                  </a:lnTo>
                  <a:lnTo>
                    <a:pt x="2" y="75"/>
                  </a:lnTo>
                  <a:lnTo>
                    <a:pt x="3" y="75"/>
                  </a:lnTo>
                  <a:lnTo>
                    <a:pt x="5" y="76"/>
                  </a:lnTo>
                  <a:lnTo>
                    <a:pt x="6" y="76"/>
                  </a:lnTo>
                  <a:lnTo>
                    <a:pt x="7" y="76"/>
                  </a:lnTo>
                  <a:lnTo>
                    <a:pt x="8" y="76"/>
                  </a:lnTo>
                  <a:lnTo>
                    <a:pt x="10" y="76"/>
                  </a:lnTo>
                  <a:lnTo>
                    <a:pt x="9" y="72"/>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0" name="Freeform 75"/>
            <p:cNvSpPr>
              <a:spLocks/>
            </p:cNvSpPr>
            <p:nvPr userDrawn="1"/>
          </p:nvSpPr>
          <p:spPr bwMode="auto">
            <a:xfrm>
              <a:off x="8707438" y="484188"/>
              <a:ext cx="80963" cy="55563"/>
            </a:xfrm>
            <a:custGeom>
              <a:avLst/>
              <a:gdLst/>
              <a:ahLst/>
              <a:cxnLst>
                <a:cxn ang="0">
                  <a:pos x="0" y="0"/>
                </a:cxn>
                <a:cxn ang="0">
                  <a:pos x="1" y="35"/>
                </a:cxn>
                <a:cxn ang="0">
                  <a:pos x="51" y="34"/>
                </a:cxn>
                <a:cxn ang="0">
                  <a:pos x="51" y="30"/>
                </a:cxn>
                <a:cxn ang="0">
                  <a:pos x="49" y="27"/>
                </a:cxn>
                <a:cxn ang="0">
                  <a:pos x="47" y="25"/>
                </a:cxn>
                <a:cxn ang="0">
                  <a:pos x="44" y="22"/>
                </a:cxn>
                <a:cxn ang="0">
                  <a:pos x="42" y="20"/>
                </a:cxn>
                <a:cxn ang="0">
                  <a:pos x="39" y="17"/>
                </a:cxn>
                <a:cxn ang="0">
                  <a:pos x="36" y="15"/>
                </a:cxn>
                <a:cxn ang="0">
                  <a:pos x="33" y="13"/>
                </a:cxn>
                <a:cxn ang="0">
                  <a:pos x="30" y="11"/>
                </a:cxn>
                <a:cxn ang="0">
                  <a:pos x="26" y="9"/>
                </a:cxn>
                <a:cxn ang="0">
                  <a:pos x="23" y="7"/>
                </a:cxn>
                <a:cxn ang="0">
                  <a:pos x="19" y="6"/>
                </a:cxn>
                <a:cxn ang="0">
                  <a:pos x="16" y="4"/>
                </a:cxn>
                <a:cxn ang="0">
                  <a:pos x="12" y="3"/>
                </a:cxn>
                <a:cxn ang="0">
                  <a:pos x="8" y="2"/>
                </a:cxn>
                <a:cxn ang="0">
                  <a:pos x="4" y="1"/>
                </a:cxn>
                <a:cxn ang="0">
                  <a:pos x="0" y="0"/>
                </a:cxn>
              </a:cxnLst>
              <a:rect l="0" t="0" r="r" b="b"/>
              <a:pathLst>
                <a:path w="51" h="35">
                  <a:moveTo>
                    <a:pt x="0" y="0"/>
                  </a:moveTo>
                  <a:lnTo>
                    <a:pt x="1" y="35"/>
                  </a:lnTo>
                  <a:lnTo>
                    <a:pt x="51" y="34"/>
                  </a:lnTo>
                  <a:lnTo>
                    <a:pt x="51" y="30"/>
                  </a:lnTo>
                  <a:lnTo>
                    <a:pt x="49" y="27"/>
                  </a:lnTo>
                  <a:lnTo>
                    <a:pt x="47" y="25"/>
                  </a:lnTo>
                  <a:lnTo>
                    <a:pt x="44" y="22"/>
                  </a:lnTo>
                  <a:lnTo>
                    <a:pt x="42" y="20"/>
                  </a:lnTo>
                  <a:lnTo>
                    <a:pt x="39" y="17"/>
                  </a:lnTo>
                  <a:lnTo>
                    <a:pt x="36" y="15"/>
                  </a:lnTo>
                  <a:lnTo>
                    <a:pt x="33" y="13"/>
                  </a:lnTo>
                  <a:lnTo>
                    <a:pt x="30" y="11"/>
                  </a:lnTo>
                  <a:lnTo>
                    <a:pt x="26" y="9"/>
                  </a:lnTo>
                  <a:lnTo>
                    <a:pt x="23" y="7"/>
                  </a:lnTo>
                  <a:lnTo>
                    <a:pt x="19" y="6"/>
                  </a:lnTo>
                  <a:lnTo>
                    <a:pt x="16" y="4"/>
                  </a:lnTo>
                  <a:lnTo>
                    <a:pt x="12" y="3"/>
                  </a:lnTo>
                  <a:lnTo>
                    <a:pt x="8" y="2"/>
                  </a:lnTo>
                  <a:lnTo>
                    <a:pt x="4" y="1"/>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1" name="Freeform 76"/>
            <p:cNvSpPr>
              <a:spLocks/>
            </p:cNvSpPr>
            <p:nvPr userDrawn="1"/>
          </p:nvSpPr>
          <p:spPr bwMode="auto">
            <a:xfrm>
              <a:off x="8451850" y="388938"/>
              <a:ext cx="104775" cy="84138"/>
            </a:xfrm>
            <a:custGeom>
              <a:avLst/>
              <a:gdLst/>
              <a:ahLst/>
              <a:cxnLst>
                <a:cxn ang="0">
                  <a:pos x="46" y="20"/>
                </a:cxn>
                <a:cxn ang="0">
                  <a:pos x="45" y="22"/>
                </a:cxn>
                <a:cxn ang="0">
                  <a:pos x="43" y="23"/>
                </a:cxn>
                <a:cxn ang="0">
                  <a:pos x="41" y="23"/>
                </a:cxn>
                <a:cxn ang="0">
                  <a:pos x="40" y="22"/>
                </a:cxn>
                <a:cxn ang="0">
                  <a:pos x="29" y="10"/>
                </a:cxn>
                <a:cxn ang="0">
                  <a:pos x="28" y="10"/>
                </a:cxn>
                <a:cxn ang="0">
                  <a:pos x="28" y="9"/>
                </a:cxn>
                <a:cxn ang="0">
                  <a:pos x="28" y="9"/>
                </a:cxn>
                <a:cxn ang="0">
                  <a:pos x="27" y="8"/>
                </a:cxn>
                <a:cxn ang="0">
                  <a:pos x="14" y="0"/>
                </a:cxn>
                <a:cxn ang="0">
                  <a:pos x="15" y="8"/>
                </a:cxn>
                <a:cxn ang="0">
                  <a:pos x="17" y="14"/>
                </a:cxn>
                <a:cxn ang="0">
                  <a:pos x="18" y="18"/>
                </a:cxn>
                <a:cxn ang="0">
                  <a:pos x="19" y="19"/>
                </a:cxn>
                <a:cxn ang="0">
                  <a:pos x="0" y="49"/>
                </a:cxn>
                <a:cxn ang="0">
                  <a:pos x="31" y="53"/>
                </a:cxn>
                <a:cxn ang="0">
                  <a:pos x="41" y="38"/>
                </a:cxn>
                <a:cxn ang="0">
                  <a:pos x="45" y="38"/>
                </a:cxn>
                <a:cxn ang="0">
                  <a:pos x="49" y="37"/>
                </a:cxn>
                <a:cxn ang="0">
                  <a:pos x="52" y="36"/>
                </a:cxn>
                <a:cxn ang="0">
                  <a:pos x="55" y="36"/>
                </a:cxn>
                <a:cxn ang="0">
                  <a:pos x="59" y="34"/>
                </a:cxn>
                <a:cxn ang="0">
                  <a:pos x="61" y="33"/>
                </a:cxn>
                <a:cxn ang="0">
                  <a:pos x="64" y="32"/>
                </a:cxn>
                <a:cxn ang="0">
                  <a:pos x="66" y="30"/>
                </a:cxn>
                <a:cxn ang="0">
                  <a:pos x="47" y="19"/>
                </a:cxn>
                <a:cxn ang="0">
                  <a:pos x="46" y="20"/>
                </a:cxn>
                <a:cxn ang="0">
                  <a:pos x="46" y="20"/>
                </a:cxn>
                <a:cxn ang="0">
                  <a:pos x="46" y="20"/>
                </a:cxn>
                <a:cxn ang="0">
                  <a:pos x="46" y="20"/>
                </a:cxn>
              </a:cxnLst>
              <a:rect l="0" t="0" r="r" b="b"/>
              <a:pathLst>
                <a:path w="66" h="53">
                  <a:moveTo>
                    <a:pt x="46" y="20"/>
                  </a:moveTo>
                  <a:lnTo>
                    <a:pt x="45" y="22"/>
                  </a:lnTo>
                  <a:lnTo>
                    <a:pt x="43" y="23"/>
                  </a:lnTo>
                  <a:lnTo>
                    <a:pt x="41" y="23"/>
                  </a:lnTo>
                  <a:lnTo>
                    <a:pt x="40" y="22"/>
                  </a:lnTo>
                  <a:lnTo>
                    <a:pt x="29" y="10"/>
                  </a:lnTo>
                  <a:lnTo>
                    <a:pt x="28" y="10"/>
                  </a:lnTo>
                  <a:lnTo>
                    <a:pt x="28" y="9"/>
                  </a:lnTo>
                  <a:lnTo>
                    <a:pt x="28" y="9"/>
                  </a:lnTo>
                  <a:lnTo>
                    <a:pt x="27" y="8"/>
                  </a:lnTo>
                  <a:lnTo>
                    <a:pt x="14" y="0"/>
                  </a:lnTo>
                  <a:lnTo>
                    <a:pt x="15" y="8"/>
                  </a:lnTo>
                  <a:lnTo>
                    <a:pt x="17" y="14"/>
                  </a:lnTo>
                  <a:lnTo>
                    <a:pt x="18" y="18"/>
                  </a:lnTo>
                  <a:lnTo>
                    <a:pt x="19" y="19"/>
                  </a:lnTo>
                  <a:lnTo>
                    <a:pt x="0" y="49"/>
                  </a:lnTo>
                  <a:lnTo>
                    <a:pt x="31" y="53"/>
                  </a:lnTo>
                  <a:lnTo>
                    <a:pt x="41" y="38"/>
                  </a:lnTo>
                  <a:lnTo>
                    <a:pt x="45" y="38"/>
                  </a:lnTo>
                  <a:lnTo>
                    <a:pt x="49" y="37"/>
                  </a:lnTo>
                  <a:lnTo>
                    <a:pt x="52" y="36"/>
                  </a:lnTo>
                  <a:lnTo>
                    <a:pt x="55" y="36"/>
                  </a:lnTo>
                  <a:lnTo>
                    <a:pt x="59" y="34"/>
                  </a:lnTo>
                  <a:lnTo>
                    <a:pt x="61" y="33"/>
                  </a:lnTo>
                  <a:lnTo>
                    <a:pt x="64" y="32"/>
                  </a:lnTo>
                  <a:lnTo>
                    <a:pt x="66" y="30"/>
                  </a:lnTo>
                  <a:lnTo>
                    <a:pt x="47" y="19"/>
                  </a:lnTo>
                  <a:lnTo>
                    <a:pt x="46" y="20"/>
                  </a:lnTo>
                  <a:lnTo>
                    <a:pt x="46" y="20"/>
                  </a:lnTo>
                  <a:lnTo>
                    <a:pt x="46" y="20"/>
                  </a:lnTo>
                  <a:lnTo>
                    <a:pt x="46" y="2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2" name="Freeform 77"/>
            <p:cNvSpPr>
              <a:spLocks/>
            </p:cNvSpPr>
            <p:nvPr userDrawn="1"/>
          </p:nvSpPr>
          <p:spPr bwMode="auto">
            <a:xfrm>
              <a:off x="8472488" y="307976"/>
              <a:ext cx="112713" cy="128588"/>
            </a:xfrm>
            <a:custGeom>
              <a:avLst/>
              <a:gdLst/>
              <a:ahLst/>
              <a:cxnLst>
                <a:cxn ang="0">
                  <a:pos x="68" y="21"/>
                </a:cxn>
                <a:cxn ang="0">
                  <a:pos x="45" y="56"/>
                </a:cxn>
                <a:cxn ang="0">
                  <a:pos x="24" y="37"/>
                </a:cxn>
                <a:cxn ang="0">
                  <a:pos x="43" y="0"/>
                </a:cxn>
                <a:cxn ang="0">
                  <a:pos x="43" y="0"/>
                </a:cxn>
                <a:cxn ang="0">
                  <a:pos x="40" y="0"/>
                </a:cxn>
                <a:cxn ang="0">
                  <a:pos x="37" y="0"/>
                </a:cxn>
                <a:cxn ang="0">
                  <a:pos x="32" y="0"/>
                </a:cxn>
                <a:cxn ang="0">
                  <a:pos x="27" y="2"/>
                </a:cxn>
                <a:cxn ang="0">
                  <a:pos x="21" y="5"/>
                </a:cxn>
                <a:cxn ang="0">
                  <a:pos x="15" y="9"/>
                </a:cxn>
                <a:cxn ang="0">
                  <a:pos x="8" y="16"/>
                </a:cxn>
                <a:cxn ang="0">
                  <a:pos x="5" y="20"/>
                </a:cxn>
                <a:cxn ang="0">
                  <a:pos x="3" y="25"/>
                </a:cxn>
                <a:cxn ang="0">
                  <a:pos x="1" y="29"/>
                </a:cxn>
                <a:cxn ang="0">
                  <a:pos x="1" y="34"/>
                </a:cxn>
                <a:cxn ang="0">
                  <a:pos x="0" y="38"/>
                </a:cxn>
                <a:cxn ang="0">
                  <a:pos x="0" y="43"/>
                </a:cxn>
                <a:cxn ang="0">
                  <a:pos x="0" y="47"/>
                </a:cxn>
                <a:cxn ang="0">
                  <a:pos x="1" y="51"/>
                </a:cxn>
                <a:cxn ang="0">
                  <a:pos x="14" y="59"/>
                </a:cxn>
                <a:cxn ang="0">
                  <a:pos x="14" y="58"/>
                </a:cxn>
                <a:cxn ang="0">
                  <a:pos x="14" y="56"/>
                </a:cxn>
                <a:cxn ang="0">
                  <a:pos x="14" y="55"/>
                </a:cxn>
                <a:cxn ang="0">
                  <a:pos x="15" y="54"/>
                </a:cxn>
                <a:cxn ang="0">
                  <a:pos x="16" y="52"/>
                </a:cxn>
                <a:cxn ang="0">
                  <a:pos x="18" y="51"/>
                </a:cxn>
                <a:cxn ang="0">
                  <a:pos x="19" y="51"/>
                </a:cxn>
                <a:cxn ang="0">
                  <a:pos x="21" y="53"/>
                </a:cxn>
                <a:cxn ang="0">
                  <a:pos x="32" y="64"/>
                </a:cxn>
                <a:cxn ang="0">
                  <a:pos x="33" y="65"/>
                </a:cxn>
                <a:cxn ang="0">
                  <a:pos x="34" y="67"/>
                </a:cxn>
                <a:cxn ang="0">
                  <a:pos x="34" y="69"/>
                </a:cxn>
                <a:cxn ang="0">
                  <a:pos x="34" y="70"/>
                </a:cxn>
                <a:cxn ang="0">
                  <a:pos x="53" y="81"/>
                </a:cxn>
                <a:cxn ang="0">
                  <a:pos x="62" y="74"/>
                </a:cxn>
                <a:cxn ang="0">
                  <a:pos x="68" y="64"/>
                </a:cxn>
                <a:cxn ang="0">
                  <a:pos x="70" y="54"/>
                </a:cxn>
                <a:cxn ang="0">
                  <a:pos x="71" y="45"/>
                </a:cxn>
                <a:cxn ang="0">
                  <a:pos x="71" y="35"/>
                </a:cxn>
                <a:cxn ang="0">
                  <a:pos x="70" y="28"/>
                </a:cxn>
                <a:cxn ang="0">
                  <a:pos x="69" y="23"/>
                </a:cxn>
                <a:cxn ang="0">
                  <a:pos x="68" y="21"/>
                </a:cxn>
              </a:cxnLst>
              <a:rect l="0" t="0" r="r" b="b"/>
              <a:pathLst>
                <a:path w="71" h="81">
                  <a:moveTo>
                    <a:pt x="68" y="21"/>
                  </a:moveTo>
                  <a:lnTo>
                    <a:pt x="45" y="56"/>
                  </a:lnTo>
                  <a:lnTo>
                    <a:pt x="24" y="37"/>
                  </a:lnTo>
                  <a:lnTo>
                    <a:pt x="43" y="0"/>
                  </a:lnTo>
                  <a:lnTo>
                    <a:pt x="43" y="0"/>
                  </a:lnTo>
                  <a:lnTo>
                    <a:pt x="40" y="0"/>
                  </a:lnTo>
                  <a:lnTo>
                    <a:pt x="37" y="0"/>
                  </a:lnTo>
                  <a:lnTo>
                    <a:pt x="32" y="0"/>
                  </a:lnTo>
                  <a:lnTo>
                    <a:pt x="27" y="2"/>
                  </a:lnTo>
                  <a:lnTo>
                    <a:pt x="21" y="5"/>
                  </a:lnTo>
                  <a:lnTo>
                    <a:pt x="15" y="9"/>
                  </a:lnTo>
                  <a:lnTo>
                    <a:pt x="8" y="16"/>
                  </a:lnTo>
                  <a:lnTo>
                    <a:pt x="5" y="20"/>
                  </a:lnTo>
                  <a:lnTo>
                    <a:pt x="3" y="25"/>
                  </a:lnTo>
                  <a:lnTo>
                    <a:pt x="1" y="29"/>
                  </a:lnTo>
                  <a:lnTo>
                    <a:pt x="1" y="34"/>
                  </a:lnTo>
                  <a:lnTo>
                    <a:pt x="0" y="38"/>
                  </a:lnTo>
                  <a:lnTo>
                    <a:pt x="0" y="43"/>
                  </a:lnTo>
                  <a:lnTo>
                    <a:pt x="0" y="47"/>
                  </a:lnTo>
                  <a:lnTo>
                    <a:pt x="1" y="51"/>
                  </a:lnTo>
                  <a:lnTo>
                    <a:pt x="14" y="59"/>
                  </a:lnTo>
                  <a:lnTo>
                    <a:pt x="14" y="58"/>
                  </a:lnTo>
                  <a:lnTo>
                    <a:pt x="14" y="56"/>
                  </a:lnTo>
                  <a:lnTo>
                    <a:pt x="14" y="55"/>
                  </a:lnTo>
                  <a:lnTo>
                    <a:pt x="15" y="54"/>
                  </a:lnTo>
                  <a:lnTo>
                    <a:pt x="16" y="52"/>
                  </a:lnTo>
                  <a:lnTo>
                    <a:pt x="18" y="51"/>
                  </a:lnTo>
                  <a:lnTo>
                    <a:pt x="19" y="51"/>
                  </a:lnTo>
                  <a:lnTo>
                    <a:pt x="21" y="53"/>
                  </a:lnTo>
                  <a:lnTo>
                    <a:pt x="32" y="64"/>
                  </a:lnTo>
                  <a:lnTo>
                    <a:pt x="33" y="65"/>
                  </a:lnTo>
                  <a:lnTo>
                    <a:pt x="34" y="67"/>
                  </a:lnTo>
                  <a:lnTo>
                    <a:pt x="34" y="69"/>
                  </a:lnTo>
                  <a:lnTo>
                    <a:pt x="34" y="70"/>
                  </a:lnTo>
                  <a:lnTo>
                    <a:pt x="53" y="81"/>
                  </a:lnTo>
                  <a:lnTo>
                    <a:pt x="62" y="74"/>
                  </a:lnTo>
                  <a:lnTo>
                    <a:pt x="68" y="64"/>
                  </a:lnTo>
                  <a:lnTo>
                    <a:pt x="70" y="54"/>
                  </a:lnTo>
                  <a:lnTo>
                    <a:pt x="71" y="45"/>
                  </a:lnTo>
                  <a:lnTo>
                    <a:pt x="71" y="35"/>
                  </a:lnTo>
                  <a:lnTo>
                    <a:pt x="70" y="28"/>
                  </a:lnTo>
                  <a:lnTo>
                    <a:pt x="69" y="23"/>
                  </a:lnTo>
                  <a:lnTo>
                    <a:pt x="68"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3" name="Freeform 78"/>
            <p:cNvSpPr>
              <a:spLocks/>
            </p:cNvSpPr>
            <p:nvPr userDrawn="1"/>
          </p:nvSpPr>
          <p:spPr bwMode="auto">
            <a:xfrm>
              <a:off x="8301038" y="611188"/>
              <a:ext cx="250825" cy="276225"/>
            </a:xfrm>
            <a:custGeom>
              <a:avLst/>
              <a:gdLst/>
              <a:ahLst/>
              <a:cxnLst>
                <a:cxn ang="0">
                  <a:pos x="93" y="21"/>
                </a:cxn>
                <a:cxn ang="0">
                  <a:pos x="93" y="15"/>
                </a:cxn>
                <a:cxn ang="0">
                  <a:pos x="94" y="15"/>
                </a:cxn>
                <a:cxn ang="0">
                  <a:pos x="95" y="15"/>
                </a:cxn>
                <a:cxn ang="0">
                  <a:pos x="96" y="15"/>
                </a:cxn>
                <a:cxn ang="0">
                  <a:pos x="96" y="14"/>
                </a:cxn>
                <a:cxn ang="0">
                  <a:pos x="64" y="0"/>
                </a:cxn>
                <a:cxn ang="0">
                  <a:pos x="0" y="33"/>
                </a:cxn>
                <a:cxn ang="0">
                  <a:pos x="5" y="174"/>
                </a:cxn>
                <a:cxn ang="0">
                  <a:pos x="158" y="42"/>
                </a:cxn>
                <a:cxn ang="0">
                  <a:pos x="105" y="18"/>
                </a:cxn>
                <a:cxn ang="0">
                  <a:pos x="103" y="19"/>
                </a:cxn>
                <a:cxn ang="0">
                  <a:pos x="101" y="20"/>
                </a:cxn>
                <a:cxn ang="0">
                  <a:pos x="99" y="20"/>
                </a:cxn>
                <a:cxn ang="0">
                  <a:pos x="97" y="21"/>
                </a:cxn>
                <a:cxn ang="0">
                  <a:pos x="96" y="21"/>
                </a:cxn>
                <a:cxn ang="0">
                  <a:pos x="94" y="21"/>
                </a:cxn>
                <a:cxn ang="0">
                  <a:pos x="94" y="21"/>
                </a:cxn>
                <a:cxn ang="0">
                  <a:pos x="93" y="21"/>
                </a:cxn>
              </a:cxnLst>
              <a:rect l="0" t="0" r="r" b="b"/>
              <a:pathLst>
                <a:path w="158" h="174">
                  <a:moveTo>
                    <a:pt x="93" y="21"/>
                  </a:moveTo>
                  <a:lnTo>
                    <a:pt x="93" y="15"/>
                  </a:lnTo>
                  <a:lnTo>
                    <a:pt x="94" y="15"/>
                  </a:lnTo>
                  <a:lnTo>
                    <a:pt x="95" y="15"/>
                  </a:lnTo>
                  <a:lnTo>
                    <a:pt x="96" y="15"/>
                  </a:lnTo>
                  <a:lnTo>
                    <a:pt x="96" y="14"/>
                  </a:lnTo>
                  <a:lnTo>
                    <a:pt x="64" y="0"/>
                  </a:lnTo>
                  <a:lnTo>
                    <a:pt x="0" y="33"/>
                  </a:lnTo>
                  <a:lnTo>
                    <a:pt x="5" y="174"/>
                  </a:lnTo>
                  <a:lnTo>
                    <a:pt x="158" y="42"/>
                  </a:lnTo>
                  <a:lnTo>
                    <a:pt x="105" y="18"/>
                  </a:lnTo>
                  <a:lnTo>
                    <a:pt x="103" y="19"/>
                  </a:lnTo>
                  <a:lnTo>
                    <a:pt x="101" y="20"/>
                  </a:lnTo>
                  <a:lnTo>
                    <a:pt x="99" y="20"/>
                  </a:lnTo>
                  <a:lnTo>
                    <a:pt x="97" y="21"/>
                  </a:lnTo>
                  <a:lnTo>
                    <a:pt x="96" y="21"/>
                  </a:lnTo>
                  <a:lnTo>
                    <a:pt x="94" y="21"/>
                  </a:lnTo>
                  <a:lnTo>
                    <a:pt x="94" y="21"/>
                  </a:lnTo>
                  <a:lnTo>
                    <a:pt x="93"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4" name="Freeform 79"/>
            <p:cNvSpPr>
              <a:spLocks/>
            </p:cNvSpPr>
            <p:nvPr userDrawn="1"/>
          </p:nvSpPr>
          <p:spPr bwMode="auto">
            <a:xfrm>
              <a:off x="8402638" y="519113"/>
              <a:ext cx="180975" cy="158750"/>
            </a:xfrm>
            <a:custGeom>
              <a:avLst/>
              <a:gdLst/>
              <a:ahLst/>
              <a:cxnLst>
                <a:cxn ang="0">
                  <a:pos x="114" y="0"/>
                </a:cxn>
                <a:cxn ang="0">
                  <a:pos x="0" y="58"/>
                </a:cxn>
                <a:cxn ang="0">
                  <a:pos x="32" y="72"/>
                </a:cxn>
                <a:cxn ang="0">
                  <a:pos x="35" y="71"/>
                </a:cxn>
                <a:cxn ang="0">
                  <a:pos x="36" y="70"/>
                </a:cxn>
                <a:cxn ang="0">
                  <a:pos x="38" y="68"/>
                </a:cxn>
                <a:cxn ang="0">
                  <a:pos x="38" y="65"/>
                </a:cxn>
                <a:cxn ang="0">
                  <a:pos x="38" y="63"/>
                </a:cxn>
                <a:cxn ang="0">
                  <a:pos x="37" y="61"/>
                </a:cxn>
                <a:cxn ang="0">
                  <a:pos x="36" y="60"/>
                </a:cxn>
                <a:cxn ang="0">
                  <a:pos x="35" y="58"/>
                </a:cxn>
                <a:cxn ang="0">
                  <a:pos x="33" y="58"/>
                </a:cxn>
                <a:cxn ang="0">
                  <a:pos x="31" y="57"/>
                </a:cxn>
                <a:cxn ang="0">
                  <a:pos x="30" y="57"/>
                </a:cxn>
                <a:cxn ang="0">
                  <a:pos x="28" y="56"/>
                </a:cxn>
                <a:cxn ang="0">
                  <a:pos x="27" y="51"/>
                </a:cxn>
                <a:cxn ang="0">
                  <a:pos x="28" y="51"/>
                </a:cxn>
                <a:cxn ang="0">
                  <a:pos x="30" y="51"/>
                </a:cxn>
                <a:cxn ang="0">
                  <a:pos x="33" y="51"/>
                </a:cxn>
                <a:cxn ang="0">
                  <a:pos x="36" y="52"/>
                </a:cxn>
                <a:cxn ang="0">
                  <a:pos x="40" y="53"/>
                </a:cxn>
                <a:cxn ang="0">
                  <a:pos x="43" y="55"/>
                </a:cxn>
                <a:cxn ang="0">
                  <a:pos x="45" y="59"/>
                </a:cxn>
                <a:cxn ang="0">
                  <a:pos x="47" y="64"/>
                </a:cxn>
                <a:cxn ang="0">
                  <a:pos x="46" y="68"/>
                </a:cxn>
                <a:cxn ang="0">
                  <a:pos x="45" y="72"/>
                </a:cxn>
                <a:cxn ang="0">
                  <a:pos x="43" y="74"/>
                </a:cxn>
                <a:cxn ang="0">
                  <a:pos x="41" y="76"/>
                </a:cxn>
                <a:cxn ang="0">
                  <a:pos x="94" y="100"/>
                </a:cxn>
                <a:cxn ang="0">
                  <a:pos x="110" y="86"/>
                </a:cxn>
                <a:cxn ang="0">
                  <a:pos x="114" y="0"/>
                </a:cxn>
              </a:cxnLst>
              <a:rect l="0" t="0" r="r" b="b"/>
              <a:pathLst>
                <a:path w="114" h="100">
                  <a:moveTo>
                    <a:pt x="114" y="0"/>
                  </a:moveTo>
                  <a:lnTo>
                    <a:pt x="0" y="58"/>
                  </a:lnTo>
                  <a:lnTo>
                    <a:pt x="32" y="72"/>
                  </a:lnTo>
                  <a:lnTo>
                    <a:pt x="35" y="71"/>
                  </a:lnTo>
                  <a:lnTo>
                    <a:pt x="36" y="70"/>
                  </a:lnTo>
                  <a:lnTo>
                    <a:pt x="38" y="68"/>
                  </a:lnTo>
                  <a:lnTo>
                    <a:pt x="38" y="65"/>
                  </a:lnTo>
                  <a:lnTo>
                    <a:pt x="38" y="63"/>
                  </a:lnTo>
                  <a:lnTo>
                    <a:pt x="37" y="61"/>
                  </a:lnTo>
                  <a:lnTo>
                    <a:pt x="36" y="60"/>
                  </a:lnTo>
                  <a:lnTo>
                    <a:pt x="35" y="58"/>
                  </a:lnTo>
                  <a:lnTo>
                    <a:pt x="33" y="58"/>
                  </a:lnTo>
                  <a:lnTo>
                    <a:pt x="31" y="57"/>
                  </a:lnTo>
                  <a:lnTo>
                    <a:pt x="30" y="57"/>
                  </a:lnTo>
                  <a:lnTo>
                    <a:pt x="28" y="56"/>
                  </a:lnTo>
                  <a:lnTo>
                    <a:pt x="27" y="51"/>
                  </a:lnTo>
                  <a:lnTo>
                    <a:pt x="28" y="51"/>
                  </a:lnTo>
                  <a:lnTo>
                    <a:pt x="30" y="51"/>
                  </a:lnTo>
                  <a:lnTo>
                    <a:pt x="33" y="51"/>
                  </a:lnTo>
                  <a:lnTo>
                    <a:pt x="36" y="52"/>
                  </a:lnTo>
                  <a:lnTo>
                    <a:pt x="40" y="53"/>
                  </a:lnTo>
                  <a:lnTo>
                    <a:pt x="43" y="55"/>
                  </a:lnTo>
                  <a:lnTo>
                    <a:pt x="45" y="59"/>
                  </a:lnTo>
                  <a:lnTo>
                    <a:pt x="47" y="64"/>
                  </a:lnTo>
                  <a:lnTo>
                    <a:pt x="46" y="68"/>
                  </a:lnTo>
                  <a:lnTo>
                    <a:pt x="45" y="72"/>
                  </a:lnTo>
                  <a:lnTo>
                    <a:pt x="43" y="74"/>
                  </a:lnTo>
                  <a:lnTo>
                    <a:pt x="41" y="76"/>
                  </a:lnTo>
                  <a:lnTo>
                    <a:pt x="94" y="100"/>
                  </a:lnTo>
                  <a:lnTo>
                    <a:pt x="110" y="86"/>
                  </a:lnTo>
                  <a:lnTo>
                    <a:pt x="114"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5" name="Freeform 80"/>
            <p:cNvSpPr>
              <a:spLocks/>
            </p:cNvSpPr>
            <p:nvPr userDrawn="1"/>
          </p:nvSpPr>
          <p:spPr bwMode="auto">
            <a:xfrm>
              <a:off x="7924800" y="242888"/>
              <a:ext cx="452438" cy="258763"/>
            </a:xfrm>
            <a:custGeom>
              <a:avLst/>
              <a:gdLst/>
              <a:ahLst/>
              <a:cxnLst>
                <a:cxn ang="0">
                  <a:pos x="244" y="58"/>
                </a:cxn>
                <a:cxn ang="0">
                  <a:pos x="247" y="33"/>
                </a:cxn>
                <a:cxn ang="0">
                  <a:pos x="262" y="13"/>
                </a:cxn>
                <a:cxn ang="0">
                  <a:pos x="273" y="59"/>
                </a:cxn>
                <a:cxn ang="0">
                  <a:pos x="285" y="52"/>
                </a:cxn>
                <a:cxn ang="0">
                  <a:pos x="272" y="0"/>
                </a:cxn>
                <a:cxn ang="0">
                  <a:pos x="34" y="19"/>
                </a:cxn>
                <a:cxn ang="0">
                  <a:pos x="4" y="56"/>
                </a:cxn>
                <a:cxn ang="0">
                  <a:pos x="0" y="102"/>
                </a:cxn>
                <a:cxn ang="0">
                  <a:pos x="11" y="163"/>
                </a:cxn>
                <a:cxn ang="0">
                  <a:pos x="12" y="161"/>
                </a:cxn>
                <a:cxn ang="0">
                  <a:pos x="14" y="158"/>
                </a:cxn>
                <a:cxn ang="0">
                  <a:pos x="16" y="155"/>
                </a:cxn>
                <a:cxn ang="0">
                  <a:pos x="17" y="152"/>
                </a:cxn>
                <a:cxn ang="0">
                  <a:pos x="19" y="150"/>
                </a:cxn>
                <a:cxn ang="0">
                  <a:pos x="21" y="147"/>
                </a:cxn>
                <a:cxn ang="0">
                  <a:pos x="23" y="145"/>
                </a:cxn>
                <a:cxn ang="0">
                  <a:pos x="25" y="143"/>
                </a:cxn>
                <a:cxn ang="0">
                  <a:pos x="16" y="98"/>
                </a:cxn>
                <a:cxn ang="0">
                  <a:pos x="20" y="62"/>
                </a:cxn>
                <a:cxn ang="0">
                  <a:pos x="42" y="33"/>
                </a:cxn>
                <a:cxn ang="0">
                  <a:pos x="60" y="109"/>
                </a:cxn>
                <a:cxn ang="0">
                  <a:pos x="68" y="103"/>
                </a:cxn>
                <a:cxn ang="0">
                  <a:pos x="75" y="99"/>
                </a:cxn>
                <a:cxn ang="0">
                  <a:pos x="82" y="96"/>
                </a:cxn>
                <a:cxn ang="0">
                  <a:pos x="88" y="93"/>
                </a:cxn>
                <a:cxn ang="0">
                  <a:pos x="93" y="92"/>
                </a:cxn>
                <a:cxn ang="0">
                  <a:pos x="96" y="90"/>
                </a:cxn>
                <a:cxn ang="0">
                  <a:pos x="99" y="90"/>
                </a:cxn>
                <a:cxn ang="0">
                  <a:pos x="100" y="89"/>
                </a:cxn>
                <a:cxn ang="0">
                  <a:pos x="100" y="89"/>
                </a:cxn>
                <a:cxn ang="0">
                  <a:pos x="102" y="88"/>
                </a:cxn>
                <a:cxn ang="0">
                  <a:pos x="105" y="87"/>
                </a:cxn>
                <a:cxn ang="0">
                  <a:pos x="109" y="86"/>
                </a:cxn>
                <a:cxn ang="0">
                  <a:pos x="114" y="84"/>
                </a:cxn>
                <a:cxn ang="0">
                  <a:pos x="120" y="83"/>
                </a:cxn>
                <a:cxn ang="0">
                  <a:pos x="126" y="82"/>
                </a:cxn>
                <a:cxn ang="0">
                  <a:pos x="133" y="81"/>
                </a:cxn>
                <a:cxn ang="0">
                  <a:pos x="141" y="80"/>
                </a:cxn>
                <a:cxn ang="0">
                  <a:pos x="150" y="80"/>
                </a:cxn>
                <a:cxn ang="0">
                  <a:pos x="158" y="81"/>
                </a:cxn>
                <a:cxn ang="0">
                  <a:pos x="168" y="83"/>
                </a:cxn>
                <a:cxn ang="0">
                  <a:pos x="177" y="86"/>
                </a:cxn>
                <a:cxn ang="0">
                  <a:pos x="187" y="89"/>
                </a:cxn>
                <a:cxn ang="0">
                  <a:pos x="196" y="94"/>
                </a:cxn>
                <a:cxn ang="0">
                  <a:pos x="206" y="101"/>
                </a:cxn>
                <a:cxn ang="0">
                  <a:pos x="247" y="75"/>
                </a:cxn>
                <a:cxn ang="0">
                  <a:pos x="244" y="58"/>
                </a:cxn>
              </a:cxnLst>
              <a:rect l="0" t="0" r="r" b="b"/>
              <a:pathLst>
                <a:path w="285" h="163">
                  <a:moveTo>
                    <a:pt x="244" y="58"/>
                  </a:moveTo>
                  <a:lnTo>
                    <a:pt x="247" y="33"/>
                  </a:lnTo>
                  <a:lnTo>
                    <a:pt x="262" y="13"/>
                  </a:lnTo>
                  <a:lnTo>
                    <a:pt x="273" y="59"/>
                  </a:lnTo>
                  <a:lnTo>
                    <a:pt x="285" y="52"/>
                  </a:lnTo>
                  <a:lnTo>
                    <a:pt x="272" y="0"/>
                  </a:lnTo>
                  <a:lnTo>
                    <a:pt x="34" y="19"/>
                  </a:lnTo>
                  <a:lnTo>
                    <a:pt x="4" y="56"/>
                  </a:lnTo>
                  <a:lnTo>
                    <a:pt x="0" y="102"/>
                  </a:lnTo>
                  <a:lnTo>
                    <a:pt x="11" y="163"/>
                  </a:lnTo>
                  <a:lnTo>
                    <a:pt x="12" y="161"/>
                  </a:lnTo>
                  <a:lnTo>
                    <a:pt x="14" y="158"/>
                  </a:lnTo>
                  <a:lnTo>
                    <a:pt x="16" y="155"/>
                  </a:lnTo>
                  <a:lnTo>
                    <a:pt x="17" y="152"/>
                  </a:lnTo>
                  <a:lnTo>
                    <a:pt x="19" y="150"/>
                  </a:lnTo>
                  <a:lnTo>
                    <a:pt x="21" y="147"/>
                  </a:lnTo>
                  <a:lnTo>
                    <a:pt x="23" y="145"/>
                  </a:lnTo>
                  <a:lnTo>
                    <a:pt x="25" y="143"/>
                  </a:lnTo>
                  <a:lnTo>
                    <a:pt x="16" y="98"/>
                  </a:lnTo>
                  <a:lnTo>
                    <a:pt x="20" y="62"/>
                  </a:lnTo>
                  <a:lnTo>
                    <a:pt x="42" y="33"/>
                  </a:lnTo>
                  <a:lnTo>
                    <a:pt x="60" y="109"/>
                  </a:lnTo>
                  <a:lnTo>
                    <a:pt x="68" y="103"/>
                  </a:lnTo>
                  <a:lnTo>
                    <a:pt x="75" y="99"/>
                  </a:lnTo>
                  <a:lnTo>
                    <a:pt x="82" y="96"/>
                  </a:lnTo>
                  <a:lnTo>
                    <a:pt x="88" y="93"/>
                  </a:lnTo>
                  <a:lnTo>
                    <a:pt x="93" y="92"/>
                  </a:lnTo>
                  <a:lnTo>
                    <a:pt x="96" y="90"/>
                  </a:lnTo>
                  <a:lnTo>
                    <a:pt x="99" y="90"/>
                  </a:lnTo>
                  <a:lnTo>
                    <a:pt x="100" y="89"/>
                  </a:lnTo>
                  <a:lnTo>
                    <a:pt x="100" y="89"/>
                  </a:lnTo>
                  <a:lnTo>
                    <a:pt x="102" y="88"/>
                  </a:lnTo>
                  <a:lnTo>
                    <a:pt x="105" y="87"/>
                  </a:lnTo>
                  <a:lnTo>
                    <a:pt x="109" y="86"/>
                  </a:lnTo>
                  <a:lnTo>
                    <a:pt x="114" y="84"/>
                  </a:lnTo>
                  <a:lnTo>
                    <a:pt x="120" y="83"/>
                  </a:lnTo>
                  <a:lnTo>
                    <a:pt x="126" y="82"/>
                  </a:lnTo>
                  <a:lnTo>
                    <a:pt x="133" y="81"/>
                  </a:lnTo>
                  <a:lnTo>
                    <a:pt x="141" y="80"/>
                  </a:lnTo>
                  <a:lnTo>
                    <a:pt x="150" y="80"/>
                  </a:lnTo>
                  <a:lnTo>
                    <a:pt x="158" y="81"/>
                  </a:lnTo>
                  <a:lnTo>
                    <a:pt x="168" y="83"/>
                  </a:lnTo>
                  <a:lnTo>
                    <a:pt x="177" y="86"/>
                  </a:lnTo>
                  <a:lnTo>
                    <a:pt x="187" y="89"/>
                  </a:lnTo>
                  <a:lnTo>
                    <a:pt x="196" y="94"/>
                  </a:lnTo>
                  <a:lnTo>
                    <a:pt x="206" y="101"/>
                  </a:lnTo>
                  <a:lnTo>
                    <a:pt x="247" y="75"/>
                  </a:lnTo>
                  <a:lnTo>
                    <a:pt x="244" y="5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6" name="Freeform 81"/>
            <p:cNvSpPr>
              <a:spLocks/>
            </p:cNvSpPr>
            <p:nvPr userDrawn="1"/>
          </p:nvSpPr>
          <p:spPr bwMode="auto">
            <a:xfrm>
              <a:off x="8251825" y="325438"/>
              <a:ext cx="200025" cy="207963"/>
            </a:xfrm>
            <a:custGeom>
              <a:avLst/>
              <a:gdLst/>
              <a:ahLst/>
              <a:cxnLst>
                <a:cxn ang="0">
                  <a:pos x="87" y="92"/>
                </a:cxn>
                <a:cxn ang="0">
                  <a:pos x="87" y="90"/>
                </a:cxn>
                <a:cxn ang="0">
                  <a:pos x="86" y="87"/>
                </a:cxn>
                <a:cxn ang="0">
                  <a:pos x="79" y="0"/>
                </a:cxn>
                <a:cxn ang="0">
                  <a:pos x="83" y="71"/>
                </a:cxn>
                <a:cxn ang="0">
                  <a:pos x="47" y="49"/>
                </a:cxn>
                <a:cxn ang="0">
                  <a:pos x="0" y="49"/>
                </a:cxn>
                <a:cxn ang="0">
                  <a:pos x="5" y="53"/>
                </a:cxn>
                <a:cxn ang="0">
                  <a:pos x="11" y="58"/>
                </a:cxn>
                <a:cxn ang="0">
                  <a:pos x="16" y="64"/>
                </a:cxn>
                <a:cxn ang="0">
                  <a:pos x="22" y="70"/>
                </a:cxn>
                <a:cxn ang="0">
                  <a:pos x="25" y="74"/>
                </a:cxn>
                <a:cxn ang="0">
                  <a:pos x="27" y="77"/>
                </a:cxn>
                <a:cxn ang="0">
                  <a:pos x="30" y="80"/>
                </a:cxn>
                <a:cxn ang="0">
                  <a:pos x="33" y="83"/>
                </a:cxn>
                <a:cxn ang="0">
                  <a:pos x="65" y="81"/>
                </a:cxn>
                <a:cxn ang="0">
                  <a:pos x="40" y="90"/>
                </a:cxn>
                <a:cxn ang="0">
                  <a:pos x="42" y="92"/>
                </a:cxn>
                <a:cxn ang="0">
                  <a:pos x="44" y="95"/>
                </a:cxn>
                <a:cxn ang="0">
                  <a:pos x="46" y="97"/>
                </a:cxn>
                <a:cxn ang="0">
                  <a:pos x="48" y="98"/>
                </a:cxn>
                <a:cxn ang="0">
                  <a:pos x="49" y="99"/>
                </a:cxn>
                <a:cxn ang="0">
                  <a:pos x="50" y="100"/>
                </a:cxn>
                <a:cxn ang="0">
                  <a:pos x="53" y="102"/>
                </a:cxn>
                <a:cxn ang="0">
                  <a:pos x="54" y="104"/>
                </a:cxn>
                <a:cxn ang="0">
                  <a:pos x="56" y="105"/>
                </a:cxn>
                <a:cxn ang="0">
                  <a:pos x="58" y="107"/>
                </a:cxn>
                <a:cxn ang="0">
                  <a:pos x="61" y="109"/>
                </a:cxn>
                <a:cxn ang="0">
                  <a:pos x="64" y="111"/>
                </a:cxn>
                <a:cxn ang="0">
                  <a:pos x="67" y="114"/>
                </a:cxn>
                <a:cxn ang="0">
                  <a:pos x="108" y="100"/>
                </a:cxn>
                <a:cxn ang="0">
                  <a:pos x="99" y="131"/>
                </a:cxn>
                <a:cxn ang="0">
                  <a:pos x="100" y="131"/>
                </a:cxn>
                <a:cxn ang="0">
                  <a:pos x="100" y="131"/>
                </a:cxn>
                <a:cxn ang="0">
                  <a:pos x="105" y="86"/>
                </a:cxn>
              </a:cxnLst>
              <a:rect l="0" t="0" r="r" b="b"/>
              <a:pathLst>
                <a:path w="126" h="131">
                  <a:moveTo>
                    <a:pt x="105" y="86"/>
                  </a:moveTo>
                  <a:lnTo>
                    <a:pt x="87" y="92"/>
                  </a:lnTo>
                  <a:lnTo>
                    <a:pt x="87" y="91"/>
                  </a:lnTo>
                  <a:lnTo>
                    <a:pt x="87" y="90"/>
                  </a:lnTo>
                  <a:lnTo>
                    <a:pt x="87" y="89"/>
                  </a:lnTo>
                  <a:lnTo>
                    <a:pt x="86" y="87"/>
                  </a:lnTo>
                  <a:lnTo>
                    <a:pt x="99" y="83"/>
                  </a:lnTo>
                  <a:lnTo>
                    <a:pt x="79" y="0"/>
                  </a:lnTo>
                  <a:lnTo>
                    <a:pt x="67" y="7"/>
                  </a:lnTo>
                  <a:lnTo>
                    <a:pt x="83" y="71"/>
                  </a:lnTo>
                  <a:lnTo>
                    <a:pt x="63" y="67"/>
                  </a:lnTo>
                  <a:lnTo>
                    <a:pt x="47" y="49"/>
                  </a:lnTo>
                  <a:lnTo>
                    <a:pt x="41" y="23"/>
                  </a:lnTo>
                  <a:lnTo>
                    <a:pt x="0" y="49"/>
                  </a:lnTo>
                  <a:lnTo>
                    <a:pt x="3" y="51"/>
                  </a:lnTo>
                  <a:lnTo>
                    <a:pt x="5" y="53"/>
                  </a:lnTo>
                  <a:lnTo>
                    <a:pt x="8" y="56"/>
                  </a:lnTo>
                  <a:lnTo>
                    <a:pt x="11" y="58"/>
                  </a:lnTo>
                  <a:lnTo>
                    <a:pt x="14" y="61"/>
                  </a:lnTo>
                  <a:lnTo>
                    <a:pt x="16" y="64"/>
                  </a:lnTo>
                  <a:lnTo>
                    <a:pt x="19" y="67"/>
                  </a:lnTo>
                  <a:lnTo>
                    <a:pt x="22" y="70"/>
                  </a:lnTo>
                  <a:lnTo>
                    <a:pt x="23" y="72"/>
                  </a:lnTo>
                  <a:lnTo>
                    <a:pt x="25" y="74"/>
                  </a:lnTo>
                  <a:lnTo>
                    <a:pt x="26" y="75"/>
                  </a:lnTo>
                  <a:lnTo>
                    <a:pt x="27" y="77"/>
                  </a:lnTo>
                  <a:lnTo>
                    <a:pt x="29" y="78"/>
                  </a:lnTo>
                  <a:lnTo>
                    <a:pt x="30" y="80"/>
                  </a:lnTo>
                  <a:lnTo>
                    <a:pt x="32" y="82"/>
                  </a:lnTo>
                  <a:lnTo>
                    <a:pt x="33" y="83"/>
                  </a:lnTo>
                  <a:lnTo>
                    <a:pt x="52" y="78"/>
                  </a:lnTo>
                  <a:lnTo>
                    <a:pt x="65" y="81"/>
                  </a:lnTo>
                  <a:lnTo>
                    <a:pt x="38" y="89"/>
                  </a:lnTo>
                  <a:lnTo>
                    <a:pt x="40" y="90"/>
                  </a:lnTo>
                  <a:lnTo>
                    <a:pt x="41" y="91"/>
                  </a:lnTo>
                  <a:lnTo>
                    <a:pt x="42" y="92"/>
                  </a:lnTo>
                  <a:lnTo>
                    <a:pt x="43" y="94"/>
                  </a:lnTo>
                  <a:lnTo>
                    <a:pt x="44" y="95"/>
                  </a:lnTo>
                  <a:lnTo>
                    <a:pt x="45" y="96"/>
                  </a:lnTo>
                  <a:lnTo>
                    <a:pt x="46" y="97"/>
                  </a:lnTo>
                  <a:lnTo>
                    <a:pt x="47" y="98"/>
                  </a:lnTo>
                  <a:lnTo>
                    <a:pt x="48" y="98"/>
                  </a:lnTo>
                  <a:lnTo>
                    <a:pt x="48" y="98"/>
                  </a:lnTo>
                  <a:lnTo>
                    <a:pt x="49" y="99"/>
                  </a:lnTo>
                  <a:lnTo>
                    <a:pt x="49" y="99"/>
                  </a:lnTo>
                  <a:lnTo>
                    <a:pt x="50" y="100"/>
                  </a:lnTo>
                  <a:lnTo>
                    <a:pt x="52" y="101"/>
                  </a:lnTo>
                  <a:lnTo>
                    <a:pt x="53" y="102"/>
                  </a:lnTo>
                  <a:lnTo>
                    <a:pt x="54" y="103"/>
                  </a:lnTo>
                  <a:lnTo>
                    <a:pt x="54" y="104"/>
                  </a:lnTo>
                  <a:lnTo>
                    <a:pt x="55" y="104"/>
                  </a:lnTo>
                  <a:lnTo>
                    <a:pt x="56" y="105"/>
                  </a:lnTo>
                  <a:lnTo>
                    <a:pt x="56" y="105"/>
                  </a:lnTo>
                  <a:lnTo>
                    <a:pt x="58" y="107"/>
                  </a:lnTo>
                  <a:lnTo>
                    <a:pt x="59" y="108"/>
                  </a:lnTo>
                  <a:lnTo>
                    <a:pt x="61" y="109"/>
                  </a:lnTo>
                  <a:lnTo>
                    <a:pt x="62" y="110"/>
                  </a:lnTo>
                  <a:lnTo>
                    <a:pt x="64" y="111"/>
                  </a:lnTo>
                  <a:lnTo>
                    <a:pt x="65" y="112"/>
                  </a:lnTo>
                  <a:lnTo>
                    <a:pt x="67" y="114"/>
                  </a:lnTo>
                  <a:lnTo>
                    <a:pt x="68" y="115"/>
                  </a:lnTo>
                  <a:lnTo>
                    <a:pt x="108" y="100"/>
                  </a:lnTo>
                  <a:lnTo>
                    <a:pt x="108" y="117"/>
                  </a:lnTo>
                  <a:lnTo>
                    <a:pt x="99" y="131"/>
                  </a:lnTo>
                  <a:lnTo>
                    <a:pt x="100" y="131"/>
                  </a:lnTo>
                  <a:lnTo>
                    <a:pt x="100" y="131"/>
                  </a:lnTo>
                  <a:lnTo>
                    <a:pt x="100" y="131"/>
                  </a:lnTo>
                  <a:lnTo>
                    <a:pt x="100" y="131"/>
                  </a:lnTo>
                  <a:lnTo>
                    <a:pt x="126" y="89"/>
                  </a:lnTo>
                  <a:lnTo>
                    <a:pt x="105" y="8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grpSp>
      <p:sp>
        <p:nvSpPr>
          <p:cNvPr id="37" name="Rectangle 3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8" name="Group 31"/>
          <p:cNvGrpSpPr>
            <a:grpSpLocks/>
          </p:cNvGrpSpPr>
          <p:nvPr userDrawn="1"/>
        </p:nvGrpSpPr>
        <p:grpSpPr bwMode="auto">
          <a:xfrm>
            <a:off x="0" y="0"/>
            <a:ext cx="9144000" cy="6858000"/>
            <a:chOff x="0" y="0"/>
            <a:chExt cx="9144000" cy="6858000"/>
          </a:xfrm>
        </p:grpSpPr>
        <p:pic>
          <p:nvPicPr>
            <p:cNvPr id="39" name="Picture 21" descr="http://downloads.clipart.com/30396635.jpg?t=1207026520&amp;h=96d3389d2de9c80ca1f9d0eece788f10&amp;u=SSL1"/>
            <p:cNvPicPr>
              <a:picLocks noChangeAspect="1" noChangeArrowheads="1"/>
            </p:cNvPicPr>
            <p:nvPr/>
          </p:nvPicPr>
          <p:blipFill>
            <a:blip r:embed="rId3" cstate="print"/>
            <a:srcRect/>
            <a:stretch>
              <a:fillRect/>
            </a:stretch>
          </p:blipFill>
          <p:spPr bwMode="auto">
            <a:xfrm>
              <a:off x="2433638" y="1196975"/>
              <a:ext cx="2263775" cy="1531938"/>
            </a:xfrm>
            <a:prstGeom prst="rect">
              <a:avLst/>
            </a:prstGeom>
            <a:noFill/>
            <a:ln w="9525">
              <a:noFill/>
              <a:miter lim="800000"/>
              <a:headEnd/>
              <a:tailEnd/>
            </a:ln>
          </p:spPr>
        </p:pic>
        <p:pic>
          <p:nvPicPr>
            <p:cNvPr id="40" name="Picture 12" descr="http://downloads.clipart.com/37193977.jpg?t=1207027175&amp;h=d20b05d18bb6995a1766e43d00c88ea2&amp;u=SSL1"/>
            <p:cNvPicPr>
              <a:picLocks noChangeAspect="1" noChangeArrowheads="1"/>
            </p:cNvPicPr>
            <p:nvPr/>
          </p:nvPicPr>
          <p:blipFill>
            <a:blip r:embed="rId4" cstate="print"/>
            <a:srcRect/>
            <a:stretch>
              <a:fillRect/>
            </a:stretch>
          </p:blipFill>
          <p:spPr bwMode="auto">
            <a:xfrm>
              <a:off x="4800600" y="1195388"/>
              <a:ext cx="2268538" cy="1533525"/>
            </a:xfrm>
            <a:prstGeom prst="rect">
              <a:avLst/>
            </a:prstGeom>
            <a:noFill/>
            <a:ln w="9525">
              <a:noFill/>
              <a:miter lim="800000"/>
              <a:headEnd/>
              <a:tailEnd/>
            </a:ln>
          </p:spPr>
        </p:pic>
        <p:sp>
          <p:nvSpPr>
            <p:cNvPr id="41" name="Rectangle 40"/>
            <p:cNvSpPr/>
            <p:nvPr/>
          </p:nvSpPr>
          <p:spPr bwMode="auto">
            <a:xfrm>
              <a:off x="0" y="0"/>
              <a:ext cx="9144000" cy="1143000"/>
            </a:xfrm>
            <a:prstGeom prst="rect">
              <a:avLst/>
            </a:prstGeom>
            <a:solidFill>
              <a:srgbClr val="E4FC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2" name="Snip Single Corner Rectangle 41"/>
            <p:cNvSpPr/>
            <p:nvPr/>
          </p:nvSpPr>
          <p:spPr bwMode="auto">
            <a:xfrm>
              <a:off x="0" y="2743200"/>
              <a:ext cx="9144000" cy="4114800"/>
            </a:xfrm>
            <a:prstGeom prst="snip1Rect">
              <a:avLst>
                <a:gd name="adj" fmla="val 50000"/>
              </a:avLst>
            </a:prstGeom>
            <a:solidFill>
              <a:srgbClr val="F6FE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2</a:t>
              </a:r>
            </a:p>
          </p:txBody>
        </p:sp>
        <p:cxnSp>
          <p:nvCxnSpPr>
            <p:cNvPr id="43" name="Elbow Connector 42"/>
            <p:cNvCxnSpPr/>
            <p:nvPr/>
          </p:nvCxnSpPr>
          <p:spPr bwMode="auto">
            <a:xfrm>
              <a:off x="0" y="3429000"/>
              <a:ext cx="9144000" cy="2971800"/>
            </a:xfrm>
            <a:prstGeom prst="bentConnector3">
              <a:avLst>
                <a:gd name="adj1" fmla="val 77624"/>
              </a:avLst>
            </a:prstGeom>
            <a:ln>
              <a:solidFill>
                <a:srgbClr val="B0C9DA"/>
              </a:solidFill>
            </a:ln>
          </p:spPr>
          <p:style>
            <a:lnRef idx="1">
              <a:schemeClr val="accent1"/>
            </a:lnRef>
            <a:fillRef idx="0">
              <a:schemeClr val="accent1"/>
            </a:fillRef>
            <a:effectRef idx="0">
              <a:schemeClr val="accent1"/>
            </a:effectRef>
            <a:fontRef idx="minor">
              <a:schemeClr val="tx1"/>
            </a:fontRef>
          </p:style>
        </p:cxnSp>
        <p:pic>
          <p:nvPicPr>
            <p:cNvPr id="44" name="Picture 26" descr="http://downloads.clipart.com/63313095.jpg?t=1207135757&amp;h=86210b80aec3a2c0a53f0fee60cdace5&amp;u=SSL1"/>
            <p:cNvPicPr>
              <a:picLocks noChangeAspect="1" noChangeArrowheads="1"/>
            </p:cNvPicPr>
            <p:nvPr/>
          </p:nvPicPr>
          <p:blipFill>
            <a:blip r:embed="rId5" cstate="print"/>
            <a:srcRect/>
            <a:stretch>
              <a:fillRect/>
            </a:stretch>
          </p:blipFill>
          <p:spPr bwMode="auto">
            <a:xfrm>
              <a:off x="14288" y="1185863"/>
              <a:ext cx="2305050" cy="1543050"/>
            </a:xfrm>
            <a:prstGeom prst="rect">
              <a:avLst/>
            </a:prstGeom>
            <a:noFill/>
            <a:ln w="9525">
              <a:noFill/>
              <a:miter lim="800000"/>
              <a:headEnd/>
              <a:tailEnd/>
            </a:ln>
          </p:spPr>
        </p:pic>
      </p:grpSp>
      <p:pic>
        <p:nvPicPr>
          <p:cNvPr id="45" name="Picture 43" descr="C:\Users\st38106\AppData\Local\Microsoft\Windows\Temporary Internet Files\Content.Outlook\F3CLK581\SLWLogoBlack_v 3 (3).png"/>
          <p:cNvPicPr>
            <a:picLocks noChangeAspect="1" noChangeArrowheads="1"/>
          </p:cNvPicPr>
          <p:nvPr userDrawn="1"/>
        </p:nvPicPr>
        <p:blipFill>
          <a:blip r:embed="rId6" cstate="print"/>
          <a:srcRect/>
          <a:stretch>
            <a:fillRect/>
          </a:stretch>
        </p:blipFill>
        <p:spPr bwMode="auto">
          <a:xfrm>
            <a:off x="7291388" y="4724400"/>
            <a:ext cx="1708150" cy="1385888"/>
          </a:xfrm>
          <a:prstGeom prst="rect">
            <a:avLst/>
          </a:prstGeom>
          <a:noFill/>
          <a:ln w="9525">
            <a:noFill/>
            <a:miter lim="800000"/>
            <a:headEnd/>
            <a:tailEnd/>
          </a:ln>
        </p:spPr>
      </p:pic>
      <p:sp>
        <p:nvSpPr>
          <p:cNvPr id="46"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47"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3" name="Subtitle 2"/>
          <p:cNvSpPr>
            <a:spLocks noGrp="1"/>
          </p:cNvSpPr>
          <p:nvPr>
            <p:ph type="subTitle" idx="1"/>
          </p:nvPr>
        </p:nvSpPr>
        <p:spPr>
          <a:xfrm>
            <a:off x="152400" y="4495800"/>
            <a:ext cx="6781800" cy="990600"/>
          </a:xfrm>
          <a:prstGeom prst="rect">
            <a:avLst/>
          </a:prstGeom>
        </p:spPr>
        <p:txBody>
          <a:bodyPr anchor="ctr">
            <a:noAutofit/>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Text Placeholder 21"/>
          <p:cNvSpPr>
            <a:spLocks noGrp="1"/>
          </p:cNvSpPr>
          <p:nvPr>
            <p:ph type="body" sz="quarter" idx="10"/>
          </p:nvPr>
        </p:nvSpPr>
        <p:spPr>
          <a:xfrm>
            <a:off x="228600" y="0"/>
            <a:ext cx="8839200" cy="1143000"/>
          </a:xfrm>
          <a:prstGeom prst="rect">
            <a:avLst/>
          </a:prstGeom>
        </p:spPr>
        <p:txBody>
          <a:bodyPr anchor="ctr">
            <a:normAutofit/>
          </a:bodyPr>
          <a:lstStyle>
            <a:lvl1pPr algn="l">
              <a:buFontTx/>
              <a:buNone/>
              <a:defRPr sz="3600" b="1">
                <a:solidFill>
                  <a:schemeClr val="tx1"/>
                </a:solidFill>
              </a:defRPr>
            </a:lvl1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rimary &amp; two supports">
    <p:spTree>
      <p:nvGrpSpPr>
        <p:cNvPr id="1" name=""/>
        <p:cNvGrpSpPr/>
        <p:nvPr/>
      </p:nvGrpSpPr>
      <p:grpSpPr>
        <a:xfrm>
          <a:off x="0" y="0"/>
          <a:ext cx="0" cy="0"/>
          <a:chOff x="0" y="0"/>
          <a:chExt cx="0" cy="0"/>
        </a:xfrm>
      </p:grpSpPr>
      <p:sp>
        <p:nvSpPr>
          <p:cNvPr id="6" name="Rectangle 5"/>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Round Diagonal Corner Rectangle 6"/>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Oval 10"/>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6"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8"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9"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70733621-589F-4416-8DF7-A6E3F768137D}"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0" name="Rectangle 7"/>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21" name="Line 6"/>
          <p:cNvSpPr>
            <a:spLocks noChangeShapeType="1"/>
          </p:cNvSpPr>
          <p:nvPr userDrawn="1"/>
        </p:nvSpPr>
        <p:spPr bwMode="auto">
          <a:xfrm>
            <a:off x="258763" y="2590800"/>
            <a:ext cx="8885237" cy="0"/>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2" name="Line 7"/>
          <p:cNvSpPr>
            <a:spLocks noChangeShapeType="1"/>
          </p:cNvSpPr>
          <p:nvPr userDrawn="1"/>
        </p:nvSpPr>
        <p:spPr bwMode="auto">
          <a:xfrm>
            <a:off x="4495800" y="2590800"/>
            <a:ext cx="52388" cy="3408363"/>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5" name="Text Placeholder 14"/>
          <p:cNvSpPr>
            <a:spLocks noGrp="1"/>
          </p:cNvSpPr>
          <p:nvPr>
            <p:ph type="body" sz="quarter" idx="10"/>
          </p:nvPr>
        </p:nvSpPr>
        <p:spPr>
          <a:xfrm>
            <a:off x="381000" y="2743200"/>
            <a:ext cx="4038600" cy="3200400"/>
          </a:xfrm>
          <a:prstGeom prst="rect">
            <a:avLst/>
          </a:prstGeom>
        </p:spPr>
        <p:txBody>
          <a:bodyPr/>
          <a:lstStyle>
            <a:lvl1pPr>
              <a:spcBef>
                <a:spcPts val="0"/>
              </a:spcBef>
              <a:defRPr/>
            </a:lvl1pPr>
          </a:lstStyle>
          <a:p>
            <a:pPr lvl="0"/>
            <a:r>
              <a:rPr lang="en-US" dirty="0" smtClean="0"/>
              <a:t>Click to edit Master text styles</a:t>
            </a:r>
          </a:p>
        </p:txBody>
      </p:sp>
      <p:sp>
        <p:nvSpPr>
          <p:cNvPr id="17" name="Text Placeholder 16"/>
          <p:cNvSpPr>
            <a:spLocks noGrp="1"/>
          </p:cNvSpPr>
          <p:nvPr>
            <p:ph type="body" sz="quarter" idx="11"/>
          </p:nvPr>
        </p:nvSpPr>
        <p:spPr>
          <a:xfrm>
            <a:off x="4648200" y="2743200"/>
            <a:ext cx="4114800" cy="3200400"/>
          </a:xfrm>
          <a:prstGeom prst="rect">
            <a:avLst/>
          </a:prstGeom>
        </p:spPr>
        <p:txBody>
          <a:bodyPr/>
          <a:lstStyle>
            <a:lvl1pPr>
              <a:spcBef>
                <a:spcPts val="0"/>
              </a:spcBef>
              <a:defRPr/>
            </a:lvl1pPr>
          </a:lstStyle>
          <a:p>
            <a:pPr lvl="0"/>
            <a:r>
              <a:rPr lang="en-US" dirty="0" smtClean="0"/>
              <a:t>Click to edit Master text styles</a:t>
            </a:r>
          </a:p>
        </p:txBody>
      </p:sp>
      <p:sp>
        <p:nvSpPr>
          <p:cNvPr id="10" name="Text Placeholder 9"/>
          <p:cNvSpPr>
            <a:spLocks noGrp="1"/>
          </p:cNvSpPr>
          <p:nvPr>
            <p:ph type="body" sz="quarter" idx="12"/>
          </p:nvPr>
        </p:nvSpPr>
        <p:spPr>
          <a:xfrm>
            <a:off x="457200" y="1175658"/>
            <a:ext cx="8229600" cy="1338942"/>
          </a:xfrm>
          <a:prstGeom prst="rect">
            <a:avLst/>
          </a:prstGeom>
        </p:spPr>
        <p:txBody>
          <a:bodyPr anchor="ctr">
            <a:normAutofit/>
          </a:bodyPr>
          <a:lstStyle>
            <a:lvl1pPr algn="ctr">
              <a:lnSpc>
                <a:spcPct val="100000"/>
              </a:lnSpc>
              <a:spcBef>
                <a:spcPts val="528"/>
              </a:spcBef>
              <a:spcAft>
                <a:spcPts val="528"/>
              </a:spcAft>
              <a:buFontTx/>
              <a:buNone/>
              <a:defRPr sz="3200" b="1"/>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nfo/Action">
    <p:spTree>
      <p:nvGrpSpPr>
        <p:cNvPr id="1" name=""/>
        <p:cNvGrpSpPr/>
        <p:nvPr/>
      </p:nvGrpSpPr>
      <p:grpSpPr>
        <a:xfrm>
          <a:off x="0" y="0"/>
          <a:ext cx="0" cy="0"/>
          <a:chOff x="0" y="0"/>
          <a:chExt cx="0" cy="0"/>
        </a:xfrm>
      </p:grpSpPr>
      <p:sp>
        <p:nvSpPr>
          <p:cNvPr id="7" name="Rectangle 6"/>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Round Diagonal Corner Rectangle 7"/>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Oval 10"/>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Chevron 13"/>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7"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8"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9"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834089DD-07C9-4E43-AC39-D0B9AC474761}"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0" name="Rectangle 19"/>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22" name="Rectangle 21"/>
          <p:cNvSpPr>
            <a:spLocks noChangeArrowheads="1"/>
          </p:cNvSpPr>
          <p:nvPr userDrawn="1"/>
        </p:nvSpPr>
        <p:spPr bwMode="auto">
          <a:xfrm>
            <a:off x="4579938" y="1109663"/>
            <a:ext cx="4267200" cy="673100"/>
          </a:xfrm>
          <a:prstGeom prst="rect">
            <a:avLst/>
          </a:prstGeom>
          <a:solidFill>
            <a:srgbClr val="B0C9DA"/>
          </a:solidFill>
          <a:ln w="9525">
            <a:noFill/>
            <a:miter lim="800000"/>
            <a:headEnd/>
            <a:tailEnd/>
          </a:ln>
        </p:spPr>
        <p:txBody>
          <a:bodyPr wrap="none" anchor="ctr"/>
          <a:lstStyle/>
          <a:p>
            <a:pPr fontAlgn="auto">
              <a:spcBef>
                <a:spcPts val="0"/>
              </a:spcBef>
              <a:spcAft>
                <a:spcPts val="0"/>
              </a:spcAft>
              <a:defRPr/>
            </a:pPr>
            <a:endParaRPr lang="en-US">
              <a:latin typeface="+mn-lt"/>
              <a:cs typeface="+mn-cs"/>
            </a:endParaRPr>
          </a:p>
        </p:txBody>
      </p:sp>
      <p:sp>
        <p:nvSpPr>
          <p:cNvPr id="23" name="Rectangle 20"/>
          <p:cNvSpPr>
            <a:spLocks noChangeArrowheads="1"/>
          </p:cNvSpPr>
          <p:nvPr userDrawn="1"/>
        </p:nvSpPr>
        <p:spPr bwMode="auto">
          <a:xfrm>
            <a:off x="304800" y="1108075"/>
            <a:ext cx="4267200" cy="673100"/>
          </a:xfrm>
          <a:prstGeom prst="rect">
            <a:avLst/>
          </a:prstGeom>
          <a:solidFill>
            <a:srgbClr val="B0C9DA"/>
          </a:solidFill>
          <a:ln w="9525">
            <a:noFill/>
            <a:miter lim="800000"/>
            <a:headEnd/>
            <a:tailEnd/>
          </a:ln>
        </p:spPr>
        <p:txBody>
          <a:bodyPr wrap="none" anchor="ctr"/>
          <a:lstStyle/>
          <a:p>
            <a:pPr fontAlgn="auto">
              <a:spcBef>
                <a:spcPts val="0"/>
              </a:spcBef>
              <a:spcAft>
                <a:spcPts val="0"/>
              </a:spcAft>
              <a:defRPr/>
            </a:pPr>
            <a:endParaRPr lang="en-US">
              <a:latin typeface="+mn-lt"/>
              <a:cs typeface="+mn-cs"/>
            </a:endParaRPr>
          </a:p>
        </p:txBody>
      </p:sp>
      <p:sp>
        <p:nvSpPr>
          <p:cNvPr id="24" name="AutoShape 39"/>
          <p:cNvSpPr>
            <a:spLocks noChangeArrowheads="1"/>
          </p:cNvSpPr>
          <p:nvPr userDrawn="1"/>
        </p:nvSpPr>
        <p:spPr bwMode="auto">
          <a:xfrm>
            <a:off x="347663" y="1282700"/>
            <a:ext cx="317500" cy="292100"/>
          </a:xfrm>
          <a:prstGeom prst="flowChartProcess">
            <a:avLst/>
          </a:prstGeom>
          <a:noFill/>
          <a:ln w="12700" algn="ctr">
            <a:solidFill>
              <a:schemeClr val="bg1"/>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cxnSp>
        <p:nvCxnSpPr>
          <p:cNvPr id="25" name="Straight Connector 24"/>
          <p:cNvCxnSpPr/>
          <p:nvPr userDrawn="1"/>
        </p:nvCxnSpPr>
        <p:spPr>
          <a:xfrm rot="5400000">
            <a:off x="2056607" y="3594894"/>
            <a:ext cx="5029200" cy="1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AutoShape 39"/>
          <p:cNvSpPr>
            <a:spLocks noChangeArrowheads="1"/>
          </p:cNvSpPr>
          <p:nvPr userDrawn="1"/>
        </p:nvSpPr>
        <p:spPr bwMode="auto">
          <a:xfrm>
            <a:off x="4643438" y="1268413"/>
            <a:ext cx="317500" cy="292100"/>
          </a:xfrm>
          <a:prstGeom prst="flowChartProcess">
            <a:avLst/>
          </a:prstGeom>
          <a:noFill/>
          <a:ln w="12700" algn="ctr">
            <a:solidFill>
              <a:schemeClr val="bg1"/>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8"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9"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smtClean="0"/>
              <a:t>Click to edit Master title style</a:t>
            </a:r>
            <a:endParaRPr lang="en-US"/>
          </a:p>
        </p:txBody>
      </p:sp>
      <p:sp>
        <p:nvSpPr>
          <p:cNvPr id="21" name="Text Placeholder 20"/>
          <p:cNvSpPr>
            <a:spLocks noGrp="1"/>
          </p:cNvSpPr>
          <p:nvPr>
            <p:ph type="body" sz="quarter" idx="11"/>
          </p:nvPr>
        </p:nvSpPr>
        <p:spPr>
          <a:xfrm>
            <a:off x="732972" y="1157514"/>
            <a:ext cx="3733800" cy="533400"/>
          </a:xfrm>
          <a:prstGeom prst="rect">
            <a:avLst/>
          </a:prstGeom>
        </p:spPr>
        <p:txBody>
          <a:bodyPr anchor="ctr">
            <a:normAutofit/>
          </a:bodyPr>
          <a:lstStyle>
            <a:lvl1pPr>
              <a:buFontTx/>
              <a:buNone/>
              <a:defRPr sz="2000">
                <a:solidFill>
                  <a:schemeClr val="tx1"/>
                </a:solidFill>
              </a:defRPr>
            </a:lvl1pPr>
          </a:lstStyle>
          <a:p>
            <a:pPr lvl="0"/>
            <a:r>
              <a:rPr lang="en-US" dirty="0" smtClean="0"/>
              <a:t>Click to edit Master text styles</a:t>
            </a:r>
          </a:p>
        </p:txBody>
      </p:sp>
      <p:sp>
        <p:nvSpPr>
          <p:cNvPr id="12" name="Text Placeholder 11"/>
          <p:cNvSpPr>
            <a:spLocks noGrp="1"/>
          </p:cNvSpPr>
          <p:nvPr>
            <p:ph type="body" sz="quarter" idx="13"/>
          </p:nvPr>
        </p:nvSpPr>
        <p:spPr>
          <a:xfrm>
            <a:off x="381000" y="1905000"/>
            <a:ext cx="4038600" cy="3962400"/>
          </a:xfrm>
          <a:prstGeom prst="rect">
            <a:avLst/>
          </a:prstGeom>
        </p:spPr>
        <p:txBody>
          <a:bodyPr/>
          <a:lstStyle/>
          <a:p>
            <a:pPr lvl="0"/>
            <a:r>
              <a:rPr lang="en-US" dirty="0" smtClean="0"/>
              <a:t>Click to edit Master text styles</a:t>
            </a:r>
          </a:p>
          <a:p>
            <a:pPr lvl="1"/>
            <a:r>
              <a:rPr lang="en-US" dirty="0" smtClean="0"/>
              <a:t>Second level</a:t>
            </a:r>
          </a:p>
        </p:txBody>
      </p:sp>
      <p:sp>
        <p:nvSpPr>
          <p:cNvPr id="13" name="Text Placeholder 11"/>
          <p:cNvSpPr>
            <a:spLocks noGrp="1"/>
          </p:cNvSpPr>
          <p:nvPr>
            <p:ph type="body" sz="quarter" idx="14"/>
          </p:nvPr>
        </p:nvSpPr>
        <p:spPr>
          <a:xfrm>
            <a:off x="4800600" y="1905000"/>
            <a:ext cx="3962400" cy="3962400"/>
          </a:xfrm>
          <a:prstGeom prst="rect">
            <a:avLst/>
          </a:prstGeom>
        </p:spPr>
        <p:txBody>
          <a:bodyPr/>
          <a:lstStyle/>
          <a:p>
            <a:pPr lvl="0"/>
            <a:r>
              <a:rPr lang="en-US" dirty="0" smtClean="0"/>
              <a:t>Click to edit Master text styles</a:t>
            </a:r>
          </a:p>
          <a:p>
            <a:pPr lvl="1"/>
            <a:r>
              <a:rPr lang="en-US" dirty="0" smtClean="0"/>
              <a:t>Second level</a:t>
            </a:r>
          </a:p>
        </p:txBody>
      </p:sp>
      <p:sp>
        <p:nvSpPr>
          <p:cNvPr id="27" name="Text Placeholder 20"/>
          <p:cNvSpPr>
            <a:spLocks noGrp="1"/>
          </p:cNvSpPr>
          <p:nvPr>
            <p:ph type="body" sz="quarter" idx="15"/>
          </p:nvPr>
        </p:nvSpPr>
        <p:spPr>
          <a:xfrm>
            <a:off x="5029200" y="1143000"/>
            <a:ext cx="3733800" cy="533400"/>
          </a:xfrm>
          <a:prstGeom prst="rect">
            <a:avLst/>
          </a:prstGeom>
        </p:spPr>
        <p:txBody>
          <a:bodyPr anchor="ctr">
            <a:normAutofit/>
          </a:bodyPr>
          <a:lstStyle>
            <a:lvl1pPr>
              <a:buFontTx/>
              <a:buNone/>
              <a:defRPr sz="2000">
                <a:solidFill>
                  <a:schemeClr val="tx1"/>
                </a:solidFill>
              </a:defRPr>
            </a:lvl1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message in the window and small area for supporting info">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Oval 8"/>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352EA985-A8EC-4996-A932-45ACFA35962B}"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a:spLocks noChangeArrowheads="1"/>
          </p:cNvSpPr>
          <p:nvPr userDrawn="1"/>
        </p:nvSpPr>
        <p:spPr bwMode="auto">
          <a:xfrm>
            <a:off x="300038" y="1104900"/>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Rectangle 6"/>
          <p:cNvSpPr>
            <a:spLocks noChangeArrowheads="1"/>
          </p:cNvSpPr>
          <p:nvPr userDrawn="1"/>
        </p:nvSpPr>
        <p:spPr bwMode="auto">
          <a:xfrm>
            <a:off x="381000" y="1277938"/>
            <a:ext cx="3962400" cy="4589462"/>
          </a:xfrm>
          <a:prstGeom prst="rect">
            <a:avLst/>
          </a:prstGeom>
          <a:solidFill>
            <a:srgbClr val="B0C9DA"/>
          </a:solidFill>
          <a:ln w="38100" algn="ctr">
            <a:solidFill>
              <a:schemeClr val="bg1"/>
            </a:solidFill>
            <a:miter lim="800000"/>
            <a:headEnd/>
            <a:tailEnd/>
          </a:ln>
        </p:spPr>
        <p:txBody>
          <a:bodyPr lIns="182880" tIns="91440" rIns="182880" bIns="91440" anchor="ctr"/>
          <a:lstStyle/>
          <a:p>
            <a:pPr fontAlgn="auto">
              <a:spcBef>
                <a:spcPts val="0"/>
              </a:spcBef>
              <a:spcAft>
                <a:spcPts val="0"/>
              </a:spcAft>
              <a:defRPr/>
            </a:pPr>
            <a:endParaRPr lang="en-US" sz="2000" b="1">
              <a:latin typeface="+mn-lt"/>
              <a:cs typeface="+mn-cs"/>
            </a:endParaRPr>
          </a:p>
        </p:txBody>
      </p:sp>
      <p:sp>
        <p:nvSpPr>
          <p:cNvPr id="20" name="Line 5"/>
          <p:cNvSpPr>
            <a:spLocks noChangeShapeType="1"/>
          </p:cNvSpPr>
          <p:nvPr userDrawn="1"/>
        </p:nvSpPr>
        <p:spPr bwMode="auto">
          <a:xfrm>
            <a:off x="4441825" y="1066800"/>
            <a:ext cx="0" cy="4967288"/>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1"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2"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smtClean="0"/>
              <a:t>Click to edit Master title style</a:t>
            </a:r>
            <a:endParaRPr lang="en-US"/>
          </a:p>
        </p:txBody>
      </p:sp>
      <p:sp>
        <p:nvSpPr>
          <p:cNvPr id="10" name="Text Placeholder 9"/>
          <p:cNvSpPr>
            <a:spLocks noGrp="1"/>
          </p:cNvSpPr>
          <p:nvPr>
            <p:ph type="body" sz="quarter" idx="11"/>
          </p:nvPr>
        </p:nvSpPr>
        <p:spPr>
          <a:xfrm>
            <a:off x="489858" y="1371600"/>
            <a:ext cx="3777342" cy="4419600"/>
          </a:xfrm>
          <a:prstGeom prst="rect">
            <a:avLst/>
          </a:prstGeom>
        </p:spPr>
        <p:txBody>
          <a:bodyPr>
            <a:normAutofit/>
          </a:bodyPr>
          <a:lstStyle>
            <a:lvl1pPr marL="0" indent="0" algn="l">
              <a:lnSpc>
                <a:spcPts val="2400"/>
              </a:lnSpc>
              <a:spcBef>
                <a:spcPts val="1200"/>
              </a:spcBef>
              <a:buFontTx/>
              <a:buNone/>
              <a:defRPr sz="2200">
                <a:solidFill>
                  <a:schemeClr val="tx1"/>
                </a:solidFill>
              </a:defRPr>
            </a:lvl1pPr>
            <a:lvl2pPr>
              <a:buFontTx/>
              <a:buNone/>
              <a:defRPr/>
            </a:lvl2pPr>
          </a:lstStyle>
          <a:p>
            <a:pPr lvl="0"/>
            <a:r>
              <a:rPr lang="en-US" dirty="0" smtClean="0"/>
              <a:t>Click to edit Master text styles</a:t>
            </a:r>
          </a:p>
        </p:txBody>
      </p:sp>
      <p:sp>
        <p:nvSpPr>
          <p:cNvPr id="12" name="Text Placeholder 11"/>
          <p:cNvSpPr>
            <a:spLocks noGrp="1"/>
          </p:cNvSpPr>
          <p:nvPr>
            <p:ph type="body" sz="quarter" idx="12"/>
          </p:nvPr>
        </p:nvSpPr>
        <p:spPr>
          <a:xfrm>
            <a:off x="4513944" y="1219200"/>
            <a:ext cx="4205514" cy="4724400"/>
          </a:xfrm>
          <a:prstGeom prst="rect">
            <a:avLst/>
          </a:prstGeom>
        </p:spPr>
        <p:txBody>
          <a:bodyPr lIns="0" tIns="0" rIns="0" bIns="0"/>
          <a:lstStyle>
            <a:lvl1pPr marL="521208" indent="-173736">
              <a:lnSpc>
                <a:spcPts val="2640"/>
              </a:lnSpc>
              <a:spcBef>
                <a:spcPts val="324"/>
              </a:spcBef>
              <a:spcAft>
                <a:spcPts val="324"/>
              </a:spcAft>
              <a:defRPr/>
            </a:lvl1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Key message in the window and small area for supporting info">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Oval 8"/>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0A73D98C-BD00-4CA4-9C37-E473D76F31DB}"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a:spLocks noChangeArrowheads="1"/>
          </p:cNvSpPr>
          <p:nvPr userDrawn="1"/>
        </p:nvSpPr>
        <p:spPr bwMode="auto">
          <a:xfrm>
            <a:off x="300038" y="1104900"/>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Rectangle 6"/>
          <p:cNvSpPr>
            <a:spLocks noChangeArrowheads="1"/>
          </p:cNvSpPr>
          <p:nvPr userDrawn="1"/>
        </p:nvSpPr>
        <p:spPr bwMode="auto">
          <a:xfrm>
            <a:off x="446088" y="1277938"/>
            <a:ext cx="4692650" cy="4589462"/>
          </a:xfrm>
          <a:prstGeom prst="rect">
            <a:avLst/>
          </a:prstGeom>
          <a:solidFill>
            <a:srgbClr val="B0C9DA"/>
          </a:solidFill>
          <a:ln w="38100" algn="ctr">
            <a:solidFill>
              <a:schemeClr val="bg1"/>
            </a:solidFill>
            <a:miter lim="800000"/>
            <a:headEnd/>
            <a:tailEnd/>
          </a:ln>
        </p:spPr>
        <p:txBody>
          <a:bodyPr lIns="182880" tIns="91440" rIns="182880" bIns="91440" anchor="ctr"/>
          <a:lstStyle/>
          <a:p>
            <a:pPr fontAlgn="auto">
              <a:spcBef>
                <a:spcPts val="0"/>
              </a:spcBef>
              <a:spcAft>
                <a:spcPts val="0"/>
              </a:spcAft>
              <a:defRPr/>
            </a:pPr>
            <a:endParaRPr lang="en-US" sz="2000" b="1">
              <a:latin typeface="+mn-lt"/>
              <a:cs typeface="+mn-cs"/>
            </a:endParaRPr>
          </a:p>
        </p:txBody>
      </p:sp>
      <p:sp>
        <p:nvSpPr>
          <p:cNvPr id="20" name="Line 5"/>
          <p:cNvSpPr>
            <a:spLocks noChangeShapeType="1"/>
          </p:cNvSpPr>
          <p:nvPr userDrawn="1"/>
        </p:nvSpPr>
        <p:spPr bwMode="auto">
          <a:xfrm>
            <a:off x="5257800" y="1066800"/>
            <a:ext cx="0" cy="4967288"/>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1"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2"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0" name="Text Placeholder 9"/>
          <p:cNvSpPr>
            <a:spLocks noGrp="1"/>
          </p:cNvSpPr>
          <p:nvPr>
            <p:ph type="body" sz="quarter" idx="11"/>
          </p:nvPr>
        </p:nvSpPr>
        <p:spPr>
          <a:xfrm>
            <a:off x="555172" y="1371600"/>
            <a:ext cx="4472620" cy="4419600"/>
          </a:xfrm>
          <a:prstGeom prst="rect">
            <a:avLst/>
          </a:prstGeom>
        </p:spPr>
        <p:txBody>
          <a:bodyPr>
            <a:normAutofit/>
          </a:bodyPr>
          <a:lstStyle>
            <a:lvl1pPr marL="0" indent="0" algn="l">
              <a:lnSpc>
                <a:spcPts val="2400"/>
              </a:lnSpc>
              <a:spcBef>
                <a:spcPts val="1200"/>
              </a:spcBef>
              <a:buFontTx/>
              <a:buNone/>
              <a:defRPr sz="2200">
                <a:solidFill>
                  <a:schemeClr val="tx1"/>
                </a:solidFill>
              </a:defRPr>
            </a:lvl1pPr>
            <a:lvl2pPr>
              <a:buFontTx/>
              <a:buNone/>
              <a:defRPr/>
            </a:lvl2pPr>
          </a:lstStyle>
          <a:p>
            <a:pPr lvl="0"/>
            <a:r>
              <a:rPr lang="en-US" dirty="0" smtClean="0"/>
              <a:t>Click to edit Master text styles</a:t>
            </a:r>
          </a:p>
        </p:txBody>
      </p:sp>
      <p:sp>
        <p:nvSpPr>
          <p:cNvPr id="12" name="Text Placeholder 11"/>
          <p:cNvSpPr>
            <a:spLocks noGrp="1"/>
          </p:cNvSpPr>
          <p:nvPr>
            <p:ph type="body" sz="quarter" idx="12"/>
          </p:nvPr>
        </p:nvSpPr>
        <p:spPr>
          <a:xfrm>
            <a:off x="5334000" y="1219200"/>
            <a:ext cx="3385458" cy="4572000"/>
          </a:xfrm>
          <a:prstGeom prst="rect">
            <a:avLst/>
          </a:prstGeom>
        </p:spPr>
        <p:txBody>
          <a:bodyPr lIns="0" tIns="0" rIns="0" bIns="0"/>
          <a:lstStyle>
            <a:lvl1pPr marL="521208" indent="-173736">
              <a:lnSpc>
                <a:spcPts val="2640"/>
              </a:lnSpc>
              <a:spcBef>
                <a:spcPts val="324"/>
              </a:spcBef>
              <a:spcAft>
                <a:spcPts val="324"/>
              </a:spcAft>
              <a:defRPr/>
            </a:lvl1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main points">
    <p:spTree>
      <p:nvGrpSpPr>
        <p:cNvPr id="1" name=""/>
        <p:cNvGrpSpPr/>
        <p:nvPr/>
      </p:nvGrpSpPr>
      <p:grpSpPr>
        <a:xfrm>
          <a:off x="0" y="0"/>
          <a:ext cx="0" cy="0"/>
          <a:chOff x="0" y="0"/>
          <a:chExt cx="0" cy="0"/>
        </a:xfrm>
      </p:grpSpPr>
      <p:sp>
        <p:nvSpPr>
          <p:cNvPr id="6" name="Rectangle 5"/>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Round Diagonal Corner Rectangle 6"/>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Oval 12"/>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Chevron 13"/>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7"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8"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9"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59E8BC8A-3E5D-4A42-8954-B2592103FB12}"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0" name="Rectangle 19"/>
          <p:cNvSpPr>
            <a:spLocks noChangeArrowheads="1"/>
          </p:cNvSpPr>
          <p:nvPr userDrawn="1"/>
        </p:nvSpPr>
        <p:spPr bwMode="auto">
          <a:xfrm>
            <a:off x="304800" y="1109663"/>
            <a:ext cx="8570913"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21" name="Line 7"/>
          <p:cNvSpPr>
            <a:spLocks noChangeShapeType="1"/>
          </p:cNvSpPr>
          <p:nvPr userDrawn="1"/>
        </p:nvSpPr>
        <p:spPr bwMode="auto">
          <a:xfrm>
            <a:off x="231775" y="2760663"/>
            <a:ext cx="8721725" cy="0"/>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2" name="Line 8"/>
          <p:cNvSpPr>
            <a:spLocks noChangeShapeType="1"/>
          </p:cNvSpPr>
          <p:nvPr userDrawn="1"/>
        </p:nvSpPr>
        <p:spPr bwMode="auto">
          <a:xfrm>
            <a:off x="219075" y="4559300"/>
            <a:ext cx="8721725" cy="0"/>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8" name="Text Placeholder 7"/>
          <p:cNvSpPr>
            <a:spLocks noGrp="1"/>
          </p:cNvSpPr>
          <p:nvPr>
            <p:ph type="body" sz="quarter" idx="11"/>
          </p:nvPr>
        </p:nvSpPr>
        <p:spPr>
          <a:xfrm>
            <a:off x="457200" y="1219200"/>
            <a:ext cx="8229600" cy="1371600"/>
          </a:xfrm>
          <a:prstGeom prst="rect">
            <a:avLst/>
          </a:prstGeom>
        </p:spPr>
        <p:txBody>
          <a:bodyPr/>
          <a:lstStyle/>
          <a:p>
            <a:pPr lvl="0"/>
            <a:r>
              <a:rPr lang="en-US" dirty="0" smtClean="0"/>
              <a:t>Click to edit Master text styles</a:t>
            </a:r>
          </a:p>
        </p:txBody>
      </p:sp>
      <p:sp>
        <p:nvSpPr>
          <p:cNvPr id="10" name="Text Placeholder 9"/>
          <p:cNvSpPr>
            <a:spLocks noGrp="1"/>
          </p:cNvSpPr>
          <p:nvPr>
            <p:ph type="body" sz="quarter" idx="12"/>
          </p:nvPr>
        </p:nvSpPr>
        <p:spPr>
          <a:xfrm>
            <a:off x="457200" y="2895600"/>
            <a:ext cx="8229600" cy="1524000"/>
          </a:xfrm>
          <a:prstGeom prst="rect">
            <a:avLst/>
          </a:prstGeom>
        </p:spPr>
        <p:txBody>
          <a:bodyPr/>
          <a:lstStyle/>
          <a:p>
            <a:pPr lvl="0"/>
            <a:r>
              <a:rPr lang="en-US" dirty="0" smtClean="0"/>
              <a:t>Click to edit Master text styles</a:t>
            </a:r>
          </a:p>
        </p:txBody>
      </p:sp>
      <p:sp>
        <p:nvSpPr>
          <p:cNvPr id="12" name="Text Placeholder 11"/>
          <p:cNvSpPr>
            <a:spLocks noGrp="1"/>
          </p:cNvSpPr>
          <p:nvPr>
            <p:ph type="body" sz="quarter" idx="13"/>
          </p:nvPr>
        </p:nvSpPr>
        <p:spPr>
          <a:xfrm>
            <a:off x="457200" y="4724400"/>
            <a:ext cx="8229600" cy="1143000"/>
          </a:xfrm>
          <a:prstGeom prst="rect">
            <a:avLst/>
          </a:prstGeom>
        </p:spPr>
        <p:txBody>
          <a:body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ree column format">
    <p:spTree>
      <p:nvGrpSpPr>
        <p:cNvPr id="1" name=""/>
        <p:cNvGrpSpPr/>
        <p:nvPr/>
      </p:nvGrpSpPr>
      <p:grpSpPr>
        <a:xfrm>
          <a:off x="0" y="0"/>
          <a:ext cx="0" cy="0"/>
          <a:chOff x="0" y="0"/>
          <a:chExt cx="0" cy="0"/>
        </a:xfrm>
      </p:grpSpPr>
      <p:sp>
        <p:nvSpPr>
          <p:cNvPr id="9" name="Rectangle 8"/>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Round Diagonal Corner Rectangle 9"/>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Oval 12"/>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Chevron 13"/>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7"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9"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21"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23"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600140CF-A64B-44B7-8554-C3CFC5A41076}"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5" name="Rectangle 31"/>
          <p:cNvSpPr>
            <a:spLocks noChangeArrowheads="1"/>
          </p:cNvSpPr>
          <p:nvPr userDrawn="1"/>
        </p:nvSpPr>
        <p:spPr bwMode="auto">
          <a:xfrm>
            <a:off x="300038" y="1050925"/>
            <a:ext cx="8680450" cy="5076825"/>
          </a:xfrm>
          <a:prstGeom prst="rect">
            <a:avLst/>
          </a:prstGeom>
          <a:solidFill>
            <a:schemeClr val="bg1"/>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nvGrpSpPr>
          <p:cNvPr id="27" name="Group 30"/>
          <p:cNvGrpSpPr>
            <a:grpSpLocks/>
          </p:cNvGrpSpPr>
          <p:nvPr userDrawn="1"/>
        </p:nvGrpSpPr>
        <p:grpSpPr bwMode="auto">
          <a:xfrm>
            <a:off x="417513" y="1109663"/>
            <a:ext cx="8461375" cy="4856162"/>
            <a:chOff x="349250" y="1095375"/>
            <a:chExt cx="8461375" cy="4857323"/>
          </a:xfrm>
        </p:grpSpPr>
        <p:grpSp>
          <p:nvGrpSpPr>
            <p:cNvPr id="28" name="Group 27"/>
            <p:cNvGrpSpPr>
              <a:grpSpLocks/>
            </p:cNvGrpSpPr>
            <p:nvPr/>
          </p:nvGrpSpPr>
          <p:grpSpPr bwMode="auto">
            <a:xfrm>
              <a:off x="349250" y="1095375"/>
              <a:ext cx="2776537" cy="4855736"/>
              <a:chOff x="349250" y="1095375"/>
              <a:chExt cx="2776537" cy="4855736"/>
            </a:xfrm>
          </p:grpSpPr>
          <p:sp>
            <p:nvSpPr>
              <p:cNvPr id="35" name="Rectangle 5"/>
              <p:cNvSpPr>
                <a:spLocks noChangeArrowheads="1"/>
              </p:cNvSpPr>
              <p:nvPr/>
            </p:nvSpPr>
            <p:spPr bwMode="auto">
              <a:xfrm>
                <a:off x="349250" y="1095375"/>
                <a:ext cx="2776537" cy="711370"/>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36" name="Rectangle 23"/>
              <p:cNvSpPr>
                <a:spLocks noChangeArrowheads="1"/>
              </p:cNvSpPr>
              <p:nvPr/>
            </p:nvSpPr>
            <p:spPr bwMode="auto">
              <a:xfrm>
                <a:off x="355600" y="1870260"/>
                <a:ext cx="2770187" cy="4080851"/>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29" name="Group 29"/>
            <p:cNvGrpSpPr>
              <a:grpSpLocks/>
            </p:cNvGrpSpPr>
            <p:nvPr/>
          </p:nvGrpSpPr>
          <p:grpSpPr bwMode="auto">
            <a:xfrm>
              <a:off x="6021387" y="1095375"/>
              <a:ext cx="2789238" cy="4857323"/>
              <a:chOff x="6021387" y="1095375"/>
              <a:chExt cx="2789238" cy="4857323"/>
            </a:xfrm>
          </p:grpSpPr>
          <p:sp>
            <p:nvSpPr>
              <p:cNvPr id="33" name="Rectangle 11"/>
              <p:cNvSpPr>
                <a:spLocks noChangeArrowheads="1"/>
              </p:cNvSpPr>
              <p:nvPr/>
            </p:nvSpPr>
            <p:spPr bwMode="auto">
              <a:xfrm>
                <a:off x="6032500" y="1095375"/>
                <a:ext cx="2778125" cy="711370"/>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dirty="0">
                  <a:solidFill>
                    <a:schemeClr val="bg1"/>
                  </a:solidFill>
                  <a:latin typeface="+mn-lt"/>
                  <a:cs typeface="+mn-cs"/>
                </a:endParaRPr>
              </a:p>
            </p:txBody>
          </p:sp>
          <p:sp>
            <p:nvSpPr>
              <p:cNvPr id="34" name="Rectangle 24"/>
              <p:cNvSpPr>
                <a:spLocks noChangeArrowheads="1"/>
              </p:cNvSpPr>
              <p:nvPr/>
            </p:nvSpPr>
            <p:spPr bwMode="auto">
              <a:xfrm>
                <a:off x="6021387" y="1871848"/>
                <a:ext cx="2770188" cy="4080850"/>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30" name="Group 28"/>
            <p:cNvGrpSpPr>
              <a:grpSpLocks/>
            </p:cNvGrpSpPr>
            <p:nvPr/>
          </p:nvGrpSpPr>
          <p:grpSpPr bwMode="auto">
            <a:xfrm>
              <a:off x="3192462" y="1095375"/>
              <a:ext cx="2778125" cy="4857323"/>
              <a:chOff x="3192462" y="1095375"/>
              <a:chExt cx="2778125" cy="4857323"/>
            </a:xfrm>
          </p:grpSpPr>
          <p:sp>
            <p:nvSpPr>
              <p:cNvPr id="31" name="Rectangle 18"/>
              <p:cNvSpPr>
                <a:spLocks noChangeArrowheads="1"/>
              </p:cNvSpPr>
              <p:nvPr/>
            </p:nvSpPr>
            <p:spPr bwMode="auto">
              <a:xfrm>
                <a:off x="3192462" y="1095375"/>
                <a:ext cx="2778125" cy="711370"/>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32" name="Rectangle 31"/>
              <p:cNvSpPr>
                <a:spLocks noChangeArrowheads="1"/>
              </p:cNvSpPr>
              <p:nvPr/>
            </p:nvSpPr>
            <p:spPr bwMode="auto">
              <a:xfrm>
                <a:off x="3195637" y="1871848"/>
                <a:ext cx="2770188" cy="4080850"/>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sp>
        <p:nvSpPr>
          <p:cNvPr id="37"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38"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6" name="Text Placeholder 15"/>
          <p:cNvSpPr>
            <a:spLocks noGrp="1"/>
          </p:cNvSpPr>
          <p:nvPr>
            <p:ph type="body" sz="quarter" idx="11"/>
          </p:nvPr>
        </p:nvSpPr>
        <p:spPr>
          <a:xfrm>
            <a:off x="457200" y="1143000"/>
            <a:ext cx="2667000" cy="609600"/>
          </a:xfrm>
          <a:prstGeom prst="rect">
            <a:avLst/>
          </a:prstGeom>
        </p:spPr>
        <p:txBody>
          <a:bodyPr>
            <a:noAutofit/>
          </a:bodyPr>
          <a:lstStyle>
            <a:lvl1pPr algn="ctr">
              <a:lnSpc>
                <a:spcPct val="100000"/>
              </a:lnSpc>
              <a:buFontTx/>
              <a:buNone/>
              <a:defRPr sz="1800" b="1">
                <a:solidFill>
                  <a:schemeClr val="tx1"/>
                </a:solidFill>
              </a:defRPr>
            </a:lvl1pPr>
          </a:lstStyle>
          <a:p>
            <a:pPr lvl="0"/>
            <a:r>
              <a:rPr lang="en-US" dirty="0" smtClean="0"/>
              <a:t>Click to edit Master text styles</a:t>
            </a:r>
          </a:p>
        </p:txBody>
      </p:sp>
      <p:sp>
        <p:nvSpPr>
          <p:cNvPr id="18" name="Text Placeholder 17"/>
          <p:cNvSpPr>
            <a:spLocks noGrp="1"/>
          </p:cNvSpPr>
          <p:nvPr>
            <p:ph type="body" sz="quarter" idx="12"/>
          </p:nvPr>
        </p:nvSpPr>
        <p:spPr>
          <a:xfrm>
            <a:off x="3338286" y="1143000"/>
            <a:ext cx="2667000" cy="609600"/>
          </a:xfrm>
          <a:prstGeom prst="rect">
            <a:avLst/>
          </a:prstGeom>
        </p:spPr>
        <p:txBody>
          <a:bodyPr>
            <a:noAutofit/>
          </a:bodyPr>
          <a:lstStyle>
            <a:lvl1pPr algn="ctr">
              <a:lnSpc>
                <a:spcPct val="100000"/>
              </a:lnSpc>
              <a:buFontTx/>
              <a:buNone/>
              <a:defRPr sz="1800" b="1">
                <a:solidFill>
                  <a:schemeClr val="tx1"/>
                </a:solidFill>
              </a:defRPr>
            </a:lvl1pPr>
          </a:lstStyle>
          <a:p>
            <a:pPr lvl="0"/>
            <a:r>
              <a:rPr lang="en-US" dirty="0" smtClean="0"/>
              <a:t>Click to edit Master text styles</a:t>
            </a:r>
          </a:p>
        </p:txBody>
      </p:sp>
      <p:sp>
        <p:nvSpPr>
          <p:cNvPr id="20" name="Text Placeholder 19"/>
          <p:cNvSpPr>
            <a:spLocks noGrp="1"/>
          </p:cNvSpPr>
          <p:nvPr>
            <p:ph type="body" sz="quarter" idx="13"/>
          </p:nvPr>
        </p:nvSpPr>
        <p:spPr>
          <a:xfrm>
            <a:off x="6172200" y="1143000"/>
            <a:ext cx="2667000" cy="609600"/>
          </a:xfrm>
          <a:prstGeom prst="rect">
            <a:avLst/>
          </a:prstGeom>
        </p:spPr>
        <p:txBody>
          <a:bodyPr>
            <a:noAutofit/>
          </a:bodyPr>
          <a:lstStyle>
            <a:lvl1pPr algn="ctr">
              <a:lnSpc>
                <a:spcPct val="100000"/>
              </a:lnSpc>
              <a:buFontTx/>
              <a:buNone/>
              <a:defRPr sz="1800" b="1">
                <a:solidFill>
                  <a:schemeClr val="tx1"/>
                </a:solidFill>
              </a:defRPr>
            </a:lvl1pPr>
          </a:lstStyle>
          <a:p>
            <a:pPr lvl="0"/>
            <a:r>
              <a:rPr lang="en-US" dirty="0" smtClean="0"/>
              <a:t>Click to edit Master text styles</a:t>
            </a:r>
          </a:p>
        </p:txBody>
      </p:sp>
      <p:sp>
        <p:nvSpPr>
          <p:cNvPr id="22" name="Text Placeholder 21"/>
          <p:cNvSpPr>
            <a:spLocks noGrp="1"/>
          </p:cNvSpPr>
          <p:nvPr>
            <p:ph type="body" sz="quarter" idx="14"/>
          </p:nvPr>
        </p:nvSpPr>
        <p:spPr>
          <a:xfrm>
            <a:off x="515256" y="1981200"/>
            <a:ext cx="2514600" cy="3886200"/>
          </a:xfrm>
          <a:prstGeom prst="rect">
            <a:avLst/>
          </a:prstGeom>
        </p:spPr>
        <p:txBody>
          <a:bodyPr>
            <a:normAutofit/>
          </a:bodyPr>
          <a:lstStyle>
            <a:lvl1pPr>
              <a:defRPr sz="1800"/>
            </a:lvl1pPr>
          </a:lstStyle>
          <a:p>
            <a:pPr lvl="0"/>
            <a:r>
              <a:rPr lang="en-US" dirty="0" smtClean="0"/>
              <a:t>Click to edit Master text styles</a:t>
            </a:r>
          </a:p>
        </p:txBody>
      </p:sp>
      <p:sp>
        <p:nvSpPr>
          <p:cNvPr id="24" name="Text Placeholder 23"/>
          <p:cNvSpPr>
            <a:spLocks noGrp="1"/>
          </p:cNvSpPr>
          <p:nvPr>
            <p:ph type="body" sz="quarter" idx="15"/>
          </p:nvPr>
        </p:nvSpPr>
        <p:spPr>
          <a:xfrm>
            <a:off x="3352800" y="2013858"/>
            <a:ext cx="2590800" cy="3810000"/>
          </a:xfrm>
          <a:prstGeom prst="rect">
            <a:avLst/>
          </a:prstGeom>
        </p:spPr>
        <p:txBody>
          <a:bodyPr>
            <a:normAutofit/>
          </a:bodyPr>
          <a:lstStyle>
            <a:lvl1pPr>
              <a:defRPr sz="1800"/>
            </a:lvl1pPr>
          </a:lstStyle>
          <a:p>
            <a:pPr lvl="0"/>
            <a:r>
              <a:rPr lang="en-US" dirty="0" smtClean="0"/>
              <a:t>Click to edit Master text styles</a:t>
            </a:r>
          </a:p>
        </p:txBody>
      </p:sp>
      <p:sp>
        <p:nvSpPr>
          <p:cNvPr id="26" name="Text Placeholder 25"/>
          <p:cNvSpPr>
            <a:spLocks noGrp="1"/>
          </p:cNvSpPr>
          <p:nvPr>
            <p:ph type="body" sz="quarter" idx="16"/>
          </p:nvPr>
        </p:nvSpPr>
        <p:spPr>
          <a:xfrm>
            <a:off x="6172200" y="2013858"/>
            <a:ext cx="2590800" cy="3810000"/>
          </a:xfrm>
          <a:prstGeom prst="rect">
            <a:avLst/>
          </a:prstGeom>
        </p:spPr>
        <p:txBody>
          <a:bodyPr>
            <a:normAutofit/>
          </a:bodyPr>
          <a:lstStyle>
            <a:lvl1pPr>
              <a:defRPr sz="1800"/>
            </a:lvl1pPr>
          </a:lstStyle>
          <a:p>
            <a:pPr lvl="0"/>
            <a:r>
              <a:rPr lang="en-US" dirty="0"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 Column format">
    <p:spTree>
      <p:nvGrpSpPr>
        <p:cNvPr id="1" name=""/>
        <p:cNvGrpSpPr/>
        <p:nvPr/>
      </p:nvGrpSpPr>
      <p:grpSpPr>
        <a:xfrm>
          <a:off x="0" y="0"/>
          <a:ext cx="0" cy="0"/>
          <a:chOff x="0" y="0"/>
          <a:chExt cx="0" cy="0"/>
        </a:xfrm>
      </p:grpSpPr>
      <p:sp>
        <p:nvSpPr>
          <p:cNvPr id="13" name="Rectangle 12"/>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ound Diagonal Corner Rectangle 13"/>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Chevron 15"/>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7" name="Oval 16"/>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8" name="Chevron 17"/>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9" name="Chevron 18"/>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20"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21"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23"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24"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E754738F-210D-4DBE-8839-0C5BC5C4AE21}"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5" name="Rectangle 24"/>
          <p:cNvSpPr/>
          <p:nvPr userDrawn="1"/>
        </p:nvSpPr>
        <p:spPr>
          <a:xfrm>
            <a:off x="0" y="9906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 name="Group 28"/>
          <p:cNvGrpSpPr>
            <a:grpSpLocks/>
          </p:cNvGrpSpPr>
          <p:nvPr userDrawn="1"/>
        </p:nvGrpSpPr>
        <p:grpSpPr bwMode="auto">
          <a:xfrm>
            <a:off x="228600" y="1143000"/>
            <a:ext cx="8582025" cy="4886325"/>
            <a:chOff x="439005" y="1095375"/>
            <a:chExt cx="8371620" cy="4857323"/>
          </a:xfrm>
        </p:grpSpPr>
        <p:grpSp>
          <p:nvGrpSpPr>
            <p:cNvPr id="27" name="Group 27"/>
            <p:cNvGrpSpPr>
              <a:grpSpLocks/>
            </p:cNvGrpSpPr>
            <p:nvPr/>
          </p:nvGrpSpPr>
          <p:grpSpPr bwMode="auto">
            <a:xfrm>
              <a:off x="7152097" y="1095375"/>
              <a:ext cx="1658528" cy="4855745"/>
              <a:chOff x="7152097" y="1095375"/>
              <a:chExt cx="1658528" cy="4855745"/>
            </a:xfrm>
          </p:grpSpPr>
          <p:sp>
            <p:nvSpPr>
              <p:cNvPr id="45" name="Rectangle 8"/>
              <p:cNvSpPr>
                <a:spLocks noChangeArrowheads="1"/>
              </p:cNvSpPr>
              <p:nvPr/>
            </p:nvSpPr>
            <p:spPr bwMode="auto">
              <a:xfrm>
                <a:off x="7166034" y="1095375"/>
                <a:ext cx="1644591" cy="711713"/>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solidFill>
                    <a:schemeClr val="bg1"/>
                  </a:solidFill>
                  <a:latin typeface="+mn-lt"/>
                  <a:cs typeface="+mn-cs"/>
                </a:endParaRPr>
              </a:p>
            </p:txBody>
          </p:sp>
          <p:sp>
            <p:nvSpPr>
              <p:cNvPr id="46" name="Rectangle 45"/>
              <p:cNvSpPr>
                <a:spLocks noChangeArrowheads="1"/>
              </p:cNvSpPr>
              <p:nvPr/>
            </p:nvSpPr>
            <p:spPr bwMode="auto">
              <a:xfrm>
                <a:off x="7152097" y="1870212"/>
                <a:ext cx="1650786" cy="4080908"/>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28" name="Group 26"/>
            <p:cNvGrpSpPr>
              <a:grpSpLocks/>
            </p:cNvGrpSpPr>
            <p:nvPr/>
          </p:nvGrpSpPr>
          <p:grpSpPr bwMode="auto">
            <a:xfrm>
              <a:off x="5474985" y="1095375"/>
              <a:ext cx="1653883" cy="4857323"/>
              <a:chOff x="5474985" y="1095375"/>
              <a:chExt cx="1653883" cy="4857323"/>
            </a:xfrm>
          </p:grpSpPr>
          <p:sp>
            <p:nvSpPr>
              <p:cNvPr id="43" name="Rectangle 31"/>
              <p:cNvSpPr>
                <a:spLocks noChangeArrowheads="1"/>
              </p:cNvSpPr>
              <p:nvPr/>
            </p:nvSpPr>
            <p:spPr bwMode="auto">
              <a:xfrm>
                <a:off x="5484276" y="1095375"/>
                <a:ext cx="1644592" cy="711714"/>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solidFill>
                    <a:schemeClr val="bg1"/>
                  </a:solidFill>
                  <a:latin typeface="+mn-lt"/>
                  <a:cs typeface="+mn-cs"/>
                </a:endParaRPr>
              </a:p>
            </p:txBody>
          </p:sp>
          <p:sp>
            <p:nvSpPr>
              <p:cNvPr id="44" name="Rectangle 19"/>
              <p:cNvSpPr>
                <a:spLocks noChangeArrowheads="1"/>
              </p:cNvSpPr>
              <p:nvPr/>
            </p:nvSpPr>
            <p:spPr bwMode="auto">
              <a:xfrm>
                <a:off x="5474985" y="1871789"/>
                <a:ext cx="1650786" cy="4080909"/>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29" name="Group 25"/>
            <p:cNvGrpSpPr>
              <a:grpSpLocks/>
            </p:cNvGrpSpPr>
            <p:nvPr/>
          </p:nvGrpSpPr>
          <p:grpSpPr bwMode="auto">
            <a:xfrm>
              <a:off x="3796325" y="1095375"/>
              <a:ext cx="1653882" cy="4857323"/>
              <a:chOff x="3796325" y="1095375"/>
              <a:chExt cx="1653882" cy="4857323"/>
            </a:xfrm>
          </p:grpSpPr>
          <p:sp>
            <p:nvSpPr>
              <p:cNvPr id="41" name="Rectangle 28"/>
              <p:cNvSpPr>
                <a:spLocks noChangeArrowheads="1"/>
              </p:cNvSpPr>
              <p:nvPr/>
            </p:nvSpPr>
            <p:spPr bwMode="auto">
              <a:xfrm>
                <a:off x="3805616" y="1095375"/>
                <a:ext cx="1644591" cy="711714"/>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solidFill>
                    <a:schemeClr val="bg1"/>
                  </a:solidFill>
                  <a:latin typeface="+mn-lt"/>
                  <a:cs typeface="+mn-cs"/>
                </a:endParaRPr>
              </a:p>
            </p:txBody>
          </p:sp>
          <p:sp>
            <p:nvSpPr>
              <p:cNvPr id="42" name="Rectangle 20"/>
              <p:cNvSpPr>
                <a:spLocks noChangeArrowheads="1"/>
              </p:cNvSpPr>
              <p:nvPr/>
            </p:nvSpPr>
            <p:spPr bwMode="auto">
              <a:xfrm>
                <a:off x="3796325" y="1871789"/>
                <a:ext cx="1652335" cy="4080909"/>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30" name="Group 24"/>
            <p:cNvGrpSpPr>
              <a:grpSpLocks/>
            </p:cNvGrpSpPr>
            <p:nvPr/>
          </p:nvGrpSpPr>
          <p:grpSpPr bwMode="auto">
            <a:xfrm>
              <a:off x="2117665" y="1095375"/>
              <a:ext cx="1650786" cy="4857323"/>
              <a:chOff x="2117665" y="1095375"/>
              <a:chExt cx="1650786" cy="4857323"/>
            </a:xfrm>
          </p:grpSpPr>
          <p:sp>
            <p:nvSpPr>
              <p:cNvPr id="37" name="Rectangle 6"/>
              <p:cNvSpPr>
                <a:spLocks noChangeArrowheads="1"/>
              </p:cNvSpPr>
              <p:nvPr/>
            </p:nvSpPr>
            <p:spPr bwMode="auto">
              <a:xfrm>
                <a:off x="2123859" y="1095375"/>
                <a:ext cx="1644592" cy="711714"/>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solidFill>
                    <a:schemeClr val="bg1"/>
                  </a:solidFill>
                  <a:latin typeface="+mn-lt"/>
                  <a:cs typeface="+mn-cs"/>
                </a:endParaRPr>
              </a:p>
            </p:txBody>
          </p:sp>
          <p:sp>
            <p:nvSpPr>
              <p:cNvPr id="39" name="Rectangle 21"/>
              <p:cNvSpPr>
                <a:spLocks noChangeArrowheads="1"/>
              </p:cNvSpPr>
              <p:nvPr/>
            </p:nvSpPr>
            <p:spPr bwMode="auto">
              <a:xfrm>
                <a:off x="2117665" y="1871789"/>
                <a:ext cx="1650786" cy="4080909"/>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nvGrpSpPr>
            <p:cNvPr id="31" name="Group 23"/>
            <p:cNvGrpSpPr>
              <a:grpSpLocks/>
            </p:cNvGrpSpPr>
            <p:nvPr/>
          </p:nvGrpSpPr>
          <p:grpSpPr bwMode="auto">
            <a:xfrm>
              <a:off x="439005" y="1095375"/>
              <a:ext cx="1650786" cy="4857323"/>
              <a:chOff x="439005" y="1095375"/>
              <a:chExt cx="1650786" cy="4857323"/>
            </a:xfrm>
          </p:grpSpPr>
          <p:sp>
            <p:nvSpPr>
              <p:cNvPr id="33" name="Rectangle 4"/>
              <p:cNvSpPr>
                <a:spLocks noChangeArrowheads="1"/>
              </p:cNvSpPr>
              <p:nvPr/>
            </p:nvSpPr>
            <p:spPr bwMode="auto">
              <a:xfrm>
                <a:off x="445199" y="1095375"/>
                <a:ext cx="1643044" cy="711714"/>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solidFill>
                    <a:schemeClr val="bg1"/>
                  </a:solidFill>
                  <a:latin typeface="+mn-lt"/>
                  <a:cs typeface="+mn-cs"/>
                </a:endParaRPr>
              </a:p>
            </p:txBody>
          </p:sp>
          <p:sp>
            <p:nvSpPr>
              <p:cNvPr id="35" name="Rectangle 22"/>
              <p:cNvSpPr>
                <a:spLocks noChangeArrowheads="1"/>
              </p:cNvSpPr>
              <p:nvPr/>
            </p:nvSpPr>
            <p:spPr bwMode="auto">
              <a:xfrm>
                <a:off x="439005" y="1871789"/>
                <a:ext cx="1650786" cy="4080909"/>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grpSp>
      </p:grpSp>
      <p:sp>
        <p:nvSpPr>
          <p:cNvPr id="47"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48"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49"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22" name="Text Placeholder 21"/>
          <p:cNvSpPr>
            <a:spLocks noGrp="1"/>
          </p:cNvSpPr>
          <p:nvPr>
            <p:ph type="body" sz="quarter" idx="11"/>
          </p:nvPr>
        </p:nvSpPr>
        <p:spPr>
          <a:xfrm>
            <a:off x="243114" y="1143000"/>
            <a:ext cx="1676400" cy="685800"/>
          </a:xfrm>
          <a:prstGeom prst="rect">
            <a:avLst/>
          </a:prstGeom>
        </p:spPr>
        <p:txBody>
          <a:bodyPr>
            <a:noAutofit/>
          </a:bodyPr>
          <a:lstStyle>
            <a:lvl1pPr marL="0" algn="ctr">
              <a:lnSpc>
                <a:spcPct val="150000"/>
              </a:lnSpc>
              <a:spcBef>
                <a:spcPts val="0"/>
              </a:spcBef>
              <a:buFont typeface="Arial" pitchFamily="34" charset="0"/>
              <a:buNone/>
              <a:defRPr sz="1400" b="1">
                <a:solidFill>
                  <a:schemeClr val="tx1"/>
                </a:solidFill>
              </a:defRPr>
            </a:lvl1pPr>
          </a:lstStyle>
          <a:p>
            <a:pPr lvl="0"/>
            <a:r>
              <a:rPr lang="en-US" dirty="0" smtClean="0"/>
              <a:t>Click to edit Master text styles</a:t>
            </a:r>
          </a:p>
        </p:txBody>
      </p:sp>
      <p:sp>
        <p:nvSpPr>
          <p:cNvPr id="32" name="Text Placeholder 31"/>
          <p:cNvSpPr>
            <a:spLocks noGrp="1"/>
          </p:cNvSpPr>
          <p:nvPr>
            <p:ph type="body" sz="quarter" idx="16"/>
          </p:nvPr>
        </p:nvSpPr>
        <p:spPr>
          <a:xfrm>
            <a:off x="275772" y="2061030"/>
            <a:ext cx="1553028" cy="3810000"/>
          </a:xfrm>
          <a:prstGeom prst="rect">
            <a:avLst/>
          </a:prstGeom>
        </p:spPr>
        <p:txBody>
          <a:bodyPr>
            <a:normAutofit/>
          </a:bodyPr>
          <a:lstStyle>
            <a:lvl1pPr marL="0" algn="ctr">
              <a:buSzPct val="75000"/>
              <a:buFont typeface="Symbol" pitchFamily="18" charset="2"/>
              <a:buNone/>
              <a:defRPr sz="1400"/>
            </a:lvl1pPr>
          </a:lstStyle>
          <a:p>
            <a:pPr lvl="0"/>
            <a:r>
              <a:rPr lang="en-US" dirty="0" smtClean="0"/>
              <a:t>Click to edit Master text styles</a:t>
            </a:r>
          </a:p>
        </p:txBody>
      </p:sp>
      <p:sp>
        <p:nvSpPr>
          <p:cNvPr id="34" name="Text Placeholder 33"/>
          <p:cNvSpPr>
            <a:spLocks noGrp="1"/>
          </p:cNvSpPr>
          <p:nvPr>
            <p:ph type="body" sz="quarter" idx="17"/>
          </p:nvPr>
        </p:nvSpPr>
        <p:spPr>
          <a:xfrm>
            <a:off x="1981200" y="2075544"/>
            <a:ext cx="1600200" cy="3791856"/>
          </a:xfrm>
          <a:prstGeom prst="rect">
            <a:avLst/>
          </a:prstGeom>
        </p:spPr>
        <p:txBody>
          <a:bodyPr>
            <a:normAutofit/>
          </a:bodyPr>
          <a:lstStyle>
            <a:lvl1pPr marL="0" algn="ctr">
              <a:buNone/>
              <a:defRPr lang="en-US" sz="1400"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36" name="Text Placeholder 35"/>
          <p:cNvSpPr>
            <a:spLocks noGrp="1"/>
          </p:cNvSpPr>
          <p:nvPr>
            <p:ph type="body" sz="quarter" idx="18"/>
          </p:nvPr>
        </p:nvSpPr>
        <p:spPr>
          <a:xfrm>
            <a:off x="3719286" y="2104572"/>
            <a:ext cx="1600200" cy="3733800"/>
          </a:xfrm>
          <a:prstGeom prst="rect">
            <a:avLst/>
          </a:prstGeom>
        </p:spPr>
        <p:txBody>
          <a:bodyPr>
            <a:normAutofit/>
          </a:bodyPr>
          <a:lstStyle>
            <a:lvl1pPr marL="0" algn="ctr">
              <a:buNone/>
              <a:defRPr lang="en-US" sz="1400"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38" name="Text Placeholder 37"/>
          <p:cNvSpPr>
            <a:spLocks noGrp="1"/>
          </p:cNvSpPr>
          <p:nvPr>
            <p:ph type="body" sz="quarter" idx="19"/>
          </p:nvPr>
        </p:nvSpPr>
        <p:spPr>
          <a:xfrm>
            <a:off x="5486400" y="2104572"/>
            <a:ext cx="1600200" cy="3733800"/>
          </a:xfrm>
          <a:prstGeom prst="rect">
            <a:avLst/>
          </a:prstGeom>
        </p:spPr>
        <p:txBody>
          <a:bodyPr>
            <a:normAutofit/>
          </a:bodyPr>
          <a:lstStyle>
            <a:lvl1pPr marL="0" algn="ctr">
              <a:buNone/>
              <a:defRPr lang="en-US" sz="1400"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40" name="Text Placeholder 39"/>
          <p:cNvSpPr>
            <a:spLocks noGrp="1"/>
          </p:cNvSpPr>
          <p:nvPr>
            <p:ph type="body" sz="quarter" idx="20"/>
          </p:nvPr>
        </p:nvSpPr>
        <p:spPr>
          <a:xfrm>
            <a:off x="7148286" y="2104572"/>
            <a:ext cx="1600200" cy="3733800"/>
          </a:xfrm>
          <a:prstGeom prst="rect">
            <a:avLst/>
          </a:prstGeom>
        </p:spPr>
        <p:txBody>
          <a:bodyPr>
            <a:normAutofit/>
          </a:bodyPr>
          <a:lstStyle>
            <a:lvl1pPr marL="0" algn="ctr">
              <a:buNone/>
              <a:defRPr lang="en-US" sz="1400"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78" name="Text Placeholder 21"/>
          <p:cNvSpPr>
            <a:spLocks noGrp="1"/>
          </p:cNvSpPr>
          <p:nvPr>
            <p:ph type="body" sz="quarter" idx="21"/>
          </p:nvPr>
        </p:nvSpPr>
        <p:spPr>
          <a:xfrm>
            <a:off x="1963056" y="1143000"/>
            <a:ext cx="1676400" cy="685800"/>
          </a:xfrm>
          <a:prstGeom prst="rect">
            <a:avLst/>
          </a:prstGeom>
        </p:spPr>
        <p:txBody>
          <a:bodyPr>
            <a:noAutofit/>
          </a:bodyPr>
          <a:lstStyle>
            <a:lvl1pPr marL="0" algn="ctr">
              <a:lnSpc>
                <a:spcPct val="150000"/>
              </a:lnSpc>
              <a:spcBef>
                <a:spcPts val="0"/>
              </a:spcBef>
              <a:buFont typeface="Arial" pitchFamily="34" charset="0"/>
              <a:buNone/>
              <a:defRPr lang="en-US" sz="1400" b="1"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79" name="Text Placeholder 21"/>
          <p:cNvSpPr>
            <a:spLocks noGrp="1"/>
          </p:cNvSpPr>
          <p:nvPr>
            <p:ph type="body" sz="quarter" idx="22"/>
          </p:nvPr>
        </p:nvSpPr>
        <p:spPr>
          <a:xfrm>
            <a:off x="3701142" y="1143000"/>
            <a:ext cx="1676400" cy="685800"/>
          </a:xfrm>
          <a:prstGeom prst="rect">
            <a:avLst/>
          </a:prstGeom>
        </p:spPr>
        <p:txBody>
          <a:bodyPr>
            <a:noAutofit/>
          </a:bodyPr>
          <a:lstStyle>
            <a:lvl1pPr marL="0" algn="ctr">
              <a:lnSpc>
                <a:spcPct val="150000"/>
              </a:lnSpc>
              <a:spcBef>
                <a:spcPts val="0"/>
              </a:spcBef>
              <a:buFont typeface="Arial" pitchFamily="34" charset="0"/>
              <a:buNone/>
              <a:defRPr lang="en-US" sz="1400" b="1"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80" name="Text Placeholder 21"/>
          <p:cNvSpPr>
            <a:spLocks noGrp="1"/>
          </p:cNvSpPr>
          <p:nvPr>
            <p:ph type="body" sz="quarter" idx="23"/>
          </p:nvPr>
        </p:nvSpPr>
        <p:spPr>
          <a:xfrm>
            <a:off x="5410200" y="1143000"/>
            <a:ext cx="1676400" cy="685800"/>
          </a:xfrm>
          <a:prstGeom prst="rect">
            <a:avLst/>
          </a:prstGeom>
        </p:spPr>
        <p:txBody>
          <a:bodyPr>
            <a:noAutofit/>
          </a:bodyPr>
          <a:lstStyle>
            <a:lvl1pPr marL="0" algn="ctr">
              <a:lnSpc>
                <a:spcPct val="150000"/>
              </a:lnSpc>
              <a:spcBef>
                <a:spcPts val="0"/>
              </a:spcBef>
              <a:buFont typeface="Arial" pitchFamily="34" charset="0"/>
              <a:buNone/>
              <a:defRPr lang="en-US" sz="1400" b="1"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
        <p:nvSpPr>
          <p:cNvPr id="81" name="Text Placeholder 21"/>
          <p:cNvSpPr>
            <a:spLocks noGrp="1"/>
          </p:cNvSpPr>
          <p:nvPr>
            <p:ph type="body" sz="quarter" idx="24"/>
          </p:nvPr>
        </p:nvSpPr>
        <p:spPr>
          <a:xfrm>
            <a:off x="7115628" y="1143000"/>
            <a:ext cx="1676400" cy="685800"/>
          </a:xfrm>
          <a:prstGeom prst="rect">
            <a:avLst/>
          </a:prstGeom>
        </p:spPr>
        <p:txBody>
          <a:bodyPr>
            <a:noAutofit/>
          </a:bodyPr>
          <a:lstStyle>
            <a:lvl1pPr marL="0" algn="ctr">
              <a:lnSpc>
                <a:spcPct val="150000"/>
              </a:lnSpc>
              <a:spcBef>
                <a:spcPts val="0"/>
              </a:spcBef>
              <a:buFont typeface="Arial" pitchFamily="34" charset="0"/>
              <a:buNone/>
              <a:defRPr lang="en-US" sz="1400" b="1" kern="1200" dirty="0" smtClean="0">
                <a:solidFill>
                  <a:schemeClr val="tx1"/>
                </a:soli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hifting Headlines">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Oval 9"/>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D1D96FF1-FDB2-4039-9228-6B97DF95FA97}"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p:nvPr userDrawn="1"/>
        </p:nvSpPr>
        <p:spPr>
          <a:xfrm>
            <a:off x="0" y="1114425"/>
            <a:ext cx="9144000" cy="490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userDrawn="1"/>
        </p:nvSpPr>
        <p:spPr>
          <a:xfrm>
            <a:off x="5943600" y="1219200"/>
            <a:ext cx="2895600" cy="1143000"/>
          </a:xfrm>
          <a:prstGeom prst="rect">
            <a:avLst/>
          </a:prstGeom>
          <a:solidFill>
            <a:srgbClr val="B0C9DA"/>
          </a:solidFill>
          <a:ln>
            <a:solidFill>
              <a:srgbClr val="E4FCB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a:spLocks noChangeArrowheads="1"/>
          </p:cNvSpPr>
          <p:nvPr userDrawn="1"/>
        </p:nvSpPr>
        <p:spPr bwMode="auto">
          <a:xfrm>
            <a:off x="292100" y="1168400"/>
            <a:ext cx="5359400" cy="4737100"/>
          </a:xfrm>
          <a:prstGeom prst="rect">
            <a:avLst/>
          </a:prstGeom>
          <a:solidFill>
            <a:srgbClr val="B0C9DA"/>
          </a:solidFill>
          <a:ln w="9525" algn="ctr">
            <a:no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1" name="Line 5"/>
          <p:cNvSpPr>
            <a:spLocks noChangeShapeType="1"/>
          </p:cNvSpPr>
          <p:nvPr userDrawn="1"/>
        </p:nvSpPr>
        <p:spPr bwMode="auto">
          <a:xfrm flipV="1">
            <a:off x="4343400" y="1638300"/>
            <a:ext cx="1562100" cy="1790700"/>
          </a:xfrm>
          <a:prstGeom prst="line">
            <a:avLst/>
          </a:prstGeom>
          <a:noFill/>
          <a:ln w="19050">
            <a:solidFill>
              <a:srgbClr val="E4FCBA"/>
            </a:solidFill>
            <a:prstDash val="dash"/>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2"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9" name="Picture Placeholder 8"/>
          <p:cNvSpPr>
            <a:spLocks noGrp="1"/>
          </p:cNvSpPr>
          <p:nvPr>
            <p:ph type="pic" sz="quarter" idx="11"/>
          </p:nvPr>
        </p:nvSpPr>
        <p:spPr>
          <a:xfrm>
            <a:off x="457200" y="1309914"/>
            <a:ext cx="5029200" cy="4419600"/>
          </a:xfrm>
          <a:prstGeom prst="rect">
            <a:avLst/>
          </a:prstGeom>
        </p:spPr>
        <p:txBody>
          <a:bodyPr rtlCol="0">
            <a:normAutofit/>
          </a:bodyPr>
          <a:lstStyle/>
          <a:p>
            <a:pPr lvl="0"/>
            <a:endParaRPr lang="en-US" noProof="0"/>
          </a:p>
        </p:txBody>
      </p:sp>
      <p:sp>
        <p:nvSpPr>
          <p:cNvPr id="11" name="Text Placeholder 10"/>
          <p:cNvSpPr>
            <a:spLocks noGrp="1"/>
          </p:cNvSpPr>
          <p:nvPr>
            <p:ph type="body" sz="quarter" idx="12"/>
          </p:nvPr>
        </p:nvSpPr>
        <p:spPr>
          <a:xfrm>
            <a:off x="6005286" y="1324428"/>
            <a:ext cx="2743200" cy="9144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oint &amp; Image">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Oval 9"/>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2681924E-6C55-493C-9ED2-25D223FF7225}"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p:nvPr userDrawn="1"/>
        </p:nvSpPr>
        <p:spPr>
          <a:xfrm>
            <a:off x="0" y="1114425"/>
            <a:ext cx="9144000" cy="498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userDrawn="1"/>
        </p:nvSpPr>
        <p:spPr>
          <a:xfrm>
            <a:off x="381000" y="11430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Line 6"/>
          <p:cNvSpPr>
            <a:spLocks noChangeShapeType="1"/>
          </p:cNvSpPr>
          <p:nvPr userDrawn="1"/>
        </p:nvSpPr>
        <p:spPr bwMode="auto">
          <a:xfrm>
            <a:off x="5372100" y="19399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1" name="Rectangle 20"/>
          <p:cNvSpPr>
            <a:spLocks noChangeArrowheads="1"/>
          </p:cNvSpPr>
          <p:nvPr userDrawn="1"/>
        </p:nvSpPr>
        <p:spPr bwMode="auto">
          <a:xfrm>
            <a:off x="5888038" y="11255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2"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457200" y="12192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11" name="Picture Placeholder 10"/>
          <p:cNvSpPr>
            <a:spLocks noGrp="1"/>
          </p:cNvSpPr>
          <p:nvPr>
            <p:ph type="pic" sz="quarter" idx="12"/>
          </p:nvPr>
        </p:nvSpPr>
        <p:spPr>
          <a:xfrm>
            <a:off x="6019800" y="1219200"/>
            <a:ext cx="2362200" cy="1371600"/>
          </a:xfrm>
          <a:prstGeom prst="rect">
            <a:avLst/>
          </a:prstGeom>
        </p:spPr>
        <p:txBody>
          <a:bodyPr rtlCol="0" anchor="ctr">
            <a:normAutofit/>
          </a:bodyPr>
          <a:lstStyle>
            <a:lvl1pPr algn="ctr">
              <a:buNone/>
              <a:defRPr/>
            </a:lvl1pPr>
          </a:lstStyle>
          <a:p>
            <a:pPr lvl="0"/>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oint and Image - Ideal for Summaries">
    <p:spTree>
      <p:nvGrpSpPr>
        <p:cNvPr id="1" name=""/>
        <p:cNvGrpSpPr/>
        <p:nvPr/>
      </p:nvGrpSpPr>
      <p:grpSpPr>
        <a:xfrm>
          <a:off x="0" y="0"/>
          <a:ext cx="0" cy="0"/>
          <a:chOff x="0" y="0"/>
          <a:chExt cx="0" cy="0"/>
        </a:xfrm>
      </p:grpSpPr>
      <p:sp>
        <p:nvSpPr>
          <p:cNvPr id="7" name="Rectangle 6"/>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Round Diagonal Corner Rectangle 7"/>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Oval 10"/>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7D48F768-1066-4DBA-A851-16D2479DC535}"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p:nvPr userDrawn="1"/>
        </p:nvSpPr>
        <p:spPr>
          <a:xfrm>
            <a:off x="0" y="1114425"/>
            <a:ext cx="9144000" cy="498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userDrawn="1"/>
        </p:nvSpPr>
        <p:spPr>
          <a:xfrm>
            <a:off x="381000" y="11430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Line 6"/>
          <p:cNvSpPr>
            <a:spLocks noChangeShapeType="1"/>
          </p:cNvSpPr>
          <p:nvPr userDrawn="1"/>
        </p:nvSpPr>
        <p:spPr bwMode="auto">
          <a:xfrm>
            <a:off x="5372100" y="19399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3" name="Rectangle 7"/>
          <p:cNvSpPr>
            <a:spLocks noChangeArrowheads="1"/>
          </p:cNvSpPr>
          <p:nvPr userDrawn="1"/>
        </p:nvSpPr>
        <p:spPr bwMode="auto">
          <a:xfrm>
            <a:off x="5888038" y="11255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4" name="Rectangle 23"/>
          <p:cNvSpPr/>
          <p:nvPr userDrawn="1"/>
        </p:nvSpPr>
        <p:spPr>
          <a:xfrm>
            <a:off x="381000" y="28194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Line 6"/>
          <p:cNvSpPr>
            <a:spLocks noChangeShapeType="1"/>
          </p:cNvSpPr>
          <p:nvPr userDrawn="1"/>
        </p:nvSpPr>
        <p:spPr bwMode="auto">
          <a:xfrm>
            <a:off x="5372100" y="36163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8" name="Rectangle 7"/>
          <p:cNvSpPr>
            <a:spLocks noChangeArrowheads="1"/>
          </p:cNvSpPr>
          <p:nvPr userDrawn="1"/>
        </p:nvSpPr>
        <p:spPr bwMode="auto">
          <a:xfrm>
            <a:off x="5888038" y="28019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9"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30"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20" name="Text Placeholder 8"/>
          <p:cNvSpPr>
            <a:spLocks noGrp="1"/>
          </p:cNvSpPr>
          <p:nvPr>
            <p:ph type="body" sz="quarter" idx="11"/>
          </p:nvPr>
        </p:nvSpPr>
        <p:spPr>
          <a:xfrm>
            <a:off x="457200" y="12192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21" name="Picture Placeholder 10"/>
          <p:cNvSpPr>
            <a:spLocks noGrp="1"/>
          </p:cNvSpPr>
          <p:nvPr>
            <p:ph type="pic" sz="quarter" idx="12"/>
          </p:nvPr>
        </p:nvSpPr>
        <p:spPr>
          <a:xfrm>
            <a:off x="6019800" y="1219200"/>
            <a:ext cx="2362200" cy="1371600"/>
          </a:xfrm>
          <a:prstGeom prst="rect">
            <a:avLst/>
          </a:prstGeom>
        </p:spPr>
        <p:txBody>
          <a:bodyPr rtlCol="0" anchor="ctr">
            <a:normAutofit/>
          </a:bodyPr>
          <a:lstStyle>
            <a:lvl1pPr algn="ctr">
              <a:buNone/>
              <a:defRPr/>
            </a:lvl1pPr>
          </a:lstStyle>
          <a:p>
            <a:pPr lvl="0"/>
            <a:endParaRPr lang="en-US" noProof="0"/>
          </a:p>
        </p:txBody>
      </p:sp>
      <p:sp>
        <p:nvSpPr>
          <p:cNvPr id="25" name="Text Placeholder 8"/>
          <p:cNvSpPr>
            <a:spLocks noGrp="1"/>
          </p:cNvSpPr>
          <p:nvPr>
            <p:ph type="body" sz="quarter" idx="13"/>
          </p:nvPr>
        </p:nvSpPr>
        <p:spPr>
          <a:xfrm>
            <a:off x="457200" y="28956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26" name="Picture Placeholder 10"/>
          <p:cNvSpPr>
            <a:spLocks noGrp="1"/>
          </p:cNvSpPr>
          <p:nvPr>
            <p:ph type="pic" sz="quarter" idx="14"/>
          </p:nvPr>
        </p:nvSpPr>
        <p:spPr>
          <a:xfrm>
            <a:off x="6019800" y="2895600"/>
            <a:ext cx="2362200" cy="1371600"/>
          </a:xfrm>
          <a:prstGeom prst="rect">
            <a:avLst/>
          </a:prstGeom>
        </p:spPr>
        <p:txBody>
          <a:bodyPr rtlCol="0" anchor="ctr">
            <a:normAutofit/>
          </a:bodyPr>
          <a:lstStyle>
            <a:lvl1pPr algn="ctr">
              <a:buNone/>
              <a:defRPr/>
            </a:lvl1p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88925"/>
            <a:ext cx="7696200" cy="639763"/>
          </a:xfrm>
          <a:prstGeom prst="rect">
            <a:avLst/>
          </a:prstGeo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28172" y="1219200"/>
            <a:ext cx="8305800" cy="4619172"/>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oint and Image - 3 sets">
    <p:spTree>
      <p:nvGrpSpPr>
        <p:cNvPr id="1" name=""/>
        <p:cNvGrpSpPr/>
        <p:nvPr/>
      </p:nvGrpSpPr>
      <p:grpSpPr>
        <a:xfrm>
          <a:off x="0" y="0"/>
          <a:ext cx="0" cy="0"/>
          <a:chOff x="0" y="0"/>
          <a:chExt cx="0" cy="0"/>
        </a:xfrm>
      </p:grpSpPr>
      <p:sp>
        <p:nvSpPr>
          <p:cNvPr id="9" name="Rectangle 8"/>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Round Diagonal Corner Rectangle 9"/>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Oval 12"/>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Chevron 13"/>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7"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8"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9"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9EA4BC58-78E3-4FA2-9023-010391C25CB2}"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0" name="Rectangle 19"/>
          <p:cNvSpPr/>
          <p:nvPr userDrawn="1"/>
        </p:nvSpPr>
        <p:spPr>
          <a:xfrm>
            <a:off x="0" y="1114425"/>
            <a:ext cx="9144000" cy="498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381000" y="11430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Line 6"/>
          <p:cNvSpPr>
            <a:spLocks noChangeShapeType="1"/>
          </p:cNvSpPr>
          <p:nvPr userDrawn="1"/>
        </p:nvSpPr>
        <p:spPr bwMode="auto">
          <a:xfrm>
            <a:off x="5372100" y="19399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3" name="Rectangle 7"/>
          <p:cNvSpPr>
            <a:spLocks noChangeArrowheads="1"/>
          </p:cNvSpPr>
          <p:nvPr userDrawn="1"/>
        </p:nvSpPr>
        <p:spPr bwMode="auto">
          <a:xfrm>
            <a:off x="5888038" y="11255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4" name="Rectangle 23"/>
          <p:cNvSpPr/>
          <p:nvPr userDrawn="1"/>
        </p:nvSpPr>
        <p:spPr>
          <a:xfrm>
            <a:off x="381000" y="28194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5" name="Line 6"/>
          <p:cNvSpPr>
            <a:spLocks noChangeShapeType="1"/>
          </p:cNvSpPr>
          <p:nvPr userDrawn="1"/>
        </p:nvSpPr>
        <p:spPr bwMode="auto">
          <a:xfrm>
            <a:off x="5372100" y="36163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6" name="Rectangle 7"/>
          <p:cNvSpPr>
            <a:spLocks noChangeArrowheads="1"/>
          </p:cNvSpPr>
          <p:nvPr userDrawn="1"/>
        </p:nvSpPr>
        <p:spPr bwMode="auto">
          <a:xfrm>
            <a:off x="5888038" y="28019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27" name="Rectangle 26"/>
          <p:cNvSpPr/>
          <p:nvPr userDrawn="1"/>
        </p:nvSpPr>
        <p:spPr>
          <a:xfrm>
            <a:off x="381000" y="44958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Line 6"/>
          <p:cNvSpPr>
            <a:spLocks noChangeShapeType="1"/>
          </p:cNvSpPr>
          <p:nvPr userDrawn="1"/>
        </p:nvSpPr>
        <p:spPr bwMode="auto">
          <a:xfrm>
            <a:off x="5372100" y="5292725"/>
            <a:ext cx="528638" cy="0"/>
          </a:xfrm>
          <a:prstGeom prst="line">
            <a:avLst/>
          </a:prstGeom>
          <a:noFill/>
          <a:ln w="38100" cap="rnd">
            <a:solidFill>
              <a:srgbClr val="E4FCBA"/>
            </a:solidFill>
            <a:prstDash val="sysDot"/>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31" name="Rectangle 7"/>
          <p:cNvSpPr>
            <a:spLocks noChangeArrowheads="1"/>
          </p:cNvSpPr>
          <p:nvPr userDrawn="1"/>
        </p:nvSpPr>
        <p:spPr bwMode="auto">
          <a:xfrm>
            <a:off x="5888038" y="4478338"/>
            <a:ext cx="2616200" cy="1574800"/>
          </a:xfrm>
          <a:prstGeom prst="rect">
            <a:avLst/>
          </a:prstGeom>
          <a:noFill/>
          <a:ln w="9525" algn="ctr">
            <a:solidFill>
              <a:srgbClr val="E4FCBA"/>
            </a:solidFill>
            <a:miter lim="800000"/>
            <a:headEnd/>
            <a:tailEnd/>
          </a:ln>
        </p:spPr>
        <p:txBody>
          <a:bodyPr wrap="none" lIns="0" tIns="0" rIns="0" bIns="0" anchor="ctr"/>
          <a:lstStyle/>
          <a:p>
            <a:pPr fontAlgn="auto">
              <a:spcBef>
                <a:spcPts val="0"/>
              </a:spcBef>
              <a:spcAft>
                <a:spcPts val="0"/>
              </a:spcAft>
              <a:defRPr/>
            </a:pPr>
            <a:endParaRPr lang="en-US">
              <a:latin typeface="+mn-lt"/>
              <a:cs typeface="+mn-cs"/>
            </a:endParaRPr>
          </a:p>
        </p:txBody>
      </p:sp>
      <p:sp>
        <p:nvSpPr>
          <p:cNvPr id="32"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35"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9152"/>
            <a:ext cx="7696200" cy="639762"/>
          </a:xfrm>
          <a:prstGeom prst="rect">
            <a:avLst/>
          </a:prstGeom>
        </p:spPr>
        <p:txBody>
          <a:bodyPr/>
          <a:lstStyle>
            <a:lvl1pPr>
              <a:buFont typeface="Arial" pitchFamily="34" charset="0"/>
              <a:buNone/>
              <a:defRPr/>
            </a:lvl1pPr>
          </a:lstStyle>
          <a:p>
            <a:r>
              <a:rPr lang="en-US" smtClean="0"/>
              <a:t>Click to edit Master title style</a:t>
            </a:r>
            <a:endParaRPr lang="en-US"/>
          </a:p>
        </p:txBody>
      </p:sp>
      <p:sp>
        <p:nvSpPr>
          <p:cNvPr id="28" name="Text Placeholder 8"/>
          <p:cNvSpPr>
            <a:spLocks noGrp="1"/>
          </p:cNvSpPr>
          <p:nvPr>
            <p:ph type="body" sz="quarter" idx="11"/>
          </p:nvPr>
        </p:nvSpPr>
        <p:spPr>
          <a:xfrm>
            <a:off x="457200" y="12192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29" name="Picture Placeholder 10"/>
          <p:cNvSpPr>
            <a:spLocks noGrp="1"/>
          </p:cNvSpPr>
          <p:nvPr>
            <p:ph type="pic" sz="quarter" idx="12"/>
          </p:nvPr>
        </p:nvSpPr>
        <p:spPr>
          <a:xfrm>
            <a:off x="6019800" y="1219200"/>
            <a:ext cx="2362200" cy="1371600"/>
          </a:xfrm>
          <a:prstGeom prst="rect">
            <a:avLst/>
          </a:prstGeom>
        </p:spPr>
        <p:txBody>
          <a:bodyPr rtlCol="0" anchor="ctr">
            <a:normAutofit/>
          </a:bodyPr>
          <a:lstStyle>
            <a:lvl1pPr algn="ctr">
              <a:buNone/>
              <a:defRPr/>
            </a:lvl1pPr>
          </a:lstStyle>
          <a:p>
            <a:pPr lvl="0"/>
            <a:endParaRPr lang="en-US" noProof="0"/>
          </a:p>
        </p:txBody>
      </p:sp>
      <p:sp>
        <p:nvSpPr>
          <p:cNvPr id="33" name="Text Placeholder 8"/>
          <p:cNvSpPr>
            <a:spLocks noGrp="1"/>
          </p:cNvSpPr>
          <p:nvPr>
            <p:ph type="body" sz="quarter" idx="13"/>
          </p:nvPr>
        </p:nvSpPr>
        <p:spPr>
          <a:xfrm>
            <a:off x="457200" y="28956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34" name="Picture Placeholder 10"/>
          <p:cNvSpPr>
            <a:spLocks noGrp="1"/>
          </p:cNvSpPr>
          <p:nvPr>
            <p:ph type="pic" sz="quarter" idx="14"/>
          </p:nvPr>
        </p:nvSpPr>
        <p:spPr>
          <a:xfrm>
            <a:off x="6019800" y="2895600"/>
            <a:ext cx="2362200" cy="1371600"/>
          </a:xfrm>
          <a:prstGeom prst="rect">
            <a:avLst/>
          </a:prstGeom>
        </p:spPr>
        <p:txBody>
          <a:bodyPr rtlCol="0" anchor="ctr">
            <a:normAutofit/>
          </a:bodyPr>
          <a:lstStyle>
            <a:lvl1pPr algn="ctr">
              <a:buNone/>
              <a:defRPr/>
            </a:lvl1pPr>
          </a:lstStyle>
          <a:p>
            <a:pPr lvl="0"/>
            <a:endParaRPr lang="en-US" noProof="0"/>
          </a:p>
        </p:txBody>
      </p:sp>
      <p:sp>
        <p:nvSpPr>
          <p:cNvPr id="38" name="Text Placeholder 8"/>
          <p:cNvSpPr>
            <a:spLocks noGrp="1"/>
          </p:cNvSpPr>
          <p:nvPr>
            <p:ph type="body" sz="quarter" idx="15"/>
          </p:nvPr>
        </p:nvSpPr>
        <p:spPr>
          <a:xfrm>
            <a:off x="457200" y="45720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39" name="Picture Placeholder 10"/>
          <p:cNvSpPr>
            <a:spLocks noGrp="1"/>
          </p:cNvSpPr>
          <p:nvPr>
            <p:ph type="pic" sz="quarter" idx="16"/>
          </p:nvPr>
        </p:nvSpPr>
        <p:spPr>
          <a:xfrm>
            <a:off x="6019800" y="4572000"/>
            <a:ext cx="2362200" cy="1371600"/>
          </a:xfrm>
          <a:prstGeom prst="rect">
            <a:avLst/>
          </a:prstGeom>
        </p:spPr>
        <p:txBody>
          <a:bodyPr rtlCol="0" anchor="ctr">
            <a:normAutofit/>
          </a:bodyPr>
          <a:lstStyle>
            <a:lvl1pPr algn="ctr">
              <a:buNone/>
              <a:defRPr/>
            </a:lvl1pPr>
          </a:lstStyle>
          <a:p>
            <a:pPr lvl="0"/>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Points and Text box ">
    <p:spTree>
      <p:nvGrpSpPr>
        <p:cNvPr id="1" name=""/>
        <p:cNvGrpSpPr/>
        <p:nvPr/>
      </p:nvGrpSpPr>
      <p:grpSpPr>
        <a:xfrm>
          <a:off x="0" y="0"/>
          <a:ext cx="0" cy="0"/>
          <a:chOff x="0" y="0"/>
          <a:chExt cx="0" cy="0"/>
        </a:xfrm>
      </p:grpSpPr>
      <p:sp>
        <p:nvSpPr>
          <p:cNvPr id="7" name="Rectangle 6"/>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Round Diagonal Corner Rectangle 7"/>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Oval 10"/>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8E843176-7905-43AD-8488-0AAA364BF205}"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p:nvPr userDrawn="1"/>
        </p:nvSpPr>
        <p:spPr>
          <a:xfrm>
            <a:off x="0" y="1114425"/>
            <a:ext cx="9144000" cy="498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userDrawn="1"/>
        </p:nvSpPr>
        <p:spPr>
          <a:xfrm>
            <a:off x="381000" y="11430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381000" y="28194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userDrawn="1"/>
        </p:nvSpPr>
        <p:spPr>
          <a:xfrm>
            <a:off x="381000" y="4495800"/>
            <a:ext cx="4953000" cy="15240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9152"/>
            <a:ext cx="7696200" cy="639762"/>
          </a:xfrm>
          <a:prstGeom prst="rect">
            <a:avLst/>
          </a:prstGeom>
        </p:spPr>
        <p:txBody>
          <a:bodyPr/>
          <a:lstStyle>
            <a:lvl1pPr>
              <a:buFont typeface="Arial" pitchFamily="34" charset="0"/>
              <a:buNone/>
              <a:defRPr/>
            </a:lvl1pPr>
          </a:lstStyle>
          <a:p>
            <a:r>
              <a:rPr lang="en-US" smtClean="0"/>
              <a:t>Click to edit Master title style</a:t>
            </a:r>
            <a:endParaRPr lang="en-US"/>
          </a:p>
        </p:txBody>
      </p:sp>
      <p:sp>
        <p:nvSpPr>
          <p:cNvPr id="28" name="Text Placeholder 8"/>
          <p:cNvSpPr>
            <a:spLocks noGrp="1"/>
          </p:cNvSpPr>
          <p:nvPr>
            <p:ph type="body" sz="quarter" idx="11"/>
          </p:nvPr>
        </p:nvSpPr>
        <p:spPr>
          <a:xfrm>
            <a:off x="457200" y="12192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33" name="Text Placeholder 8"/>
          <p:cNvSpPr>
            <a:spLocks noGrp="1"/>
          </p:cNvSpPr>
          <p:nvPr>
            <p:ph type="body" sz="quarter" idx="13"/>
          </p:nvPr>
        </p:nvSpPr>
        <p:spPr>
          <a:xfrm>
            <a:off x="457200" y="28956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38" name="Text Placeholder 8"/>
          <p:cNvSpPr>
            <a:spLocks noGrp="1"/>
          </p:cNvSpPr>
          <p:nvPr>
            <p:ph type="body" sz="quarter" idx="15"/>
          </p:nvPr>
        </p:nvSpPr>
        <p:spPr>
          <a:xfrm>
            <a:off x="457200" y="4572000"/>
            <a:ext cx="4800600" cy="1371600"/>
          </a:xfrm>
          <a:prstGeom prst="rect">
            <a:avLst/>
          </a:prstGeom>
        </p:spPr>
        <p:txBody>
          <a:bodyPr anchor="ctr"/>
          <a:lstStyle>
            <a:lvl1pPr algn="ctr">
              <a:buNone/>
              <a:defRPr>
                <a:solidFill>
                  <a:schemeClr val="tx1"/>
                </a:solidFill>
              </a:defRPr>
            </a:lvl1pPr>
          </a:lstStyle>
          <a:p>
            <a:pPr lvl="0"/>
            <a:r>
              <a:rPr lang="en-US" dirty="0" smtClean="0"/>
              <a:t>Click to edit Master text styles</a:t>
            </a:r>
          </a:p>
        </p:txBody>
      </p:sp>
      <p:sp>
        <p:nvSpPr>
          <p:cNvPr id="19" name="Text Placeholder 11"/>
          <p:cNvSpPr>
            <a:spLocks noGrp="1"/>
          </p:cNvSpPr>
          <p:nvPr>
            <p:ph type="body" sz="quarter" idx="12"/>
          </p:nvPr>
        </p:nvSpPr>
        <p:spPr>
          <a:xfrm>
            <a:off x="5486400" y="1219200"/>
            <a:ext cx="3233058" cy="4724400"/>
          </a:xfrm>
          <a:prstGeom prst="rect">
            <a:avLst/>
          </a:prstGeom>
        </p:spPr>
        <p:txBody>
          <a:bodyPr lIns="0" tIns="0" rIns="0" bIns="0"/>
          <a:lstStyle>
            <a:lvl1pPr marL="521208" indent="-173736">
              <a:lnSpc>
                <a:spcPct val="100000"/>
              </a:lnSpc>
              <a:spcBef>
                <a:spcPts val="324"/>
              </a:spcBef>
              <a:spcAft>
                <a:spcPts val="324"/>
              </a:spcAft>
              <a:defRPr/>
            </a:lvl1pPr>
          </a:lstStyle>
          <a:p>
            <a:pPr lvl="0"/>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324600" cy="762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a:lstStyle/>
          <a:p>
            <a:endParaRPr lang="en-US"/>
          </a:p>
        </p:txBody>
      </p:sp>
      <p:sp>
        <p:nvSpPr>
          <p:cNvPr id="4" name="Footer Placeholder 3"/>
          <p:cNvSpPr>
            <a:spLocks noGrp="1"/>
          </p:cNvSpPr>
          <p:nvPr>
            <p:ph type="ftr" sz="quarter" idx="10"/>
          </p:nvPr>
        </p:nvSpPr>
        <p:spPr>
          <a:xfrm>
            <a:off x="3124200" y="6629400"/>
            <a:ext cx="2895600" cy="304800"/>
          </a:xfrm>
          <a:prstGeom prst="rect">
            <a:avLst/>
          </a:prstGeom>
        </p:spPr>
        <p:txBody>
          <a:bodyPr/>
          <a:lstStyle>
            <a:lvl1pPr>
              <a:defRPr/>
            </a:lvl1pPr>
          </a:lstStyle>
          <a:p>
            <a:r>
              <a:rPr lang="en-US"/>
              <a:t>SE Orientation with Satyam QMS</a:t>
            </a:r>
          </a:p>
        </p:txBody>
      </p:sp>
      <p:sp>
        <p:nvSpPr>
          <p:cNvPr id="5" name="Slide Number Placeholder 4"/>
          <p:cNvSpPr>
            <a:spLocks noGrp="1"/>
          </p:cNvSpPr>
          <p:nvPr>
            <p:ph type="sldNum" sz="quarter" idx="11"/>
          </p:nvPr>
        </p:nvSpPr>
        <p:spPr>
          <a:xfrm>
            <a:off x="6553200" y="6629400"/>
            <a:ext cx="2133600" cy="228600"/>
          </a:xfrm>
          <a:prstGeom prst="rect">
            <a:avLst/>
          </a:prstGeom>
        </p:spPr>
        <p:txBody>
          <a:bodyPr/>
          <a:lstStyle>
            <a:lvl1pPr>
              <a:defRPr/>
            </a:lvl1pPr>
          </a:lstStyle>
          <a:p>
            <a:fld id="{59C2EAD4-BD1B-41B7-A0DC-CD250C034E65}" type="slidenum">
              <a:rPr lang="en-US"/>
              <a:pPr/>
              <a:t>‹#›</a:t>
            </a:fld>
            <a:r>
              <a:rPr lang="en-US"/>
              <a:t> of 12</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88925"/>
            <a:ext cx="7696200" cy="6397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28625" y="1233488"/>
            <a:ext cx="8305800" cy="46339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3124200" y="6629400"/>
            <a:ext cx="2895600" cy="304800"/>
          </a:xfrm>
          <a:prstGeom prst="rect">
            <a:avLst/>
          </a:prstGeom>
          <a:ln/>
        </p:spPr>
        <p:txBody>
          <a:bodyPr/>
          <a:lstStyle>
            <a:lvl1pPr>
              <a:defRPr/>
            </a:lvl1pPr>
          </a:lstStyle>
          <a:p>
            <a:pPr>
              <a:defRPr/>
            </a:pPr>
            <a:r>
              <a:rPr lang="en-US"/>
              <a:t>DB2SE Orientation with Satyam QMS</a:t>
            </a:r>
          </a:p>
        </p:txBody>
      </p:sp>
      <p:sp>
        <p:nvSpPr>
          <p:cNvPr id="5" name="Rectangle 7"/>
          <p:cNvSpPr>
            <a:spLocks noGrp="1" noChangeArrowheads="1"/>
          </p:cNvSpPr>
          <p:nvPr>
            <p:ph type="sldNum" sz="quarter" idx="11"/>
          </p:nvPr>
        </p:nvSpPr>
        <p:spPr>
          <a:xfrm>
            <a:off x="6553200" y="6629400"/>
            <a:ext cx="2133600" cy="228600"/>
          </a:xfrm>
          <a:prstGeom prst="rect">
            <a:avLst/>
          </a:prstGeom>
          <a:ln/>
        </p:spPr>
        <p:txBody>
          <a:bodyPr/>
          <a:lstStyle>
            <a:lvl1pPr>
              <a:defRPr/>
            </a:lvl1pPr>
          </a:lstStyle>
          <a:p>
            <a:pPr>
              <a:defRPr/>
            </a:pPr>
            <a:fld id="{A1E122FD-A26D-4171-AF02-563AE02C89C5}" type="slidenum">
              <a:rPr lang="en-US"/>
              <a:pPr>
                <a:defRPr/>
              </a:pPr>
              <a:t>‹#›</a:t>
            </a:fld>
            <a:r>
              <a:rPr lang="en-US"/>
              <a:t> of 12</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57200" y="6356350"/>
            <a:ext cx="2133600" cy="365125"/>
          </a:xfrm>
        </p:spPr>
        <p:txBody>
          <a:bodyPr/>
          <a:lstStyle/>
          <a:p>
            <a:fld id="{113ABB79-2E0A-45E8-A039-0E8DE7D0631F}" type="datetimeFigureOut">
              <a:rPr lang="en-US" smtClean="0"/>
              <a:pPr/>
              <a:t>9/21/2009</a:t>
            </a:fld>
            <a:endParaRPr lang="en-US"/>
          </a:p>
        </p:txBody>
      </p:sp>
      <p:sp>
        <p:nvSpPr>
          <p:cNvPr id="7" name="Footer Placeholder 4"/>
          <p:cNvSpPr>
            <a:spLocks noGrp="1"/>
          </p:cNvSpPr>
          <p:nvPr>
            <p:ph type="ftr" sz="quarter" idx="11"/>
          </p:nvPr>
        </p:nvSpPr>
        <p:spPr>
          <a:xfrm>
            <a:off x="3124200" y="6356350"/>
            <a:ext cx="2895600" cy="365125"/>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odule/Section Opener">
    <p:spTree>
      <p:nvGrpSpPr>
        <p:cNvPr id="1" name=""/>
        <p:cNvGrpSpPr/>
        <p:nvPr/>
      </p:nvGrpSpPr>
      <p:grpSpPr>
        <a:xfrm>
          <a:off x="0" y="0"/>
          <a:ext cx="0" cy="0"/>
          <a:chOff x="0" y="0"/>
          <a:chExt cx="0" cy="0"/>
        </a:xfrm>
      </p:grpSpPr>
      <p:sp>
        <p:nvSpPr>
          <p:cNvPr id="4" name="Rectangle 3"/>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5" name="Round Diagonal Corner Rectangle 4"/>
          <p:cNvSpPr/>
          <p:nvPr userDrawn="1"/>
        </p:nvSpPr>
        <p:spPr bwMode="auto">
          <a:xfrm>
            <a:off x="258763" y="219075"/>
            <a:ext cx="8626475" cy="777875"/>
          </a:xfrm>
          <a:prstGeom prst="round2DiagRect">
            <a:avLst>
              <a:gd name="adj1" fmla="val 0"/>
              <a:gd name="adj2" fmla="val 30702"/>
            </a:avLst>
          </a:prstGeom>
          <a:solidFill>
            <a:srgbClr val="888888"/>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Chevron 5"/>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Oval 7"/>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25463" y="496888"/>
            <a:ext cx="246062" cy="177800"/>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33425" y="500063"/>
            <a:ext cx="244475" cy="176212"/>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ea typeface="+mj-ea"/>
                <a:cs typeface="Arial" pitchFamily="34" charset="0"/>
              </a:rPr>
              <a:t>Satyam School of Leadership</a:t>
            </a:r>
          </a:p>
        </p:txBody>
      </p:sp>
      <p:pic>
        <p:nvPicPr>
          <p:cNvPr id="12"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3"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4"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D55F0926-E32B-406B-A623-C85BAA9A3B29}"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grpSp>
        <p:nvGrpSpPr>
          <p:cNvPr id="15" name="Group 79"/>
          <p:cNvGrpSpPr>
            <a:grpSpLocks/>
          </p:cNvGrpSpPr>
          <p:nvPr userDrawn="1"/>
        </p:nvGrpSpPr>
        <p:grpSpPr bwMode="auto">
          <a:xfrm>
            <a:off x="7905750" y="242888"/>
            <a:ext cx="911225" cy="814387"/>
            <a:chOff x="7905750" y="242888"/>
            <a:chExt cx="911226" cy="814388"/>
          </a:xfrm>
        </p:grpSpPr>
        <p:sp>
          <p:nvSpPr>
            <p:cNvPr id="16" name="AutoShape 61"/>
            <p:cNvSpPr>
              <a:spLocks noChangeAspect="1" noChangeArrowheads="1" noTextEdit="1"/>
            </p:cNvSpPr>
            <p:nvPr userDrawn="1"/>
          </p:nvSpPr>
          <p:spPr bwMode="auto">
            <a:xfrm>
              <a:off x="7905750" y="242888"/>
              <a:ext cx="906463" cy="809625"/>
            </a:xfrm>
            <a:prstGeom prst="rect">
              <a:avLst/>
            </a:prstGeom>
            <a:noFill/>
            <a:ln w="9525">
              <a:noFill/>
              <a:miter lim="800000"/>
              <a:headEnd/>
              <a:tailEnd/>
            </a:ln>
            <a:scene3d>
              <a:camera prst="orthographicFront">
                <a:rot lat="0" lon="0" rev="0"/>
              </a:camera>
              <a:lightRig rig="threePt" dir="t"/>
            </a:scene3d>
          </p:spPr>
          <p:txBody>
            <a:bodyPr/>
            <a:lstStyle/>
            <a:p>
              <a:pPr>
                <a:defRPr/>
              </a:pPr>
              <a:endParaRPr lang="en-US"/>
            </a:p>
          </p:txBody>
        </p:sp>
        <p:sp>
          <p:nvSpPr>
            <p:cNvPr id="17" name="Freeform 63"/>
            <p:cNvSpPr>
              <a:spLocks/>
            </p:cNvSpPr>
            <p:nvPr userDrawn="1"/>
          </p:nvSpPr>
          <p:spPr bwMode="auto">
            <a:xfrm>
              <a:off x="8091488" y="612776"/>
              <a:ext cx="195263" cy="280988"/>
            </a:xfrm>
            <a:custGeom>
              <a:avLst/>
              <a:gdLst/>
              <a:ahLst/>
              <a:cxnLst>
                <a:cxn ang="0">
                  <a:pos x="0" y="0"/>
                </a:cxn>
                <a:cxn ang="0">
                  <a:pos x="115" y="32"/>
                </a:cxn>
                <a:cxn ang="0">
                  <a:pos x="123" y="177"/>
                </a:cxn>
                <a:cxn ang="0">
                  <a:pos x="0" y="0"/>
                </a:cxn>
              </a:cxnLst>
              <a:rect l="0" t="0" r="r" b="b"/>
              <a:pathLst>
                <a:path w="123" h="177">
                  <a:moveTo>
                    <a:pt x="0" y="0"/>
                  </a:moveTo>
                  <a:lnTo>
                    <a:pt x="115" y="32"/>
                  </a:lnTo>
                  <a:lnTo>
                    <a:pt x="123" y="177"/>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18" name="Freeform 64"/>
            <p:cNvSpPr>
              <a:spLocks/>
            </p:cNvSpPr>
            <p:nvPr userDrawn="1"/>
          </p:nvSpPr>
          <p:spPr bwMode="auto">
            <a:xfrm>
              <a:off x="8761413" y="352426"/>
              <a:ext cx="46038" cy="22225"/>
            </a:xfrm>
            <a:custGeom>
              <a:avLst/>
              <a:gdLst/>
              <a:ahLst/>
              <a:cxnLst>
                <a:cxn ang="0">
                  <a:pos x="23" y="14"/>
                </a:cxn>
                <a:cxn ang="0">
                  <a:pos x="25" y="13"/>
                </a:cxn>
                <a:cxn ang="0">
                  <a:pos x="27" y="12"/>
                </a:cxn>
                <a:cxn ang="0">
                  <a:pos x="29" y="10"/>
                </a:cxn>
                <a:cxn ang="0">
                  <a:pos x="29" y="7"/>
                </a:cxn>
                <a:cxn ang="0">
                  <a:pos x="29" y="7"/>
                </a:cxn>
                <a:cxn ang="0">
                  <a:pos x="29" y="4"/>
                </a:cxn>
                <a:cxn ang="0">
                  <a:pos x="27" y="2"/>
                </a:cxn>
                <a:cxn ang="0">
                  <a:pos x="25" y="1"/>
                </a:cxn>
                <a:cxn ang="0">
                  <a:pos x="23" y="0"/>
                </a:cxn>
                <a:cxn ang="0">
                  <a:pos x="7" y="0"/>
                </a:cxn>
                <a:cxn ang="0">
                  <a:pos x="4" y="1"/>
                </a:cxn>
                <a:cxn ang="0">
                  <a:pos x="2" y="2"/>
                </a:cxn>
                <a:cxn ang="0">
                  <a:pos x="1" y="4"/>
                </a:cxn>
                <a:cxn ang="0">
                  <a:pos x="0" y="7"/>
                </a:cxn>
                <a:cxn ang="0">
                  <a:pos x="0" y="7"/>
                </a:cxn>
                <a:cxn ang="0">
                  <a:pos x="1" y="10"/>
                </a:cxn>
                <a:cxn ang="0">
                  <a:pos x="2" y="12"/>
                </a:cxn>
                <a:cxn ang="0">
                  <a:pos x="4" y="13"/>
                </a:cxn>
                <a:cxn ang="0">
                  <a:pos x="7" y="14"/>
                </a:cxn>
                <a:cxn ang="0">
                  <a:pos x="23" y="14"/>
                </a:cxn>
              </a:cxnLst>
              <a:rect l="0" t="0" r="r" b="b"/>
              <a:pathLst>
                <a:path w="29" h="14">
                  <a:moveTo>
                    <a:pt x="23" y="14"/>
                  </a:moveTo>
                  <a:lnTo>
                    <a:pt x="25" y="13"/>
                  </a:lnTo>
                  <a:lnTo>
                    <a:pt x="27" y="12"/>
                  </a:lnTo>
                  <a:lnTo>
                    <a:pt x="29" y="10"/>
                  </a:lnTo>
                  <a:lnTo>
                    <a:pt x="29" y="7"/>
                  </a:lnTo>
                  <a:lnTo>
                    <a:pt x="29" y="7"/>
                  </a:lnTo>
                  <a:lnTo>
                    <a:pt x="29" y="4"/>
                  </a:lnTo>
                  <a:lnTo>
                    <a:pt x="27" y="2"/>
                  </a:lnTo>
                  <a:lnTo>
                    <a:pt x="25" y="1"/>
                  </a:lnTo>
                  <a:lnTo>
                    <a:pt x="23" y="0"/>
                  </a:lnTo>
                  <a:lnTo>
                    <a:pt x="7" y="0"/>
                  </a:lnTo>
                  <a:lnTo>
                    <a:pt x="4" y="1"/>
                  </a:lnTo>
                  <a:lnTo>
                    <a:pt x="2" y="2"/>
                  </a:lnTo>
                  <a:lnTo>
                    <a:pt x="1" y="4"/>
                  </a:lnTo>
                  <a:lnTo>
                    <a:pt x="0" y="7"/>
                  </a:lnTo>
                  <a:lnTo>
                    <a:pt x="0" y="7"/>
                  </a:lnTo>
                  <a:lnTo>
                    <a:pt x="1" y="10"/>
                  </a:lnTo>
                  <a:lnTo>
                    <a:pt x="2" y="12"/>
                  </a:lnTo>
                  <a:lnTo>
                    <a:pt x="4" y="13"/>
                  </a:lnTo>
                  <a:lnTo>
                    <a:pt x="7" y="14"/>
                  </a:lnTo>
                  <a:lnTo>
                    <a:pt x="23" y="14"/>
                  </a:lnTo>
                  <a:close/>
                </a:path>
              </a:pathLst>
            </a:custGeom>
            <a:solidFill>
              <a:srgbClr val="4F81BD"/>
            </a:solidFill>
            <a:ln w="9525">
              <a:noFill/>
              <a:round/>
              <a:headEnd/>
              <a:tailEnd/>
            </a:ln>
            <a:scene3d>
              <a:camera prst="orthographicFront">
                <a:rot lat="0" lon="0" rev="0"/>
              </a:camera>
              <a:lightRig rig="threePt" dir="t"/>
            </a:scene3d>
          </p:spPr>
          <p:txBody>
            <a:bodyPr/>
            <a:lstStyle/>
            <a:p>
              <a:pPr>
                <a:defRPr/>
              </a:pPr>
              <a:endParaRPr lang="en-US"/>
            </a:p>
          </p:txBody>
        </p:sp>
        <p:sp>
          <p:nvSpPr>
            <p:cNvPr id="19" name="Freeform 65"/>
            <p:cNvSpPr>
              <a:spLocks/>
            </p:cNvSpPr>
            <p:nvPr userDrawn="1"/>
          </p:nvSpPr>
          <p:spPr bwMode="auto">
            <a:xfrm>
              <a:off x="8169275" y="484188"/>
              <a:ext cx="158750" cy="60325"/>
            </a:xfrm>
            <a:custGeom>
              <a:avLst/>
              <a:gdLst/>
              <a:ahLst/>
              <a:cxnLst>
                <a:cxn ang="0">
                  <a:pos x="3" y="38"/>
                </a:cxn>
                <a:cxn ang="0">
                  <a:pos x="100" y="5"/>
                </a:cxn>
                <a:cxn ang="0">
                  <a:pos x="99" y="4"/>
                </a:cxn>
                <a:cxn ang="0">
                  <a:pos x="99" y="3"/>
                </a:cxn>
                <a:cxn ang="0">
                  <a:pos x="99" y="1"/>
                </a:cxn>
                <a:cxn ang="0">
                  <a:pos x="99" y="0"/>
                </a:cxn>
                <a:cxn ang="0">
                  <a:pos x="0" y="32"/>
                </a:cxn>
                <a:cxn ang="0">
                  <a:pos x="2" y="34"/>
                </a:cxn>
                <a:cxn ang="0">
                  <a:pos x="3" y="35"/>
                </a:cxn>
                <a:cxn ang="0">
                  <a:pos x="3" y="36"/>
                </a:cxn>
                <a:cxn ang="0">
                  <a:pos x="3" y="38"/>
                </a:cxn>
              </a:cxnLst>
              <a:rect l="0" t="0" r="r" b="b"/>
              <a:pathLst>
                <a:path w="100" h="38">
                  <a:moveTo>
                    <a:pt x="3" y="38"/>
                  </a:moveTo>
                  <a:lnTo>
                    <a:pt x="100" y="5"/>
                  </a:lnTo>
                  <a:lnTo>
                    <a:pt x="99" y="4"/>
                  </a:lnTo>
                  <a:lnTo>
                    <a:pt x="99" y="3"/>
                  </a:lnTo>
                  <a:lnTo>
                    <a:pt x="99" y="1"/>
                  </a:lnTo>
                  <a:lnTo>
                    <a:pt x="99" y="0"/>
                  </a:lnTo>
                  <a:lnTo>
                    <a:pt x="0" y="32"/>
                  </a:lnTo>
                  <a:lnTo>
                    <a:pt x="2" y="34"/>
                  </a:lnTo>
                  <a:lnTo>
                    <a:pt x="3" y="35"/>
                  </a:lnTo>
                  <a:lnTo>
                    <a:pt x="3" y="36"/>
                  </a:lnTo>
                  <a:lnTo>
                    <a:pt x="3"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0" name="Freeform 66"/>
            <p:cNvSpPr>
              <a:spLocks/>
            </p:cNvSpPr>
            <p:nvPr userDrawn="1"/>
          </p:nvSpPr>
          <p:spPr bwMode="auto">
            <a:xfrm>
              <a:off x="7905750" y="479426"/>
              <a:ext cx="911226" cy="544513"/>
            </a:xfrm>
            <a:custGeom>
              <a:avLst/>
              <a:gdLst/>
              <a:ahLst/>
              <a:cxnLst>
                <a:cxn ang="0">
                  <a:pos x="542" y="158"/>
                </a:cxn>
                <a:cxn ang="0">
                  <a:pos x="563" y="135"/>
                </a:cxn>
                <a:cxn ang="0">
                  <a:pos x="573" y="103"/>
                </a:cxn>
                <a:cxn ang="0">
                  <a:pos x="570" y="60"/>
                </a:cxn>
                <a:cxn ang="0">
                  <a:pos x="567" y="61"/>
                </a:cxn>
                <a:cxn ang="0">
                  <a:pos x="563" y="71"/>
                </a:cxn>
                <a:cxn ang="0">
                  <a:pos x="540" y="73"/>
                </a:cxn>
                <a:cxn ang="0">
                  <a:pos x="514" y="73"/>
                </a:cxn>
                <a:cxn ang="0">
                  <a:pos x="504" y="72"/>
                </a:cxn>
                <a:cxn ang="0">
                  <a:pos x="496" y="55"/>
                </a:cxn>
                <a:cxn ang="0">
                  <a:pos x="491" y="2"/>
                </a:cxn>
                <a:cxn ang="0">
                  <a:pos x="478" y="0"/>
                </a:cxn>
                <a:cxn ang="0">
                  <a:pos x="458" y="1"/>
                </a:cxn>
                <a:cxn ang="0">
                  <a:pos x="441" y="5"/>
                </a:cxn>
                <a:cxn ang="0">
                  <a:pos x="110" y="60"/>
                </a:cxn>
                <a:cxn ang="0">
                  <a:pos x="95" y="59"/>
                </a:cxn>
                <a:cxn ang="0">
                  <a:pos x="16" y="29"/>
                </a:cxn>
                <a:cxn ang="0">
                  <a:pos x="3" y="74"/>
                </a:cxn>
                <a:cxn ang="0">
                  <a:pos x="0" y="107"/>
                </a:cxn>
                <a:cxn ang="0">
                  <a:pos x="1" y="129"/>
                </a:cxn>
                <a:cxn ang="0">
                  <a:pos x="15" y="194"/>
                </a:cxn>
                <a:cxn ang="0">
                  <a:pos x="45" y="257"/>
                </a:cxn>
                <a:cxn ang="0">
                  <a:pos x="91" y="309"/>
                </a:cxn>
                <a:cxn ang="0">
                  <a:pos x="170" y="270"/>
                </a:cxn>
                <a:cxn ang="0">
                  <a:pos x="163" y="289"/>
                </a:cxn>
                <a:cxn ang="0">
                  <a:pos x="193" y="312"/>
                </a:cxn>
                <a:cxn ang="0">
                  <a:pos x="179" y="329"/>
                </a:cxn>
                <a:cxn ang="0">
                  <a:pos x="157" y="329"/>
                </a:cxn>
                <a:cxn ang="0">
                  <a:pos x="119" y="327"/>
                </a:cxn>
                <a:cxn ang="0">
                  <a:pos x="140" y="335"/>
                </a:cxn>
                <a:cxn ang="0">
                  <a:pos x="162" y="341"/>
                </a:cxn>
                <a:cxn ang="0">
                  <a:pos x="187" y="343"/>
                </a:cxn>
                <a:cxn ang="0">
                  <a:pos x="204" y="343"/>
                </a:cxn>
                <a:cxn ang="0">
                  <a:pos x="221" y="341"/>
                </a:cxn>
                <a:cxn ang="0">
                  <a:pos x="237" y="338"/>
                </a:cxn>
                <a:cxn ang="0">
                  <a:pos x="271" y="328"/>
                </a:cxn>
                <a:cxn ang="0">
                  <a:pos x="309" y="312"/>
                </a:cxn>
                <a:cxn ang="0">
                  <a:pos x="339" y="293"/>
                </a:cxn>
                <a:cxn ang="0">
                  <a:pos x="353" y="279"/>
                </a:cxn>
                <a:cxn ang="0">
                  <a:pos x="286" y="282"/>
                </a:cxn>
                <a:cxn ang="0">
                  <a:pos x="353" y="257"/>
                </a:cxn>
                <a:cxn ang="0">
                  <a:pos x="361" y="249"/>
                </a:cxn>
                <a:cxn ang="0">
                  <a:pos x="371" y="239"/>
                </a:cxn>
                <a:cxn ang="0">
                  <a:pos x="393" y="180"/>
                </a:cxn>
                <a:cxn ang="0">
                  <a:pos x="415" y="156"/>
                </a:cxn>
                <a:cxn ang="0">
                  <a:pos x="428" y="162"/>
                </a:cxn>
                <a:cxn ang="0">
                  <a:pos x="417" y="192"/>
                </a:cxn>
                <a:cxn ang="0">
                  <a:pos x="396" y="216"/>
                </a:cxn>
                <a:cxn ang="0">
                  <a:pos x="380" y="247"/>
                </a:cxn>
                <a:cxn ang="0">
                  <a:pos x="380" y="256"/>
                </a:cxn>
                <a:cxn ang="0">
                  <a:pos x="416" y="214"/>
                </a:cxn>
                <a:cxn ang="0">
                  <a:pos x="451" y="182"/>
                </a:cxn>
                <a:cxn ang="0">
                  <a:pos x="500" y="167"/>
                </a:cxn>
                <a:cxn ang="0">
                  <a:pos x="518" y="166"/>
                </a:cxn>
              </a:cxnLst>
              <a:rect l="0" t="0" r="r" b="b"/>
              <a:pathLst>
                <a:path w="574" h="343">
                  <a:moveTo>
                    <a:pt x="518" y="166"/>
                  </a:moveTo>
                  <a:lnTo>
                    <a:pt x="525" y="165"/>
                  </a:lnTo>
                  <a:lnTo>
                    <a:pt x="531" y="164"/>
                  </a:lnTo>
                  <a:lnTo>
                    <a:pt x="537" y="161"/>
                  </a:lnTo>
                  <a:lnTo>
                    <a:pt x="542" y="158"/>
                  </a:lnTo>
                  <a:lnTo>
                    <a:pt x="547" y="154"/>
                  </a:lnTo>
                  <a:lnTo>
                    <a:pt x="552" y="150"/>
                  </a:lnTo>
                  <a:lnTo>
                    <a:pt x="556" y="145"/>
                  </a:lnTo>
                  <a:lnTo>
                    <a:pt x="560" y="140"/>
                  </a:lnTo>
                  <a:lnTo>
                    <a:pt x="563" y="135"/>
                  </a:lnTo>
                  <a:lnTo>
                    <a:pt x="566" y="129"/>
                  </a:lnTo>
                  <a:lnTo>
                    <a:pt x="568" y="122"/>
                  </a:lnTo>
                  <a:lnTo>
                    <a:pt x="570" y="116"/>
                  </a:lnTo>
                  <a:lnTo>
                    <a:pt x="572" y="109"/>
                  </a:lnTo>
                  <a:lnTo>
                    <a:pt x="573" y="103"/>
                  </a:lnTo>
                  <a:lnTo>
                    <a:pt x="574" y="96"/>
                  </a:lnTo>
                  <a:lnTo>
                    <a:pt x="574" y="89"/>
                  </a:lnTo>
                  <a:lnTo>
                    <a:pt x="574" y="79"/>
                  </a:lnTo>
                  <a:lnTo>
                    <a:pt x="572" y="69"/>
                  </a:lnTo>
                  <a:lnTo>
                    <a:pt x="570" y="60"/>
                  </a:lnTo>
                  <a:lnTo>
                    <a:pt x="567" y="51"/>
                  </a:lnTo>
                  <a:lnTo>
                    <a:pt x="567" y="55"/>
                  </a:lnTo>
                  <a:lnTo>
                    <a:pt x="567" y="57"/>
                  </a:lnTo>
                  <a:lnTo>
                    <a:pt x="567" y="59"/>
                  </a:lnTo>
                  <a:lnTo>
                    <a:pt x="567" y="61"/>
                  </a:lnTo>
                  <a:lnTo>
                    <a:pt x="567" y="64"/>
                  </a:lnTo>
                  <a:lnTo>
                    <a:pt x="567" y="66"/>
                  </a:lnTo>
                  <a:lnTo>
                    <a:pt x="566" y="68"/>
                  </a:lnTo>
                  <a:lnTo>
                    <a:pt x="565" y="70"/>
                  </a:lnTo>
                  <a:lnTo>
                    <a:pt x="563" y="71"/>
                  </a:lnTo>
                  <a:lnTo>
                    <a:pt x="560" y="72"/>
                  </a:lnTo>
                  <a:lnTo>
                    <a:pt x="557" y="73"/>
                  </a:lnTo>
                  <a:lnTo>
                    <a:pt x="552" y="73"/>
                  </a:lnTo>
                  <a:lnTo>
                    <a:pt x="547" y="73"/>
                  </a:lnTo>
                  <a:lnTo>
                    <a:pt x="540" y="73"/>
                  </a:lnTo>
                  <a:lnTo>
                    <a:pt x="534" y="73"/>
                  </a:lnTo>
                  <a:lnTo>
                    <a:pt x="527" y="73"/>
                  </a:lnTo>
                  <a:lnTo>
                    <a:pt x="522" y="73"/>
                  </a:lnTo>
                  <a:lnTo>
                    <a:pt x="517" y="73"/>
                  </a:lnTo>
                  <a:lnTo>
                    <a:pt x="514" y="73"/>
                  </a:lnTo>
                  <a:lnTo>
                    <a:pt x="512" y="73"/>
                  </a:lnTo>
                  <a:lnTo>
                    <a:pt x="511" y="73"/>
                  </a:lnTo>
                  <a:lnTo>
                    <a:pt x="510" y="73"/>
                  </a:lnTo>
                  <a:lnTo>
                    <a:pt x="507" y="73"/>
                  </a:lnTo>
                  <a:lnTo>
                    <a:pt x="504" y="72"/>
                  </a:lnTo>
                  <a:lnTo>
                    <a:pt x="501" y="71"/>
                  </a:lnTo>
                  <a:lnTo>
                    <a:pt x="498" y="68"/>
                  </a:lnTo>
                  <a:lnTo>
                    <a:pt x="497" y="65"/>
                  </a:lnTo>
                  <a:lnTo>
                    <a:pt x="496" y="61"/>
                  </a:lnTo>
                  <a:lnTo>
                    <a:pt x="496" y="55"/>
                  </a:lnTo>
                  <a:lnTo>
                    <a:pt x="496" y="40"/>
                  </a:lnTo>
                  <a:lnTo>
                    <a:pt x="495" y="21"/>
                  </a:lnTo>
                  <a:lnTo>
                    <a:pt x="495" y="2"/>
                  </a:lnTo>
                  <a:lnTo>
                    <a:pt x="493" y="2"/>
                  </a:lnTo>
                  <a:lnTo>
                    <a:pt x="491" y="2"/>
                  </a:lnTo>
                  <a:lnTo>
                    <a:pt x="488" y="1"/>
                  </a:lnTo>
                  <a:lnTo>
                    <a:pt x="486" y="1"/>
                  </a:lnTo>
                  <a:lnTo>
                    <a:pt x="483" y="1"/>
                  </a:lnTo>
                  <a:lnTo>
                    <a:pt x="480" y="0"/>
                  </a:lnTo>
                  <a:lnTo>
                    <a:pt x="478" y="0"/>
                  </a:lnTo>
                  <a:lnTo>
                    <a:pt x="476" y="0"/>
                  </a:lnTo>
                  <a:lnTo>
                    <a:pt x="471" y="0"/>
                  </a:lnTo>
                  <a:lnTo>
                    <a:pt x="467" y="0"/>
                  </a:lnTo>
                  <a:lnTo>
                    <a:pt x="462" y="0"/>
                  </a:lnTo>
                  <a:lnTo>
                    <a:pt x="458" y="1"/>
                  </a:lnTo>
                  <a:lnTo>
                    <a:pt x="454" y="1"/>
                  </a:lnTo>
                  <a:lnTo>
                    <a:pt x="449" y="2"/>
                  </a:lnTo>
                  <a:lnTo>
                    <a:pt x="445" y="3"/>
                  </a:lnTo>
                  <a:lnTo>
                    <a:pt x="441" y="5"/>
                  </a:lnTo>
                  <a:lnTo>
                    <a:pt x="441" y="5"/>
                  </a:lnTo>
                  <a:lnTo>
                    <a:pt x="436" y="119"/>
                  </a:lnTo>
                  <a:lnTo>
                    <a:pt x="252" y="282"/>
                  </a:lnTo>
                  <a:lnTo>
                    <a:pt x="112" y="238"/>
                  </a:lnTo>
                  <a:lnTo>
                    <a:pt x="96" y="65"/>
                  </a:lnTo>
                  <a:lnTo>
                    <a:pt x="110" y="60"/>
                  </a:lnTo>
                  <a:lnTo>
                    <a:pt x="110" y="59"/>
                  </a:lnTo>
                  <a:lnTo>
                    <a:pt x="110" y="57"/>
                  </a:lnTo>
                  <a:lnTo>
                    <a:pt x="110" y="55"/>
                  </a:lnTo>
                  <a:lnTo>
                    <a:pt x="111" y="54"/>
                  </a:lnTo>
                  <a:lnTo>
                    <a:pt x="95" y="59"/>
                  </a:lnTo>
                  <a:lnTo>
                    <a:pt x="57" y="55"/>
                  </a:lnTo>
                  <a:lnTo>
                    <a:pt x="24" y="19"/>
                  </a:lnTo>
                  <a:lnTo>
                    <a:pt x="23" y="14"/>
                  </a:lnTo>
                  <a:lnTo>
                    <a:pt x="19" y="22"/>
                  </a:lnTo>
                  <a:lnTo>
                    <a:pt x="16" y="29"/>
                  </a:lnTo>
                  <a:lnTo>
                    <a:pt x="12" y="37"/>
                  </a:lnTo>
                  <a:lnTo>
                    <a:pt x="10" y="46"/>
                  </a:lnTo>
                  <a:lnTo>
                    <a:pt x="7" y="55"/>
                  </a:lnTo>
                  <a:lnTo>
                    <a:pt x="5" y="64"/>
                  </a:lnTo>
                  <a:lnTo>
                    <a:pt x="3" y="74"/>
                  </a:lnTo>
                  <a:lnTo>
                    <a:pt x="1" y="84"/>
                  </a:lnTo>
                  <a:lnTo>
                    <a:pt x="1" y="90"/>
                  </a:lnTo>
                  <a:lnTo>
                    <a:pt x="0" y="95"/>
                  </a:lnTo>
                  <a:lnTo>
                    <a:pt x="0" y="101"/>
                  </a:lnTo>
                  <a:lnTo>
                    <a:pt x="0" y="107"/>
                  </a:lnTo>
                  <a:lnTo>
                    <a:pt x="0" y="110"/>
                  </a:lnTo>
                  <a:lnTo>
                    <a:pt x="0" y="112"/>
                  </a:lnTo>
                  <a:lnTo>
                    <a:pt x="0" y="114"/>
                  </a:lnTo>
                  <a:lnTo>
                    <a:pt x="0" y="117"/>
                  </a:lnTo>
                  <a:lnTo>
                    <a:pt x="1" y="129"/>
                  </a:lnTo>
                  <a:lnTo>
                    <a:pt x="2" y="141"/>
                  </a:lnTo>
                  <a:lnTo>
                    <a:pt x="4" y="154"/>
                  </a:lnTo>
                  <a:lnTo>
                    <a:pt x="7" y="168"/>
                  </a:lnTo>
                  <a:lnTo>
                    <a:pt x="10" y="181"/>
                  </a:lnTo>
                  <a:lnTo>
                    <a:pt x="15" y="194"/>
                  </a:lnTo>
                  <a:lnTo>
                    <a:pt x="19" y="207"/>
                  </a:lnTo>
                  <a:lnTo>
                    <a:pt x="25" y="220"/>
                  </a:lnTo>
                  <a:lnTo>
                    <a:pt x="31" y="233"/>
                  </a:lnTo>
                  <a:lnTo>
                    <a:pt x="37" y="245"/>
                  </a:lnTo>
                  <a:lnTo>
                    <a:pt x="45" y="257"/>
                  </a:lnTo>
                  <a:lnTo>
                    <a:pt x="53" y="269"/>
                  </a:lnTo>
                  <a:lnTo>
                    <a:pt x="61" y="280"/>
                  </a:lnTo>
                  <a:lnTo>
                    <a:pt x="71" y="290"/>
                  </a:lnTo>
                  <a:lnTo>
                    <a:pt x="81" y="300"/>
                  </a:lnTo>
                  <a:lnTo>
                    <a:pt x="91" y="309"/>
                  </a:lnTo>
                  <a:lnTo>
                    <a:pt x="143" y="294"/>
                  </a:lnTo>
                  <a:lnTo>
                    <a:pt x="149" y="281"/>
                  </a:lnTo>
                  <a:lnTo>
                    <a:pt x="156" y="272"/>
                  </a:lnTo>
                  <a:lnTo>
                    <a:pt x="163" y="270"/>
                  </a:lnTo>
                  <a:lnTo>
                    <a:pt x="170" y="270"/>
                  </a:lnTo>
                  <a:lnTo>
                    <a:pt x="177" y="272"/>
                  </a:lnTo>
                  <a:lnTo>
                    <a:pt x="182" y="276"/>
                  </a:lnTo>
                  <a:lnTo>
                    <a:pt x="185" y="279"/>
                  </a:lnTo>
                  <a:lnTo>
                    <a:pt x="187" y="280"/>
                  </a:lnTo>
                  <a:lnTo>
                    <a:pt x="163" y="289"/>
                  </a:lnTo>
                  <a:lnTo>
                    <a:pt x="171" y="312"/>
                  </a:lnTo>
                  <a:lnTo>
                    <a:pt x="194" y="306"/>
                  </a:lnTo>
                  <a:lnTo>
                    <a:pt x="194" y="307"/>
                  </a:lnTo>
                  <a:lnTo>
                    <a:pt x="194" y="309"/>
                  </a:lnTo>
                  <a:lnTo>
                    <a:pt x="193" y="312"/>
                  </a:lnTo>
                  <a:lnTo>
                    <a:pt x="192" y="315"/>
                  </a:lnTo>
                  <a:lnTo>
                    <a:pt x="190" y="318"/>
                  </a:lnTo>
                  <a:lnTo>
                    <a:pt x="188" y="322"/>
                  </a:lnTo>
                  <a:lnTo>
                    <a:pt x="184" y="326"/>
                  </a:lnTo>
                  <a:lnTo>
                    <a:pt x="179" y="329"/>
                  </a:lnTo>
                  <a:lnTo>
                    <a:pt x="175" y="331"/>
                  </a:lnTo>
                  <a:lnTo>
                    <a:pt x="170" y="331"/>
                  </a:lnTo>
                  <a:lnTo>
                    <a:pt x="165" y="331"/>
                  </a:lnTo>
                  <a:lnTo>
                    <a:pt x="161" y="330"/>
                  </a:lnTo>
                  <a:lnTo>
                    <a:pt x="157" y="329"/>
                  </a:lnTo>
                  <a:lnTo>
                    <a:pt x="154" y="327"/>
                  </a:lnTo>
                  <a:lnTo>
                    <a:pt x="151" y="324"/>
                  </a:lnTo>
                  <a:lnTo>
                    <a:pt x="149" y="321"/>
                  </a:lnTo>
                  <a:lnTo>
                    <a:pt x="148" y="318"/>
                  </a:lnTo>
                  <a:lnTo>
                    <a:pt x="119" y="327"/>
                  </a:lnTo>
                  <a:lnTo>
                    <a:pt x="123" y="329"/>
                  </a:lnTo>
                  <a:lnTo>
                    <a:pt x="127" y="330"/>
                  </a:lnTo>
                  <a:lnTo>
                    <a:pt x="131" y="332"/>
                  </a:lnTo>
                  <a:lnTo>
                    <a:pt x="135" y="334"/>
                  </a:lnTo>
                  <a:lnTo>
                    <a:pt x="140" y="335"/>
                  </a:lnTo>
                  <a:lnTo>
                    <a:pt x="144" y="337"/>
                  </a:lnTo>
                  <a:lnTo>
                    <a:pt x="149" y="338"/>
                  </a:lnTo>
                  <a:lnTo>
                    <a:pt x="153" y="339"/>
                  </a:lnTo>
                  <a:lnTo>
                    <a:pt x="158" y="340"/>
                  </a:lnTo>
                  <a:lnTo>
                    <a:pt x="162" y="341"/>
                  </a:lnTo>
                  <a:lnTo>
                    <a:pt x="167" y="342"/>
                  </a:lnTo>
                  <a:lnTo>
                    <a:pt x="172" y="343"/>
                  </a:lnTo>
                  <a:lnTo>
                    <a:pt x="177" y="343"/>
                  </a:lnTo>
                  <a:lnTo>
                    <a:pt x="182" y="343"/>
                  </a:lnTo>
                  <a:lnTo>
                    <a:pt x="187" y="343"/>
                  </a:lnTo>
                  <a:lnTo>
                    <a:pt x="192" y="343"/>
                  </a:lnTo>
                  <a:lnTo>
                    <a:pt x="195" y="343"/>
                  </a:lnTo>
                  <a:lnTo>
                    <a:pt x="198" y="343"/>
                  </a:lnTo>
                  <a:lnTo>
                    <a:pt x="201" y="343"/>
                  </a:lnTo>
                  <a:lnTo>
                    <a:pt x="204" y="343"/>
                  </a:lnTo>
                  <a:lnTo>
                    <a:pt x="208" y="343"/>
                  </a:lnTo>
                  <a:lnTo>
                    <a:pt x="211" y="343"/>
                  </a:lnTo>
                  <a:lnTo>
                    <a:pt x="214" y="342"/>
                  </a:lnTo>
                  <a:lnTo>
                    <a:pt x="217" y="342"/>
                  </a:lnTo>
                  <a:lnTo>
                    <a:pt x="221" y="341"/>
                  </a:lnTo>
                  <a:lnTo>
                    <a:pt x="224" y="341"/>
                  </a:lnTo>
                  <a:lnTo>
                    <a:pt x="227" y="340"/>
                  </a:lnTo>
                  <a:lnTo>
                    <a:pt x="231" y="339"/>
                  </a:lnTo>
                  <a:lnTo>
                    <a:pt x="234" y="339"/>
                  </a:lnTo>
                  <a:lnTo>
                    <a:pt x="237" y="338"/>
                  </a:lnTo>
                  <a:lnTo>
                    <a:pt x="241" y="337"/>
                  </a:lnTo>
                  <a:lnTo>
                    <a:pt x="244" y="336"/>
                  </a:lnTo>
                  <a:lnTo>
                    <a:pt x="254" y="334"/>
                  </a:lnTo>
                  <a:lnTo>
                    <a:pt x="263" y="331"/>
                  </a:lnTo>
                  <a:lnTo>
                    <a:pt x="271" y="328"/>
                  </a:lnTo>
                  <a:lnTo>
                    <a:pt x="279" y="325"/>
                  </a:lnTo>
                  <a:lnTo>
                    <a:pt x="287" y="322"/>
                  </a:lnTo>
                  <a:lnTo>
                    <a:pt x="295" y="319"/>
                  </a:lnTo>
                  <a:lnTo>
                    <a:pt x="302" y="315"/>
                  </a:lnTo>
                  <a:lnTo>
                    <a:pt x="309" y="312"/>
                  </a:lnTo>
                  <a:lnTo>
                    <a:pt x="315" y="308"/>
                  </a:lnTo>
                  <a:lnTo>
                    <a:pt x="322" y="304"/>
                  </a:lnTo>
                  <a:lnTo>
                    <a:pt x="328" y="301"/>
                  </a:lnTo>
                  <a:lnTo>
                    <a:pt x="334" y="297"/>
                  </a:lnTo>
                  <a:lnTo>
                    <a:pt x="339" y="293"/>
                  </a:lnTo>
                  <a:lnTo>
                    <a:pt x="344" y="289"/>
                  </a:lnTo>
                  <a:lnTo>
                    <a:pt x="349" y="285"/>
                  </a:lnTo>
                  <a:lnTo>
                    <a:pt x="354" y="281"/>
                  </a:lnTo>
                  <a:lnTo>
                    <a:pt x="354" y="280"/>
                  </a:lnTo>
                  <a:lnTo>
                    <a:pt x="353" y="279"/>
                  </a:lnTo>
                  <a:lnTo>
                    <a:pt x="353" y="279"/>
                  </a:lnTo>
                  <a:lnTo>
                    <a:pt x="352" y="278"/>
                  </a:lnTo>
                  <a:lnTo>
                    <a:pt x="343" y="282"/>
                  </a:lnTo>
                  <a:lnTo>
                    <a:pt x="288" y="288"/>
                  </a:lnTo>
                  <a:lnTo>
                    <a:pt x="286" y="282"/>
                  </a:lnTo>
                  <a:lnTo>
                    <a:pt x="345" y="262"/>
                  </a:lnTo>
                  <a:lnTo>
                    <a:pt x="351" y="261"/>
                  </a:lnTo>
                  <a:lnTo>
                    <a:pt x="352" y="260"/>
                  </a:lnTo>
                  <a:lnTo>
                    <a:pt x="352" y="259"/>
                  </a:lnTo>
                  <a:lnTo>
                    <a:pt x="353" y="257"/>
                  </a:lnTo>
                  <a:lnTo>
                    <a:pt x="354" y="256"/>
                  </a:lnTo>
                  <a:lnTo>
                    <a:pt x="355" y="254"/>
                  </a:lnTo>
                  <a:lnTo>
                    <a:pt x="357" y="252"/>
                  </a:lnTo>
                  <a:lnTo>
                    <a:pt x="359" y="250"/>
                  </a:lnTo>
                  <a:lnTo>
                    <a:pt x="361" y="249"/>
                  </a:lnTo>
                  <a:lnTo>
                    <a:pt x="363" y="248"/>
                  </a:lnTo>
                  <a:lnTo>
                    <a:pt x="365" y="248"/>
                  </a:lnTo>
                  <a:lnTo>
                    <a:pt x="367" y="248"/>
                  </a:lnTo>
                  <a:lnTo>
                    <a:pt x="369" y="248"/>
                  </a:lnTo>
                  <a:lnTo>
                    <a:pt x="371" y="239"/>
                  </a:lnTo>
                  <a:lnTo>
                    <a:pt x="374" y="229"/>
                  </a:lnTo>
                  <a:lnTo>
                    <a:pt x="377" y="217"/>
                  </a:lnTo>
                  <a:lnTo>
                    <a:pt x="381" y="205"/>
                  </a:lnTo>
                  <a:lnTo>
                    <a:pt x="387" y="192"/>
                  </a:lnTo>
                  <a:lnTo>
                    <a:pt x="393" y="180"/>
                  </a:lnTo>
                  <a:lnTo>
                    <a:pt x="401" y="169"/>
                  </a:lnTo>
                  <a:lnTo>
                    <a:pt x="410" y="159"/>
                  </a:lnTo>
                  <a:lnTo>
                    <a:pt x="410" y="158"/>
                  </a:lnTo>
                  <a:lnTo>
                    <a:pt x="412" y="157"/>
                  </a:lnTo>
                  <a:lnTo>
                    <a:pt x="415" y="156"/>
                  </a:lnTo>
                  <a:lnTo>
                    <a:pt x="418" y="155"/>
                  </a:lnTo>
                  <a:lnTo>
                    <a:pt x="421" y="154"/>
                  </a:lnTo>
                  <a:lnTo>
                    <a:pt x="424" y="155"/>
                  </a:lnTo>
                  <a:lnTo>
                    <a:pt x="427" y="157"/>
                  </a:lnTo>
                  <a:lnTo>
                    <a:pt x="428" y="162"/>
                  </a:lnTo>
                  <a:lnTo>
                    <a:pt x="428" y="168"/>
                  </a:lnTo>
                  <a:lnTo>
                    <a:pt x="427" y="174"/>
                  </a:lnTo>
                  <a:lnTo>
                    <a:pt x="424" y="180"/>
                  </a:lnTo>
                  <a:lnTo>
                    <a:pt x="421" y="186"/>
                  </a:lnTo>
                  <a:lnTo>
                    <a:pt x="417" y="192"/>
                  </a:lnTo>
                  <a:lnTo>
                    <a:pt x="412" y="198"/>
                  </a:lnTo>
                  <a:lnTo>
                    <a:pt x="407" y="203"/>
                  </a:lnTo>
                  <a:lnTo>
                    <a:pt x="403" y="207"/>
                  </a:lnTo>
                  <a:lnTo>
                    <a:pt x="399" y="211"/>
                  </a:lnTo>
                  <a:lnTo>
                    <a:pt x="396" y="216"/>
                  </a:lnTo>
                  <a:lnTo>
                    <a:pt x="392" y="222"/>
                  </a:lnTo>
                  <a:lnTo>
                    <a:pt x="388" y="228"/>
                  </a:lnTo>
                  <a:lnTo>
                    <a:pt x="385" y="235"/>
                  </a:lnTo>
                  <a:lnTo>
                    <a:pt x="382" y="241"/>
                  </a:lnTo>
                  <a:lnTo>
                    <a:pt x="380" y="247"/>
                  </a:lnTo>
                  <a:lnTo>
                    <a:pt x="378" y="252"/>
                  </a:lnTo>
                  <a:lnTo>
                    <a:pt x="378" y="253"/>
                  </a:lnTo>
                  <a:lnTo>
                    <a:pt x="379" y="254"/>
                  </a:lnTo>
                  <a:lnTo>
                    <a:pt x="380" y="255"/>
                  </a:lnTo>
                  <a:lnTo>
                    <a:pt x="380" y="256"/>
                  </a:lnTo>
                  <a:lnTo>
                    <a:pt x="388" y="247"/>
                  </a:lnTo>
                  <a:lnTo>
                    <a:pt x="395" y="239"/>
                  </a:lnTo>
                  <a:lnTo>
                    <a:pt x="402" y="230"/>
                  </a:lnTo>
                  <a:lnTo>
                    <a:pt x="409" y="222"/>
                  </a:lnTo>
                  <a:lnTo>
                    <a:pt x="416" y="214"/>
                  </a:lnTo>
                  <a:lnTo>
                    <a:pt x="422" y="207"/>
                  </a:lnTo>
                  <a:lnTo>
                    <a:pt x="429" y="200"/>
                  </a:lnTo>
                  <a:lnTo>
                    <a:pt x="436" y="193"/>
                  </a:lnTo>
                  <a:lnTo>
                    <a:pt x="443" y="187"/>
                  </a:lnTo>
                  <a:lnTo>
                    <a:pt x="451" y="182"/>
                  </a:lnTo>
                  <a:lnTo>
                    <a:pt x="459" y="177"/>
                  </a:lnTo>
                  <a:lnTo>
                    <a:pt x="468" y="173"/>
                  </a:lnTo>
                  <a:lnTo>
                    <a:pt x="478" y="170"/>
                  </a:lnTo>
                  <a:lnTo>
                    <a:pt x="489" y="168"/>
                  </a:lnTo>
                  <a:lnTo>
                    <a:pt x="500" y="167"/>
                  </a:lnTo>
                  <a:lnTo>
                    <a:pt x="513" y="166"/>
                  </a:lnTo>
                  <a:lnTo>
                    <a:pt x="514" y="166"/>
                  </a:lnTo>
                  <a:lnTo>
                    <a:pt x="516" y="166"/>
                  </a:lnTo>
                  <a:lnTo>
                    <a:pt x="517" y="166"/>
                  </a:lnTo>
                  <a:lnTo>
                    <a:pt x="518" y="16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1" name="Freeform 67"/>
            <p:cNvSpPr>
              <a:spLocks/>
            </p:cNvSpPr>
            <p:nvPr userDrawn="1"/>
          </p:nvSpPr>
          <p:spPr bwMode="auto">
            <a:xfrm>
              <a:off x="8458200" y="473076"/>
              <a:ext cx="147638" cy="68263"/>
            </a:xfrm>
            <a:custGeom>
              <a:avLst/>
              <a:gdLst/>
              <a:ahLst/>
              <a:cxnLst>
                <a:cxn ang="0">
                  <a:pos x="93" y="9"/>
                </a:cxn>
                <a:cxn ang="0">
                  <a:pos x="27" y="0"/>
                </a:cxn>
                <a:cxn ang="0">
                  <a:pos x="0" y="43"/>
                </a:cxn>
                <a:cxn ang="0">
                  <a:pos x="7" y="42"/>
                </a:cxn>
                <a:cxn ang="0">
                  <a:pos x="13" y="42"/>
                </a:cxn>
                <a:cxn ang="0">
                  <a:pos x="19" y="41"/>
                </a:cxn>
                <a:cxn ang="0">
                  <a:pos x="26" y="39"/>
                </a:cxn>
                <a:cxn ang="0">
                  <a:pos x="32" y="38"/>
                </a:cxn>
                <a:cxn ang="0">
                  <a:pos x="38" y="36"/>
                </a:cxn>
                <a:cxn ang="0">
                  <a:pos x="44" y="34"/>
                </a:cxn>
                <a:cxn ang="0">
                  <a:pos x="50" y="31"/>
                </a:cxn>
                <a:cxn ang="0">
                  <a:pos x="55" y="29"/>
                </a:cxn>
                <a:cxn ang="0">
                  <a:pos x="61" y="26"/>
                </a:cxn>
                <a:cxn ang="0">
                  <a:pos x="67" y="23"/>
                </a:cxn>
                <a:cxn ang="0">
                  <a:pos x="72" y="20"/>
                </a:cxn>
                <a:cxn ang="0">
                  <a:pos x="77" y="17"/>
                </a:cxn>
                <a:cxn ang="0">
                  <a:pos x="83" y="14"/>
                </a:cxn>
                <a:cxn ang="0">
                  <a:pos x="88" y="12"/>
                </a:cxn>
                <a:cxn ang="0">
                  <a:pos x="93" y="9"/>
                </a:cxn>
              </a:cxnLst>
              <a:rect l="0" t="0" r="r" b="b"/>
              <a:pathLst>
                <a:path w="93" h="43">
                  <a:moveTo>
                    <a:pt x="93" y="9"/>
                  </a:moveTo>
                  <a:lnTo>
                    <a:pt x="27" y="0"/>
                  </a:lnTo>
                  <a:lnTo>
                    <a:pt x="0" y="43"/>
                  </a:lnTo>
                  <a:lnTo>
                    <a:pt x="7" y="42"/>
                  </a:lnTo>
                  <a:lnTo>
                    <a:pt x="13" y="42"/>
                  </a:lnTo>
                  <a:lnTo>
                    <a:pt x="19" y="41"/>
                  </a:lnTo>
                  <a:lnTo>
                    <a:pt x="26" y="39"/>
                  </a:lnTo>
                  <a:lnTo>
                    <a:pt x="32" y="38"/>
                  </a:lnTo>
                  <a:lnTo>
                    <a:pt x="38" y="36"/>
                  </a:lnTo>
                  <a:lnTo>
                    <a:pt x="44" y="34"/>
                  </a:lnTo>
                  <a:lnTo>
                    <a:pt x="50" y="31"/>
                  </a:lnTo>
                  <a:lnTo>
                    <a:pt x="55" y="29"/>
                  </a:lnTo>
                  <a:lnTo>
                    <a:pt x="61" y="26"/>
                  </a:lnTo>
                  <a:lnTo>
                    <a:pt x="67" y="23"/>
                  </a:lnTo>
                  <a:lnTo>
                    <a:pt x="72" y="20"/>
                  </a:lnTo>
                  <a:lnTo>
                    <a:pt x="77" y="17"/>
                  </a:lnTo>
                  <a:lnTo>
                    <a:pt x="83" y="14"/>
                  </a:lnTo>
                  <a:lnTo>
                    <a:pt x="88" y="12"/>
                  </a:lnTo>
                  <a:lnTo>
                    <a:pt x="93" y="9"/>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2" name="Freeform 68"/>
            <p:cNvSpPr>
              <a:spLocks/>
            </p:cNvSpPr>
            <p:nvPr userDrawn="1"/>
          </p:nvSpPr>
          <p:spPr bwMode="auto">
            <a:xfrm>
              <a:off x="8410575" y="466726"/>
              <a:ext cx="90488" cy="74613"/>
            </a:xfrm>
            <a:custGeom>
              <a:avLst/>
              <a:gdLst/>
              <a:ahLst/>
              <a:cxnLst>
                <a:cxn ang="0">
                  <a:pos x="30" y="47"/>
                </a:cxn>
                <a:cxn ang="0">
                  <a:pos x="57" y="4"/>
                </a:cxn>
                <a:cxn ang="0">
                  <a:pos x="26" y="0"/>
                </a:cxn>
                <a:cxn ang="0">
                  <a:pos x="0" y="42"/>
                </a:cxn>
                <a:cxn ang="0">
                  <a:pos x="4" y="43"/>
                </a:cxn>
                <a:cxn ang="0">
                  <a:pos x="8" y="44"/>
                </a:cxn>
                <a:cxn ang="0">
                  <a:pos x="12" y="45"/>
                </a:cxn>
                <a:cxn ang="0">
                  <a:pos x="16" y="45"/>
                </a:cxn>
                <a:cxn ang="0">
                  <a:pos x="19" y="46"/>
                </a:cxn>
                <a:cxn ang="0">
                  <a:pos x="23" y="46"/>
                </a:cxn>
                <a:cxn ang="0">
                  <a:pos x="27" y="47"/>
                </a:cxn>
                <a:cxn ang="0">
                  <a:pos x="30" y="47"/>
                </a:cxn>
              </a:cxnLst>
              <a:rect l="0" t="0" r="r" b="b"/>
              <a:pathLst>
                <a:path w="57" h="47">
                  <a:moveTo>
                    <a:pt x="30" y="47"/>
                  </a:moveTo>
                  <a:lnTo>
                    <a:pt x="57" y="4"/>
                  </a:lnTo>
                  <a:lnTo>
                    <a:pt x="26" y="0"/>
                  </a:lnTo>
                  <a:lnTo>
                    <a:pt x="0" y="42"/>
                  </a:lnTo>
                  <a:lnTo>
                    <a:pt x="4" y="43"/>
                  </a:lnTo>
                  <a:lnTo>
                    <a:pt x="8" y="44"/>
                  </a:lnTo>
                  <a:lnTo>
                    <a:pt x="12" y="45"/>
                  </a:lnTo>
                  <a:lnTo>
                    <a:pt x="16" y="45"/>
                  </a:lnTo>
                  <a:lnTo>
                    <a:pt x="19" y="46"/>
                  </a:lnTo>
                  <a:lnTo>
                    <a:pt x="23" y="46"/>
                  </a:lnTo>
                  <a:lnTo>
                    <a:pt x="27" y="47"/>
                  </a:lnTo>
                  <a:lnTo>
                    <a:pt x="30" y="47"/>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3" name="Freeform 69"/>
            <p:cNvSpPr>
              <a:spLocks/>
            </p:cNvSpPr>
            <p:nvPr userDrawn="1"/>
          </p:nvSpPr>
          <p:spPr bwMode="auto">
            <a:xfrm>
              <a:off x="7964488" y="415926"/>
              <a:ext cx="87313" cy="131763"/>
            </a:xfrm>
            <a:custGeom>
              <a:avLst/>
              <a:gdLst/>
              <a:ahLst/>
              <a:cxnLst>
                <a:cxn ang="0">
                  <a:pos x="0" y="34"/>
                </a:cxn>
                <a:cxn ang="0">
                  <a:pos x="3" y="51"/>
                </a:cxn>
                <a:cxn ang="0">
                  <a:pos x="26" y="77"/>
                </a:cxn>
                <a:cxn ang="0">
                  <a:pos x="55" y="83"/>
                </a:cxn>
                <a:cxn ang="0">
                  <a:pos x="35" y="0"/>
                </a:cxn>
                <a:cxn ang="0">
                  <a:pos x="31" y="3"/>
                </a:cxn>
                <a:cxn ang="0">
                  <a:pos x="26" y="6"/>
                </a:cxn>
                <a:cxn ang="0">
                  <a:pos x="22" y="10"/>
                </a:cxn>
                <a:cxn ang="0">
                  <a:pos x="17" y="14"/>
                </a:cxn>
                <a:cxn ang="0">
                  <a:pos x="13" y="18"/>
                </a:cxn>
                <a:cxn ang="0">
                  <a:pos x="8" y="23"/>
                </a:cxn>
                <a:cxn ang="0">
                  <a:pos x="4" y="28"/>
                </a:cxn>
                <a:cxn ang="0">
                  <a:pos x="0" y="34"/>
                </a:cxn>
              </a:cxnLst>
              <a:rect l="0" t="0" r="r" b="b"/>
              <a:pathLst>
                <a:path w="55" h="83">
                  <a:moveTo>
                    <a:pt x="0" y="34"/>
                  </a:moveTo>
                  <a:lnTo>
                    <a:pt x="3" y="51"/>
                  </a:lnTo>
                  <a:lnTo>
                    <a:pt x="26" y="77"/>
                  </a:lnTo>
                  <a:lnTo>
                    <a:pt x="55" y="83"/>
                  </a:lnTo>
                  <a:lnTo>
                    <a:pt x="35" y="0"/>
                  </a:lnTo>
                  <a:lnTo>
                    <a:pt x="31" y="3"/>
                  </a:lnTo>
                  <a:lnTo>
                    <a:pt x="26" y="6"/>
                  </a:lnTo>
                  <a:lnTo>
                    <a:pt x="22" y="10"/>
                  </a:lnTo>
                  <a:lnTo>
                    <a:pt x="17" y="14"/>
                  </a:lnTo>
                  <a:lnTo>
                    <a:pt x="13" y="18"/>
                  </a:lnTo>
                  <a:lnTo>
                    <a:pt x="8" y="23"/>
                  </a:lnTo>
                  <a:lnTo>
                    <a:pt x="4" y="28"/>
                  </a:lnTo>
                  <a:lnTo>
                    <a:pt x="0" y="3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4" name="Freeform 70"/>
            <p:cNvSpPr>
              <a:spLocks/>
            </p:cNvSpPr>
            <p:nvPr userDrawn="1"/>
          </p:nvSpPr>
          <p:spPr bwMode="auto">
            <a:xfrm>
              <a:off x="8001000" y="457200"/>
              <a:ext cx="236538" cy="74613"/>
            </a:xfrm>
            <a:custGeom>
              <a:avLst/>
              <a:gdLst/>
              <a:ahLst/>
              <a:cxnLst>
                <a:cxn ang="0">
                  <a:pos x="0" y="38"/>
                </a:cxn>
                <a:cxn ang="0">
                  <a:pos x="7" y="47"/>
                </a:cxn>
                <a:cxn ang="0">
                  <a:pos x="149" y="6"/>
                </a:cxn>
                <a:cxn ang="0">
                  <a:pos x="148" y="4"/>
                </a:cxn>
                <a:cxn ang="0">
                  <a:pos x="147" y="3"/>
                </a:cxn>
                <a:cxn ang="0">
                  <a:pos x="145" y="2"/>
                </a:cxn>
                <a:cxn ang="0">
                  <a:pos x="144" y="0"/>
                </a:cxn>
                <a:cxn ang="0">
                  <a:pos x="0" y="38"/>
                </a:cxn>
              </a:cxnLst>
              <a:rect l="0" t="0" r="r" b="b"/>
              <a:pathLst>
                <a:path w="149" h="47">
                  <a:moveTo>
                    <a:pt x="0" y="38"/>
                  </a:moveTo>
                  <a:lnTo>
                    <a:pt x="7" y="47"/>
                  </a:lnTo>
                  <a:lnTo>
                    <a:pt x="149" y="6"/>
                  </a:lnTo>
                  <a:lnTo>
                    <a:pt x="148" y="4"/>
                  </a:lnTo>
                  <a:lnTo>
                    <a:pt x="147" y="3"/>
                  </a:lnTo>
                  <a:lnTo>
                    <a:pt x="145" y="2"/>
                  </a:lnTo>
                  <a:lnTo>
                    <a:pt x="144" y="0"/>
                  </a:lnTo>
                  <a:lnTo>
                    <a:pt x="0"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5" name="Freeform 71"/>
            <p:cNvSpPr>
              <a:spLocks/>
            </p:cNvSpPr>
            <p:nvPr userDrawn="1"/>
          </p:nvSpPr>
          <p:spPr bwMode="auto">
            <a:xfrm>
              <a:off x="8435975" y="830263"/>
              <a:ext cx="214313" cy="219075"/>
            </a:xfrm>
            <a:custGeom>
              <a:avLst/>
              <a:gdLst/>
              <a:ahLst/>
              <a:cxnLst>
                <a:cxn ang="0">
                  <a:pos x="20" y="60"/>
                </a:cxn>
                <a:cxn ang="0">
                  <a:pos x="21" y="61"/>
                </a:cxn>
                <a:cxn ang="0">
                  <a:pos x="17" y="69"/>
                </a:cxn>
                <a:cxn ang="0">
                  <a:pos x="4" y="138"/>
                </a:cxn>
                <a:cxn ang="0">
                  <a:pos x="34" y="67"/>
                </a:cxn>
                <a:cxn ang="0">
                  <a:pos x="38" y="66"/>
                </a:cxn>
                <a:cxn ang="0">
                  <a:pos x="41" y="65"/>
                </a:cxn>
                <a:cxn ang="0">
                  <a:pos x="44" y="62"/>
                </a:cxn>
                <a:cxn ang="0">
                  <a:pos x="46" y="59"/>
                </a:cxn>
                <a:cxn ang="0">
                  <a:pos x="49" y="54"/>
                </a:cxn>
                <a:cxn ang="0">
                  <a:pos x="49" y="50"/>
                </a:cxn>
                <a:cxn ang="0">
                  <a:pos x="56" y="50"/>
                </a:cxn>
                <a:cxn ang="0">
                  <a:pos x="64" y="50"/>
                </a:cxn>
                <a:cxn ang="0">
                  <a:pos x="74" y="49"/>
                </a:cxn>
                <a:cxn ang="0">
                  <a:pos x="84" y="47"/>
                </a:cxn>
                <a:cxn ang="0">
                  <a:pos x="95" y="44"/>
                </a:cxn>
                <a:cxn ang="0">
                  <a:pos x="106" y="40"/>
                </a:cxn>
                <a:cxn ang="0">
                  <a:pos x="116" y="34"/>
                </a:cxn>
                <a:cxn ang="0">
                  <a:pos x="126" y="26"/>
                </a:cxn>
                <a:cxn ang="0">
                  <a:pos x="129" y="24"/>
                </a:cxn>
                <a:cxn ang="0">
                  <a:pos x="133" y="17"/>
                </a:cxn>
                <a:cxn ang="0">
                  <a:pos x="135" y="9"/>
                </a:cxn>
                <a:cxn ang="0">
                  <a:pos x="131" y="2"/>
                </a:cxn>
                <a:cxn ang="0">
                  <a:pos x="123" y="0"/>
                </a:cxn>
                <a:cxn ang="0">
                  <a:pos x="112" y="4"/>
                </a:cxn>
                <a:cxn ang="0">
                  <a:pos x="101" y="11"/>
                </a:cxn>
                <a:cxn ang="0">
                  <a:pos x="90" y="20"/>
                </a:cxn>
                <a:cxn ang="0">
                  <a:pos x="81" y="27"/>
                </a:cxn>
                <a:cxn ang="0">
                  <a:pos x="69" y="32"/>
                </a:cxn>
                <a:cxn ang="0">
                  <a:pos x="58" y="36"/>
                </a:cxn>
                <a:cxn ang="0">
                  <a:pos x="48" y="38"/>
                </a:cxn>
                <a:cxn ang="0">
                  <a:pos x="47" y="36"/>
                </a:cxn>
                <a:cxn ang="0">
                  <a:pos x="46" y="35"/>
                </a:cxn>
                <a:cxn ang="0">
                  <a:pos x="40" y="41"/>
                </a:cxn>
                <a:cxn ang="0">
                  <a:pos x="34" y="47"/>
                </a:cxn>
                <a:cxn ang="0">
                  <a:pos x="27" y="54"/>
                </a:cxn>
                <a:cxn ang="0">
                  <a:pos x="20" y="60"/>
                </a:cxn>
              </a:cxnLst>
              <a:rect l="0" t="0" r="r" b="b"/>
              <a:pathLst>
                <a:path w="135" h="138">
                  <a:moveTo>
                    <a:pt x="20" y="60"/>
                  </a:moveTo>
                  <a:lnTo>
                    <a:pt x="20" y="60"/>
                  </a:lnTo>
                  <a:lnTo>
                    <a:pt x="21" y="60"/>
                  </a:lnTo>
                  <a:lnTo>
                    <a:pt x="21" y="61"/>
                  </a:lnTo>
                  <a:lnTo>
                    <a:pt x="21" y="61"/>
                  </a:lnTo>
                  <a:lnTo>
                    <a:pt x="17" y="69"/>
                  </a:lnTo>
                  <a:lnTo>
                    <a:pt x="0" y="133"/>
                  </a:lnTo>
                  <a:lnTo>
                    <a:pt x="4" y="138"/>
                  </a:lnTo>
                  <a:lnTo>
                    <a:pt x="33" y="72"/>
                  </a:lnTo>
                  <a:lnTo>
                    <a:pt x="34" y="67"/>
                  </a:lnTo>
                  <a:lnTo>
                    <a:pt x="36" y="67"/>
                  </a:lnTo>
                  <a:lnTo>
                    <a:pt x="38" y="66"/>
                  </a:lnTo>
                  <a:lnTo>
                    <a:pt x="39" y="66"/>
                  </a:lnTo>
                  <a:lnTo>
                    <a:pt x="41" y="65"/>
                  </a:lnTo>
                  <a:lnTo>
                    <a:pt x="42" y="64"/>
                  </a:lnTo>
                  <a:lnTo>
                    <a:pt x="44" y="62"/>
                  </a:lnTo>
                  <a:lnTo>
                    <a:pt x="45" y="61"/>
                  </a:lnTo>
                  <a:lnTo>
                    <a:pt x="46" y="59"/>
                  </a:lnTo>
                  <a:lnTo>
                    <a:pt x="48" y="57"/>
                  </a:lnTo>
                  <a:lnTo>
                    <a:pt x="49" y="54"/>
                  </a:lnTo>
                  <a:lnTo>
                    <a:pt x="49" y="52"/>
                  </a:lnTo>
                  <a:lnTo>
                    <a:pt x="49" y="50"/>
                  </a:lnTo>
                  <a:lnTo>
                    <a:pt x="53" y="50"/>
                  </a:lnTo>
                  <a:lnTo>
                    <a:pt x="56" y="50"/>
                  </a:lnTo>
                  <a:lnTo>
                    <a:pt x="60" y="50"/>
                  </a:lnTo>
                  <a:lnTo>
                    <a:pt x="64" y="50"/>
                  </a:lnTo>
                  <a:lnTo>
                    <a:pt x="69" y="50"/>
                  </a:lnTo>
                  <a:lnTo>
                    <a:pt x="74" y="49"/>
                  </a:lnTo>
                  <a:lnTo>
                    <a:pt x="79" y="49"/>
                  </a:lnTo>
                  <a:lnTo>
                    <a:pt x="84" y="47"/>
                  </a:lnTo>
                  <a:lnTo>
                    <a:pt x="89" y="46"/>
                  </a:lnTo>
                  <a:lnTo>
                    <a:pt x="95" y="44"/>
                  </a:lnTo>
                  <a:lnTo>
                    <a:pt x="100" y="42"/>
                  </a:lnTo>
                  <a:lnTo>
                    <a:pt x="106" y="40"/>
                  </a:lnTo>
                  <a:lnTo>
                    <a:pt x="111" y="38"/>
                  </a:lnTo>
                  <a:lnTo>
                    <a:pt x="116" y="34"/>
                  </a:lnTo>
                  <a:lnTo>
                    <a:pt x="121" y="31"/>
                  </a:lnTo>
                  <a:lnTo>
                    <a:pt x="126" y="26"/>
                  </a:lnTo>
                  <a:lnTo>
                    <a:pt x="127" y="26"/>
                  </a:lnTo>
                  <a:lnTo>
                    <a:pt x="129" y="24"/>
                  </a:lnTo>
                  <a:lnTo>
                    <a:pt x="131" y="21"/>
                  </a:lnTo>
                  <a:lnTo>
                    <a:pt x="133" y="17"/>
                  </a:lnTo>
                  <a:lnTo>
                    <a:pt x="134" y="13"/>
                  </a:lnTo>
                  <a:lnTo>
                    <a:pt x="135" y="9"/>
                  </a:lnTo>
                  <a:lnTo>
                    <a:pt x="134" y="5"/>
                  </a:lnTo>
                  <a:lnTo>
                    <a:pt x="131" y="2"/>
                  </a:lnTo>
                  <a:lnTo>
                    <a:pt x="127" y="0"/>
                  </a:lnTo>
                  <a:lnTo>
                    <a:pt x="123" y="0"/>
                  </a:lnTo>
                  <a:lnTo>
                    <a:pt x="117" y="1"/>
                  </a:lnTo>
                  <a:lnTo>
                    <a:pt x="112" y="4"/>
                  </a:lnTo>
                  <a:lnTo>
                    <a:pt x="106" y="7"/>
                  </a:lnTo>
                  <a:lnTo>
                    <a:pt x="101" y="11"/>
                  </a:lnTo>
                  <a:lnTo>
                    <a:pt x="95" y="16"/>
                  </a:lnTo>
                  <a:lnTo>
                    <a:pt x="90" y="20"/>
                  </a:lnTo>
                  <a:lnTo>
                    <a:pt x="86" y="23"/>
                  </a:lnTo>
                  <a:lnTo>
                    <a:pt x="81" y="27"/>
                  </a:lnTo>
                  <a:lnTo>
                    <a:pt x="75" y="29"/>
                  </a:lnTo>
                  <a:lnTo>
                    <a:pt x="69" y="32"/>
                  </a:lnTo>
                  <a:lnTo>
                    <a:pt x="63" y="34"/>
                  </a:lnTo>
                  <a:lnTo>
                    <a:pt x="58" y="36"/>
                  </a:lnTo>
                  <a:lnTo>
                    <a:pt x="52" y="37"/>
                  </a:lnTo>
                  <a:lnTo>
                    <a:pt x="48" y="38"/>
                  </a:lnTo>
                  <a:lnTo>
                    <a:pt x="48" y="37"/>
                  </a:lnTo>
                  <a:lnTo>
                    <a:pt x="47" y="36"/>
                  </a:lnTo>
                  <a:lnTo>
                    <a:pt x="47" y="36"/>
                  </a:lnTo>
                  <a:lnTo>
                    <a:pt x="46" y="35"/>
                  </a:lnTo>
                  <a:lnTo>
                    <a:pt x="43" y="38"/>
                  </a:lnTo>
                  <a:lnTo>
                    <a:pt x="40" y="41"/>
                  </a:lnTo>
                  <a:lnTo>
                    <a:pt x="37" y="44"/>
                  </a:lnTo>
                  <a:lnTo>
                    <a:pt x="34" y="47"/>
                  </a:lnTo>
                  <a:lnTo>
                    <a:pt x="31" y="51"/>
                  </a:lnTo>
                  <a:lnTo>
                    <a:pt x="27" y="54"/>
                  </a:lnTo>
                  <a:lnTo>
                    <a:pt x="24" y="57"/>
                  </a:lnTo>
                  <a:lnTo>
                    <a:pt x="20" y="6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6" name="Freeform 72"/>
            <p:cNvSpPr>
              <a:spLocks/>
            </p:cNvSpPr>
            <p:nvPr userDrawn="1"/>
          </p:nvSpPr>
          <p:spPr bwMode="auto">
            <a:xfrm>
              <a:off x="8120063" y="508001"/>
              <a:ext cx="288925" cy="125413"/>
            </a:xfrm>
            <a:custGeom>
              <a:avLst/>
              <a:gdLst/>
              <a:ahLst/>
              <a:cxnLst>
                <a:cxn ang="0">
                  <a:pos x="0" y="54"/>
                </a:cxn>
                <a:cxn ang="0">
                  <a:pos x="93" y="79"/>
                </a:cxn>
                <a:cxn ang="0">
                  <a:pos x="166" y="43"/>
                </a:cxn>
                <a:cxn ang="0">
                  <a:pos x="182" y="16"/>
                </a:cxn>
                <a:cxn ang="0">
                  <a:pos x="179" y="14"/>
                </a:cxn>
                <a:cxn ang="0">
                  <a:pos x="175" y="13"/>
                </a:cxn>
                <a:cxn ang="0">
                  <a:pos x="171" y="11"/>
                </a:cxn>
                <a:cxn ang="0">
                  <a:pos x="167" y="9"/>
                </a:cxn>
                <a:cxn ang="0">
                  <a:pos x="163" y="7"/>
                </a:cxn>
                <a:cxn ang="0">
                  <a:pos x="159" y="5"/>
                </a:cxn>
                <a:cxn ang="0">
                  <a:pos x="155" y="2"/>
                </a:cxn>
                <a:cxn ang="0">
                  <a:pos x="151" y="0"/>
                </a:cxn>
                <a:cxn ang="0">
                  <a:pos x="0" y="54"/>
                </a:cxn>
              </a:cxnLst>
              <a:rect l="0" t="0" r="r" b="b"/>
              <a:pathLst>
                <a:path w="182" h="79">
                  <a:moveTo>
                    <a:pt x="0" y="54"/>
                  </a:moveTo>
                  <a:lnTo>
                    <a:pt x="93" y="79"/>
                  </a:lnTo>
                  <a:lnTo>
                    <a:pt x="166" y="43"/>
                  </a:lnTo>
                  <a:lnTo>
                    <a:pt x="182" y="16"/>
                  </a:lnTo>
                  <a:lnTo>
                    <a:pt x="179" y="14"/>
                  </a:lnTo>
                  <a:lnTo>
                    <a:pt x="175" y="13"/>
                  </a:lnTo>
                  <a:lnTo>
                    <a:pt x="171" y="11"/>
                  </a:lnTo>
                  <a:lnTo>
                    <a:pt x="167" y="9"/>
                  </a:lnTo>
                  <a:lnTo>
                    <a:pt x="163" y="7"/>
                  </a:lnTo>
                  <a:lnTo>
                    <a:pt x="159" y="5"/>
                  </a:lnTo>
                  <a:lnTo>
                    <a:pt x="155" y="2"/>
                  </a:lnTo>
                  <a:lnTo>
                    <a:pt x="151" y="0"/>
                  </a:lnTo>
                  <a:lnTo>
                    <a:pt x="0" y="5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7" name="Freeform 73"/>
            <p:cNvSpPr>
              <a:spLocks/>
            </p:cNvSpPr>
            <p:nvPr userDrawn="1"/>
          </p:nvSpPr>
          <p:spPr bwMode="auto">
            <a:xfrm>
              <a:off x="7956550" y="957263"/>
              <a:ext cx="138113" cy="100013"/>
            </a:xfrm>
            <a:custGeom>
              <a:avLst/>
              <a:gdLst/>
              <a:ahLst/>
              <a:cxnLst>
                <a:cxn ang="0">
                  <a:pos x="51" y="10"/>
                </a:cxn>
                <a:cxn ang="0">
                  <a:pos x="51" y="11"/>
                </a:cxn>
                <a:cxn ang="0">
                  <a:pos x="45" y="12"/>
                </a:cxn>
                <a:cxn ang="0">
                  <a:pos x="33" y="3"/>
                </a:cxn>
                <a:cxn ang="0">
                  <a:pos x="23" y="0"/>
                </a:cxn>
                <a:cxn ang="0">
                  <a:pos x="15" y="1"/>
                </a:cxn>
                <a:cxn ang="0">
                  <a:pos x="9" y="5"/>
                </a:cxn>
                <a:cxn ang="0">
                  <a:pos x="5" y="11"/>
                </a:cxn>
                <a:cxn ang="0">
                  <a:pos x="2" y="17"/>
                </a:cxn>
                <a:cxn ang="0">
                  <a:pos x="1" y="22"/>
                </a:cxn>
                <a:cxn ang="0">
                  <a:pos x="0" y="24"/>
                </a:cxn>
                <a:cxn ang="0">
                  <a:pos x="25" y="20"/>
                </a:cxn>
                <a:cxn ang="0">
                  <a:pos x="31" y="42"/>
                </a:cxn>
                <a:cxn ang="0">
                  <a:pos x="8" y="50"/>
                </a:cxn>
                <a:cxn ang="0">
                  <a:pos x="8" y="51"/>
                </a:cxn>
                <a:cxn ang="0">
                  <a:pos x="9" y="52"/>
                </a:cxn>
                <a:cxn ang="0">
                  <a:pos x="11" y="53"/>
                </a:cxn>
                <a:cxn ang="0">
                  <a:pos x="13" y="55"/>
                </a:cxn>
                <a:cxn ang="0">
                  <a:pos x="16" y="58"/>
                </a:cxn>
                <a:cxn ang="0">
                  <a:pos x="19" y="60"/>
                </a:cxn>
                <a:cxn ang="0">
                  <a:pos x="23" y="62"/>
                </a:cxn>
                <a:cxn ang="0">
                  <a:pos x="28" y="63"/>
                </a:cxn>
                <a:cxn ang="0">
                  <a:pos x="29" y="63"/>
                </a:cxn>
                <a:cxn ang="0">
                  <a:pos x="31" y="63"/>
                </a:cxn>
                <a:cxn ang="0">
                  <a:pos x="32" y="63"/>
                </a:cxn>
                <a:cxn ang="0">
                  <a:pos x="33" y="63"/>
                </a:cxn>
                <a:cxn ang="0">
                  <a:pos x="38" y="62"/>
                </a:cxn>
                <a:cxn ang="0">
                  <a:pos x="43" y="59"/>
                </a:cxn>
                <a:cxn ang="0">
                  <a:pos x="46" y="55"/>
                </a:cxn>
                <a:cxn ang="0">
                  <a:pos x="48" y="50"/>
                </a:cxn>
                <a:cxn ang="0">
                  <a:pos x="50" y="46"/>
                </a:cxn>
                <a:cxn ang="0">
                  <a:pos x="51" y="41"/>
                </a:cxn>
                <a:cxn ang="0">
                  <a:pos x="52" y="38"/>
                </a:cxn>
                <a:cxn ang="0">
                  <a:pos x="52" y="36"/>
                </a:cxn>
                <a:cxn ang="0">
                  <a:pos x="56" y="35"/>
                </a:cxn>
                <a:cxn ang="0">
                  <a:pos x="87" y="26"/>
                </a:cxn>
                <a:cxn ang="0">
                  <a:pos x="83" y="24"/>
                </a:cxn>
                <a:cxn ang="0">
                  <a:pos x="80" y="22"/>
                </a:cxn>
                <a:cxn ang="0">
                  <a:pos x="76" y="20"/>
                </a:cxn>
                <a:cxn ang="0">
                  <a:pos x="73" y="18"/>
                </a:cxn>
                <a:cxn ang="0">
                  <a:pos x="69" y="15"/>
                </a:cxn>
                <a:cxn ang="0">
                  <a:pos x="66" y="13"/>
                </a:cxn>
                <a:cxn ang="0">
                  <a:pos x="62" y="11"/>
                </a:cxn>
                <a:cxn ang="0">
                  <a:pos x="59" y="8"/>
                </a:cxn>
                <a:cxn ang="0">
                  <a:pos x="51" y="10"/>
                </a:cxn>
              </a:cxnLst>
              <a:rect l="0" t="0" r="r" b="b"/>
              <a:pathLst>
                <a:path w="87" h="63">
                  <a:moveTo>
                    <a:pt x="51" y="10"/>
                  </a:moveTo>
                  <a:lnTo>
                    <a:pt x="51" y="11"/>
                  </a:lnTo>
                  <a:lnTo>
                    <a:pt x="45" y="12"/>
                  </a:lnTo>
                  <a:lnTo>
                    <a:pt x="33" y="3"/>
                  </a:lnTo>
                  <a:lnTo>
                    <a:pt x="23" y="0"/>
                  </a:lnTo>
                  <a:lnTo>
                    <a:pt x="15" y="1"/>
                  </a:lnTo>
                  <a:lnTo>
                    <a:pt x="9" y="5"/>
                  </a:lnTo>
                  <a:lnTo>
                    <a:pt x="5" y="11"/>
                  </a:lnTo>
                  <a:lnTo>
                    <a:pt x="2" y="17"/>
                  </a:lnTo>
                  <a:lnTo>
                    <a:pt x="1" y="22"/>
                  </a:lnTo>
                  <a:lnTo>
                    <a:pt x="0" y="24"/>
                  </a:lnTo>
                  <a:lnTo>
                    <a:pt x="25" y="20"/>
                  </a:lnTo>
                  <a:lnTo>
                    <a:pt x="31" y="42"/>
                  </a:lnTo>
                  <a:lnTo>
                    <a:pt x="8" y="50"/>
                  </a:lnTo>
                  <a:lnTo>
                    <a:pt x="8" y="51"/>
                  </a:lnTo>
                  <a:lnTo>
                    <a:pt x="9" y="52"/>
                  </a:lnTo>
                  <a:lnTo>
                    <a:pt x="11" y="53"/>
                  </a:lnTo>
                  <a:lnTo>
                    <a:pt x="13" y="55"/>
                  </a:lnTo>
                  <a:lnTo>
                    <a:pt x="16" y="58"/>
                  </a:lnTo>
                  <a:lnTo>
                    <a:pt x="19" y="60"/>
                  </a:lnTo>
                  <a:lnTo>
                    <a:pt x="23" y="62"/>
                  </a:lnTo>
                  <a:lnTo>
                    <a:pt x="28" y="63"/>
                  </a:lnTo>
                  <a:lnTo>
                    <a:pt x="29" y="63"/>
                  </a:lnTo>
                  <a:lnTo>
                    <a:pt x="31" y="63"/>
                  </a:lnTo>
                  <a:lnTo>
                    <a:pt x="32" y="63"/>
                  </a:lnTo>
                  <a:lnTo>
                    <a:pt x="33" y="63"/>
                  </a:lnTo>
                  <a:lnTo>
                    <a:pt x="38" y="62"/>
                  </a:lnTo>
                  <a:lnTo>
                    <a:pt x="43" y="59"/>
                  </a:lnTo>
                  <a:lnTo>
                    <a:pt x="46" y="55"/>
                  </a:lnTo>
                  <a:lnTo>
                    <a:pt x="48" y="50"/>
                  </a:lnTo>
                  <a:lnTo>
                    <a:pt x="50" y="46"/>
                  </a:lnTo>
                  <a:lnTo>
                    <a:pt x="51" y="41"/>
                  </a:lnTo>
                  <a:lnTo>
                    <a:pt x="52" y="38"/>
                  </a:lnTo>
                  <a:lnTo>
                    <a:pt x="52" y="36"/>
                  </a:lnTo>
                  <a:lnTo>
                    <a:pt x="56" y="35"/>
                  </a:lnTo>
                  <a:lnTo>
                    <a:pt x="87" y="26"/>
                  </a:lnTo>
                  <a:lnTo>
                    <a:pt x="83" y="24"/>
                  </a:lnTo>
                  <a:lnTo>
                    <a:pt x="80" y="22"/>
                  </a:lnTo>
                  <a:lnTo>
                    <a:pt x="76" y="20"/>
                  </a:lnTo>
                  <a:lnTo>
                    <a:pt x="73" y="18"/>
                  </a:lnTo>
                  <a:lnTo>
                    <a:pt x="69" y="15"/>
                  </a:lnTo>
                  <a:lnTo>
                    <a:pt x="66" y="13"/>
                  </a:lnTo>
                  <a:lnTo>
                    <a:pt x="62" y="11"/>
                  </a:lnTo>
                  <a:lnTo>
                    <a:pt x="59" y="8"/>
                  </a:lnTo>
                  <a:lnTo>
                    <a:pt x="51" y="1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8" name="Freeform 74"/>
            <p:cNvSpPr>
              <a:spLocks/>
            </p:cNvSpPr>
            <p:nvPr userDrawn="1"/>
          </p:nvSpPr>
          <p:spPr bwMode="auto">
            <a:xfrm>
              <a:off x="8691563" y="363538"/>
              <a:ext cx="114300" cy="196850"/>
            </a:xfrm>
            <a:custGeom>
              <a:avLst/>
              <a:gdLst/>
              <a:ahLst/>
              <a:cxnLst>
                <a:cxn ang="0">
                  <a:pos x="9" y="72"/>
                </a:cxn>
                <a:cxn ang="0">
                  <a:pos x="61" y="66"/>
                </a:cxn>
                <a:cxn ang="0">
                  <a:pos x="61" y="106"/>
                </a:cxn>
                <a:cxn ang="0">
                  <a:pos x="63" y="108"/>
                </a:cxn>
                <a:cxn ang="0">
                  <a:pos x="65" y="110"/>
                </a:cxn>
                <a:cxn ang="0">
                  <a:pos x="66" y="113"/>
                </a:cxn>
                <a:cxn ang="0">
                  <a:pos x="67" y="115"/>
                </a:cxn>
                <a:cxn ang="0">
                  <a:pos x="69" y="117"/>
                </a:cxn>
                <a:cxn ang="0">
                  <a:pos x="70" y="120"/>
                </a:cxn>
                <a:cxn ang="0">
                  <a:pos x="71" y="122"/>
                </a:cxn>
                <a:cxn ang="0">
                  <a:pos x="72" y="124"/>
                </a:cxn>
                <a:cxn ang="0">
                  <a:pos x="72" y="111"/>
                </a:cxn>
                <a:cxn ang="0">
                  <a:pos x="72" y="95"/>
                </a:cxn>
                <a:cxn ang="0">
                  <a:pos x="72" y="78"/>
                </a:cxn>
                <a:cxn ang="0">
                  <a:pos x="72" y="63"/>
                </a:cxn>
                <a:cxn ang="0">
                  <a:pos x="72" y="57"/>
                </a:cxn>
                <a:cxn ang="0">
                  <a:pos x="72" y="52"/>
                </a:cxn>
                <a:cxn ang="0">
                  <a:pos x="72" y="48"/>
                </a:cxn>
                <a:cxn ang="0">
                  <a:pos x="72" y="45"/>
                </a:cxn>
                <a:cxn ang="0">
                  <a:pos x="71" y="30"/>
                </a:cxn>
                <a:cxn ang="0">
                  <a:pos x="70" y="15"/>
                </a:cxn>
                <a:cxn ang="0">
                  <a:pos x="70" y="4"/>
                </a:cxn>
                <a:cxn ang="0">
                  <a:pos x="69" y="0"/>
                </a:cxn>
                <a:cxn ang="0">
                  <a:pos x="49" y="0"/>
                </a:cxn>
                <a:cxn ang="0">
                  <a:pos x="49" y="1"/>
                </a:cxn>
                <a:cxn ang="0">
                  <a:pos x="49" y="5"/>
                </a:cxn>
                <a:cxn ang="0">
                  <a:pos x="49" y="10"/>
                </a:cxn>
                <a:cxn ang="0">
                  <a:pos x="48" y="15"/>
                </a:cxn>
                <a:cxn ang="0">
                  <a:pos x="47" y="21"/>
                </a:cxn>
                <a:cxn ang="0">
                  <a:pos x="45" y="27"/>
                </a:cxn>
                <a:cxn ang="0">
                  <a:pos x="43" y="31"/>
                </a:cxn>
                <a:cxn ang="0">
                  <a:pos x="40" y="34"/>
                </a:cxn>
                <a:cxn ang="0">
                  <a:pos x="36" y="35"/>
                </a:cxn>
                <a:cxn ang="0">
                  <a:pos x="31" y="38"/>
                </a:cxn>
                <a:cxn ang="0">
                  <a:pos x="25" y="40"/>
                </a:cxn>
                <a:cxn ang="0">
                  <a:pos x="19" y="43"/>
                </a:cxn>
                <a:cxn ang="0">
                  <a:pos x="13" y="46"/>
                </a:cxn>
                <a:cxn ang="0">
                  <a:pos x="8" y="49"/>
                </a:cxn>
                <a:cxn ang="0">
                  <a:pos x="4" y="52"/>
                </a:cxn>
                <a:cxn ang="0">
                  <a:pos x="1" y="55"/>
                </a:cxn>
                <a:cxn ang="0">
                  <a:pos x="1" y="58"/>
                </a:cxn>
                <a:cxn ang="0">
                  <a:pos x="0" y="62"/>
                </a:cxn>
                <a:cxn ang="0">
                  <a:pos x="0" y="68"/>
                </a:cxn>
                <a:cxn ang="0">
                  <a:pos x="0" y="75"/>
                </a:cxn>
                <a:cxn ang="0">
                  <a:pos x="1" y="75"/>
                </a:cxn>
                <a:cxn ang="0">
                  <a:pos x="2" y="75"/>
                </a:cxn>
                <a:cxn ang="0">
                  <a:pos x="3" y="75"/>
                </a:cxn>
                <a:cxn ang="0">
                  <a:pos x="5" y="76"/>
                </a:cxn>
                <a:cxn ang="0">
                  <a:pos x="6" y="76"/>
                </a:cxn>
                <a:cxn ang="0">
                  <a:pos x="7" y="76"/>
                </a:cxn>
                <a:cxn ang="0">
                  <a:pos x="8" y="76"/>
                </a:cxn>
                <a:cxn ang="0">
                  <a:pos x="10" y="76"/>
                </a:cxn>
                <a:cxn ang="0">
                  <a:pos x="9" y="72"/>
                </a:cxn>
              </a:cxnLst>
              <a:rect l="0" t="0" r="r" b="b"/>
              <a:pathLst>
                <a:path w="72" h="124">
                  <a:moveTo>
                    <a:pt x="9" y="72"/>
                  </a:moveTo>
                  <a:lnTo>
                    <a:pt x="61" y="66"/>
                  </a:lnTo>
                  <a:lnTo>
                    <a:pt x="61" y="106"/>
                  </a:lnTo>
                  <a:lnTo>
                    <a:pt x="63" y="108"/>
                  </a:lnTo>
                  <a:lnTo>
                    <a:pt x="65" y="110"/>
                  </a:lnTo>
                  <a:lnTo>
                    <a:pt x="66" y="113"/>
                  </a:lnTo>
                  <a:lnTo>
                    <a:pt x="67" y="115"/>
                  </a:lnTo>
                  <a:lnTo>
                    <a:pt x="69" y="117"/>
                  </a:lnTo>
                  <a:lnTo>
                    <a:pt x="70" y="120"/>
                  </a:lnTo>
                  <a:lnTo>
                    <a:pt x="71" y="122"/>
                  </a:lnTo>
                  <a:lnTo>
                    <a:pt x="72" y="124"/>
                  </a:lnTo>
                  <a:lnTo>
                    <a:pt x="72" y="111"/>
                  </a:lnTo>
                  <a:lnTo>
                    <a:pt x="72" y="95"/>
                  </a:lnTo>
                  <a:lnTo>
                    <a:pt x="72" y="78"/>
                  </a:lnTo>
                  <a:lnTo>
                    <a:pt x="72" y="63"/>
                  </a:lnTo>
                  <a:lnTo>
                    <a:pt x="72" y="57"/>
                  </a:lnTo>
                  <a:lnTo>
                    <a:pt x="72" y="52"/>
                  </a:lnTo>
                  <a:lnTo>
                    <a:pt x="72" y="48"/>
                  </a:lnTo>
                  <a:lnTo>
                    <a:pt x="72" y="45"/>
                  </a:lnTo>
                  <a:lnTo>
                    <a:pt x="71" y="30"/>
                  </a:lnTo>
                  <a:lnTo>
                    <a:pt x="70" y="15"/>
                  </a:lnTo>
                  <a:lnTo>
                    <a:pt x="70" y="4"/>
                  </a:lnTo>
                  <a:lnTo>
                    <a:pt x="69" y="0"/>
                  </a:lnTo>
                  <a:lnTo>
                    <a:pt x="49" y="0"/>
                  </a:lnTo>
                  <a:lnTo>
                    <a:pt x="49" y="1"/>
                  </a:lnTo>
                  <a:lnTo>
                    <a:pt x="49" y="5"/>
                  </a:lnTo>
                  <a:lnTo>
                    <a:pt x="49" y="10"/>
                  </a:lnTo>
                  <a:lnTo>
                    <a:pt x="48" y="15"/>
                  </a:lnTo>
                  <a:lnTo>
                    <a:pt x="47" y="21"/>
                  </a:lnTo>
                  <a:lnTo>
                    <a:pt x="45" y="27"/>
                  </a:lnTo>
                  <a:lnTo>
                    <a:pt x="43" y="31"/>
                  </a:lnTo>
                  <a:lnTo>
                    <a:pt x="40" y="34"/>
                  </a:lnTo>
                  <a:lnTo>
                    <a:pt x="36" y="35"/>
                  </a:lnTo>
                  <a:lnTo>
                    <a:pt x="31" y="38"/>
                  </a:lnTo>
                  <a:lnTo>
                    <a:pt x="25" y="40"/>
                  </a:lnTo>
                  <a:lnTo>
                    <a:pt x="19" y="43"/>
                  </a:lnTo>
                  <a:lnTo>
                    <a:pt x="13" y="46"/>
                  </a:lnTo>
                  <a:lnTo>
                    <a:pt x="8" y="49"/>
                  </a:lnTo>
                  <a:lnTo>
                    <a:pt x="4" y="52"/>
                  </a:lnTo>
                  <a:lnTo>
                    <a:pt x="1" y="55"/>
                  </a:lnTo>
                  <a:lnTo>
                    <a:pt x="1" y="58"/>
                  </a:lnTo>
                  <a:lnTo>
                    <a:pt x="0" y="62"/>
                  </a:lnTo>
                  <a:lnTo>
                    <a:pt x="0" y="68"/>
                  </a:lnTo>
                  <a:lnTo>
                    <a:pt x="0" y="75"/>
                  </a:lnTo>
                  <a:lnTo>
                    <a:pt x="1" y="75"/>
                  </a:lnTo>
                  <a:lnTo>
                    <a:pt x="2" y="75"/>
                  </a:lnTo>
                  <a:lnTo>
                    <a:pt x="3" y="75"/>
                  </a:lnTo>
                  <a:lnTo>
                    <a:pt x="5" y="76"/>
                  </a:lnTo>
                  <a:lnTo>
                    <a:pt x="6" y="76"/>
                  </a:lnTo>
                  <a:lnTo>
                    <a:pt x="7" y="76"/>
                  </a:lnTo>
                  <a:lnTo>
                    <a:pt x="8" y="76"/>
                  </a:lnTo>
                  <a:lnTo>
                    <a:pt x="10" y="76"/>
                  </a:lnTo>
                  <a:lnTo>
                    <a:pt x="9" y="72"/>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9" name="Freeform 75"/>
            <p:cNvSpPr>
              <a:spLocks/>
            </p:cNvSpPr>
            <p:nvPr userDrawn="1"/>
          </p:nvSpPr>
          <p:spPr bwMode="auto">
            <a:xfrm>
              <a:off x="8707438" y="484188"/>
              <a:ext cx="80963" cy="55563"/>
            </a:xfrm>
            <a:custGeom>
              <a:avLst/>
              <a:gdLst/>
              <a:ahLst/>
              <a:cxnLst>
                <a:cxn ang="0">
                  <a:pos x="0" y="0"/>
                </a:cxn>
                <a:cxn ang="0">
                  <a:pos x="1" y="35"/>
                </a:cxn>
                <a:cxn ang="0">
                  <a:pos x="51" y="34"/>
                </a:cxn>
                <a:cxn ang="0">
                  <a:pos x="51" y="30"/>
                </a:cxn>
                <a:cxn ang="0">
                  <a:pos x="49" y="27"/>
                </a:cxn>
                <a:cxn ang="0">
                  <a:pos x="47" y="25"/>
                </a:cxn>
                <a:cxn ang="0">
                  <a:pos x="44" y="22"/>
                </a:cxn>
                <a:cxn ang="0">
                  <a:pos x="42" y="20"/>
                </a:cxn>
                <a:cxn ang="0">
                  <a:pos x="39" y="17"/>
                </a:cxn>
                <a:cxn ang="0">
                  <a:pos x="36" y="15"/>
                </a:cxn>
                <a:cxn ang="0">
                  <a:pos x="33" y="13"/>
                </a:cxn>
                <a:cxn ang="0">
                  <a:pos x="30" y="11"/>
                </a:cxn>
                <a:cxn ang="0">
                  <a:pos x="26" y="9"/>
                </a:cxn>
                <a:cxn ang="0">
                  <a:pos x="23" y="7"/>
                </a:cxn>
                <a:cxn ang="0">
                  <a:pos x="19" y="6"/>
                </a:cxn>
                <a:cxn ang="0">
                  <a:pos x="16" y="4"/>
                </a:cxn>
                <a:cxn ang="0">
                  <a:pos x="12" y="3"/>
                </a:cxn>
                <a:cxn ang="0">
                  <a:pos x="8" y="2"/>
                </a:cxn>
                <a:cxn ang="0">
                  <a:pos x="4" y="1"/>
                </a:cxn>
                <a:cxn ang="0">
                  <a:pos x="0" y="0"/>
                </a:cxn>
              </a:cxnLst>
              <a:rect l="0" t="0" r="r" b="b"/>
              <a:pathLst>
                <a:path w="51" h="35">
                  <a:moveTo>
                    <a:pt x="0" y="0"/>
                  </a:moveTo>
                  <a:lnTo>
                    <a:pt x="1" y="35"/>
                  </a:lnTo>
                  <a:lnTo>
                    <a:pt x="51" y="34"/>
                  </a:lnTo>
                  <a:lnTo>
                    <a:pt x="51" y="30"/>
                  </a:lnTo>
                  <a:lnTo>
                    <a:pt x="49" y="27"/>
                  </a:lnTo>
                  <a:lnTo>
                    <a:pt x="47" y="25"/>
                  </a:lnTo>
                  <a:lnTo>
                    <a:pt x="44" y="22"/>
                  </a:lnTo>
                  <a:lnTo>
                    <a:pt x="42" y="20"/>
                  </a:lnTo>
                  <a:lnTo>
                    <a:pt x="39" y="17"/>
                  </a:lnTo>
                  <a:lnTo>
                    <a:pt x="36" y="15"/>
                  </a:lnTo>
                  <a:lnTo>
                    <a:pt x="33" y="13"/>
                  </a:lnTo>
                  <a:lnTo>
                    <a:pt x="30" y="11"/>
                  </a:lnTo>
                  <a:lnTo>
                    <a:pt x="26" y="9"/>
                  </a:lnTo>
                  <a:lnTo>
                    <a:pt x="23" y="7"/>
                  </a:lnTo>
                  <a:lnTo>
                    <a:pt x="19" y="6"/>
                  </a:lnTo>
                  <a:lnTo>
                    <a:pt x="16" y="4"/>
                  </a:lnTo>
                  <a:lnTo>
                    <a:pt x="12" y="3"/>
                  </a:lnTo>
                  <a:lnTo>
                    <a:pt x="8" y="2"/>
                  </a:lnTo>
                  <a:lnTo>
                    <a:pt x="4" y="1"/>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0" name="Freeform 76"/>
            <p:cNvSpPr>
              <a:spLocks/>
            </p:cNvSpPr>
            <p:nvPr userDrawn="1"/>
          </p:nvSpPr>
          <p:spPr bwMode="auto">
            <a:xfrm>
              <a:off x="8451850" y="388938"/>
              <a:ext cx="104775" cy="84138"/>
            </a:xfrm>
            <a:custGeom>
              <a:avLst/>
              <a:gdLst/>
              <a:ahLst/>
              <a:cxnLst>
                <a:cxn ang="0">
                  <a:pos x="46" y="20"/>
                </a:cxn>
                <a:cxn ang="0">
                  <a:pos x="45" y="22"/>
                </a:cxn>
                <a:cxn ang="0">
                  <a:pos x="43" y="23"/>
                </a:cxn>
                <a:cxn ang="0">
                  <a:pos x="41" y="23"/>
                </a:cxn>
                <a:cxn ang="0">
                  <a:pos x="40" y="22"/>
                </a:cxn>
                <a:cxn ang="0">
                  <a:pos x="29" y="10"/>
                </a:cxn>
                <a:cxn ang="0">
                  <a:pos x="28" y="10"/>
                </a:cxn>
                <a:cxn ang="0">
                  <a:pos x="28" y="9"/>
                </a:cxn>
                <a:cxn ang="0">
                  <a:pos x="28" y="9"/>
                </a:cxn>
                <a:cxn ang="0">
                  <a:pos x="27" y="8"/>
                </a:cxn>
                <a:cxn ang="0">
                  <a:pos x="14" y="0"/>
                </a:cxn>
                <a:cxn ang="0">
                  <a:pos x="15" y="8"/>
                </a:cxn>
                <a:cxn ang="0">
                  <a:pos x="17" y="14"/>
                </a:cxn>
                <a:cxn ang="0">
                  <a:pos x="18" y="18"/>
                </a:cxn>
                <a:cxn ang="0">
                  <a:pos x="19" y="19"/>
                </a:cxn>
                <a:cxn ang="0">
                  <a:pos x="0" y="49"/>
                </a:cxn>
                <a:cxn ang="0">
                  <a:pos x="31" y="53"/>
                </a:cxn>
                <a:cxn ang="0">
                  <a:pos x="41" y="38"/>
                </a:cxn>
                <a:cxn ang="0">
                  <a:pos x="45" y="38"/>
                </a:cxn>
                <a:cxn ang="0">
                  <a:pos x="49" y="37"/>
                </a:cxn>
                <a:cxn ang="0">
                  <a:pos x="52" y="36"/>
                </a:cxn>
                <a:cxn ang="0">
                  <a:pos x="55" y="36"/>
                </a:cxn>
                <a:cxn ang="0">
                  <a:pos x="59" y="34"/>
                </a:cxn>
                <a:cxn ang="0">
                  <a:pos x="61" y="33"/>
                </a:cxn>
                <a:cxn ang="0">
                  <a:pos x="64" y="32"/>
                </a:cxn>
                <a:cxn ang="0">
                  <a:pos x="66" y="30"/>
                </a:cxn>
                <a:cxn ang="0">
                  <a:pos x="47" y="19"/>
                </a:cxn>
                <a:cxn ang="0">
                  <a:pos x="46" y="20"/>
                </a:cxn>
                <a:cxn ang="0">
                  <a:pos x="46" y="20"/>
                </a:cxn>
                <a:cxn ang="0">
                  <a:pos x="46" y="20"/>
                </a:cxn>
                <a:cxn ang="0">
                  <a:pos x="46" y="20"/>
                </a:cxn>
              </a:cxnLst>
              <a:rect l="0" t="0" r="r" b="b"/>
              <a:pathLst>
                <a:path w="66" h="53">
                  <a:moveTo>
                    <a:pt x="46" y="20"/>
                  </a:moveTo>
                  <a:lnTo>
                    <a:pt x="45" y="22"/>
                  </a:lnTo>
                  <a:lnTo>
                    <a:pt x="43" y="23"/>
                  </a:lnTo>
                  <a:lnTo>
                    <a:pt x="41" y="23"/>
                  </a:lnTo>
                  <a:lnTo>
                    <a:pt x="40" y="22"/>
                  </a:lnTo>
                  <a:lnTo>
                    <a:pt x="29" y="10"/>
                  </a:lnTo>
                  <a:lnTo>
                    <a:pt x="28" y="10"/>
                  </a:lnTo>
                  <a:lnTo>
                    <a:pt x="28" y="9"/>
                  </a:lnTo>
                  <a:lnTo>
                    <a:pt x="28" y="9"/>
                  </a:lnTo>
                  <a:lnTo>
                    <a:pt x="27" y="8"/>
                  </a:lnTo>
                  <a:lnTo>
                    <a:pt x="14" y="0"/>
                  </a:lnTo>
                  <a:lnTo>
                    <a:pt x="15" y="8"/>
                  </a:lnTo>
                  <a:lnTo>
                    <a:pt x="17" y="14"/>
                  </a:lnTo>
                  <a:lnTo>
                    <a:pt x="18" y="18"/>
                  </a:lnTo>
                  <a:lnTo>
                    <a:pt x="19" y="19"/>
                  </a:lnTo>
                  <a:lnTo>
                    <a:pt x="0" y="49"/>
                  </a:lnTo>
                  <a:lnTo>
                    <a:pt x="31" y="53"/>
                  </a:lnTo>
                  <a:lnTo>
                    <a:pt x="41" y="38"/>
                  </a:lnTo>
                  <a:lnTo>
                    <a:pt x="45" y="38"/>
                  </a:lnTo>
                  <a:lnTo>
                    <a:pt x="49" y="37"/>
                  </a:lnTo>
                  <a:lnTo>
                    <a:pt x="52" y="36"/>
                  </a:lnTo>
                  <a:lnTo>
                    <a:pt x="55" y="36"/>
                  </a:lnTo>
                  <a:lnTo>
                    <a:pt x="59" y="34"/>
                  </a:lnTo>
                  <a:lnTo>
                    <a:pt x="61" y="33"/>
                  </a:lnTo>
                  <a:lnTo>
                    <a:pt x="64" y="32"/>
                  </a:lnTo>
                  <a:lnTo>
                    <a:pt x="66" y="30"/>
                  </a:lnTo>
                  <a:lnTo>
                    <a:pt x="47" y="19"/>
                  </a:lnTo>
                  <a:lnTo>
                    <a:pt x="46" y="20"/>
                  </a:lnTo>
                  <a:lnTo>
                    <a:pt x="46" y="20"/>
                  </a:lnTo>
                  <a:lnTo>
                    <a:pt x="46" y="20"/>
                  </a:lnTo>
                  <a:lnTo>
                    <a:pt x="46" y="2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1" name="Freeform 77"/>
            <p:cNvSpPr>
              <a:spLocks/>
            </p:cNvSpPr>
            <p:nvPr userDrawn="1"/>
          </p:nvSpPr>
          <p:spPr bwMode="auto">
            <a:xfrm>
              <a:off x="8472488" y="307976"/>
              <a:ext cx="112713" cy="128588"/>
            </a:xfrm>
            <a:custGeom>
              <a:avLst/>
              <a:gdLst/>
              <a:ahLst/>
              <a:cxnLst>
                <a:cxn ang="0">
                  <a:pos x="68" y="21"/>
                </a:cxn>
                <a:cxn ang="0">
                  <a:pos x="45" y="56"/>
                </a:cxn>
                <a:cxn ang="0">
                  <a:pos x="24" y="37"/>
                </a:cxn>
                <a:cxn ang="0">
                  <a:pos x="43" y="0"/>
                </a:cxn>
                <a:cxn ang="0">
                  <a:pos x="43" y="0"/>
                </a:cxn>
                <a:cxn ang="0">
                  <a:pos x="40" y="0"/>
                </a:cxn>
                <a:cxn ang="0">
                  <a:pos x="37" y="0"/>
                </a:cxn>
                <a:cxn ang="0">
                  <a:pos x="32" y="0"/>
                </a:cxn>
                <a:cxn ang="0">
                  <a:pos x="27" y="2"/>
                </a:cxn>
                <a:cxn ang="0">
                  <a:pos x="21" y="5"/>
                </a:cxn>
                <a:cxn ang="0">
                  <a:pos x="15" y="9"/>
                </a:cxn>
                <a:cxn ang="0">
                  <a:pos x="8" y="16"/>
                </a:cxn>
                <a:cxn ang="0">
                  <a:pos x="5" y="20"/>
                </a:cxn>
                <a:cxn ang="0">
                  <a:pos x="3" y="25"/>
                </a:cxn>
                <a:cxn ang="0">
                  <a:pos x="1" y="29"/>
                </a:cxn>
                <a:cxn ang="0">
                  <a:pos x="1" y="34"/>
                </a:cxn>
                <a:cxn ang="0">
                  <a:pos x="0" y="38"/>
                </a:cxn>
                <a:cxn ang="0">
                  <a:pos x="0" y="43"/>
                </a:cxn>
                <a:cxn ang="0">
                  <a:pos x="0" y="47"/>
                </a:cxn>
                <a:cxn ang="0">
                  <a:pos x="1" y="51"/>
                </a:cxn>
                <a:cxn ang="0">
                  <a:pos x="14" y="59"/>
                </a:cxn>
                <a:cxn ang="0">
                  <a:pos x="14" y="58"/>
                </a:cxn>
                <a:cxn ang="0">
                  <a:pos x="14" y="56"/>
                </a:cxn>
                <a:cxn ang="0">
                  <a:pos x="14" y="55"/>
                </a:cxn>
                <a:cxn ang="0">
                  <a:pos x="15" y="54"/>
                </a:cxn>
                <a:cxn ang="0">
                  <a:pos x="16" y="52"/>
                </a:cxn>
                <a:cxn ang="0">
                  <a:pos x="18" y="51"/>
                </a:cxn>
                <a:cxn ang="0">
                  <a:pos x="19" y="51"/>
                </a:cxn>
                <a:cxn ang="0">
                  <a:pos x="21" y="53"/>
                </a:cxn>
                <a:cxn ang="0">
                  <a:pos x="32" y="64"/>
                </a:cxn>
                <a:cxn ang="0">
                  <a:pos x="33" y="65"/>
                </a:cxn>
                <a:cxn ang="0">
                  <a:pos x="34" y="67"/>
                </a:cxn>
                <a:cxn ang="0">
                  <a:pos x="34" y="69"/>
                </a:cxn>
                <a:cxn ang="0">
                  <a:pos x="34" y="70"/>
                </a:cxn>
                <a:cxn ang="0">
                  <a:pos x="53" y="81"/>
                </a:cxn>
                <a:cxn ang="0">
                  <a:pos x="62" y="74"/>
                </a:cxn>
                <a:cxn ang="0">
                  <a:pos x="68" y="64"/>
                </a:cxn>
                <a:cxn ang="0">
                  <a:pos x="70" y="54"/>
                </a:cxn>
                <a:cxn ang="0">
                  <a:pos x="71" y="45"/>
                </a:cxn>
                <a:cxn ang="0">
                  <a:pos x="71" y="35"/>
                </a:cxn>
                <a:cxn ang="0">
                  <a:pos x="70" y="28"/>
                </a:cxn>
                <a:cxn ang="0">
                  <a:pos x="69" y="23"/>
                </a:cxn>
                <a:cxn ang="0">
                  <a:pos x="68" y="21"/>
                </a:cxn>
              </a:cxnLst>
              <a:rect l="0" t="0" r="r" b="b"/>
              <a:pathLst>
                <a:path w="71" h="81">
                  <a:moveTo>
                    <a:pt x="68" y="21"/>
                  </a:moveTo>
                  <a:lnTo>
                    <a:pt x="45" y="56"/>
                  </a:lnTo>
                  <a:lnTo>
                    <a:pt x="24" y="37"/>
                  </a:lnTo>
                  <a:lnTo>
                    <a:pt x="43" y="0"/>
                  </a:lnTo>
                  <a:lnTo>
                    <a:pt x="43" y="0"/>
                  </a:lnTo>
                  <a:lnTo>
                    <a:pt x="40" y="0"/>
                  </a:lnTo>
                  <a:lnTo>
                    <a:pt x="37" y="0"/>
                  </a:lnTo>
                  <a:lnTo>
                    <a:pt x="32" y="0"/>
                  </a:lnTo>
                  <a:lnTo>
                    <a:pt x="27" y="2"/>
                  </a:lnTo>
                  <a:lnTo>
                    <a:pt x="21" y="5"/>
                  </a:lnTo>
                  <a:lnTo>
                    <a:pt x="15" y="9"/>
                  </a:lnTo>
                  <a:lnTo>
                    <a:pt x="8" y="16"/>
                  </a:lnTo>
                  <a:lnTo>
                    <a:pt x="5" y="20"/>
                  </a:lnTo>
                  <a:lnTo>
                    <a:pt x="3" y="25"/>
                  </a:lnTo>
                  <a:lnTo>
                    <a:pt x="1" y="29"/>
                  </a:lnTo>
                  <a:lnTo>
                    <a:pt x="1" y="34"/>
                  </a:lnTo>
                  <a:lnTo>
                    <a:pt x="0" y="38"/>
                  </a:lnTo>
                  <a:lnTo>
                    <a:pt x="0" y="43"/>
                  </a:lnTo>
                  <a:lnTo>
                    <a:pt x="0" y="47"/>
                  </a:lnTo>
                  <a:lnTo>
                    <a:pt x="1" y="51"/>
                  </a:lnTo>
                  <a:lnTo>
                    <a:pt x="14" y="59"/>
                  </a:lnTo>
                  <a:lnTo>
                    <a:pt x="14" y="58"/>
                  </a:lnTo>
                  <a:lnTo>
                    <a:pt x="14" y="56"/>
                  </a:lnTo>
                  <a:lnTo>
                    <a:pt x="14" y="55"/>
                  </a:lnTo>
                  <a:lnTo>
                    <a:pt x="15" y="54"/>
                  </a:lnTo>
                  <a:lnTo>
                    <a:pt x="16" y="52"/>
                  </a:lnTo>
                  <a:lnTo>
                    <a:pt x="18" y="51"/>
                  </a:lnTo>
                  <a:lnTo>
                    <a:pt x="19" y="51"/>
                  </a:lnTo>
                  <a:lnTo>
                    <a:pt x="21" y="53"/>
                  </a:lnTo>
                  <a:lnTo>
                    <a:pt x="32" y="64"/>
                  </a:lnTo>
                  <a:lnTo>
                    <a:pt x="33" y="65"/>
                  </a:lnTo>
                  <a:lnTo>
                    <a:pt x="34" y="67"/>
                  </a:lnTo>
                  <a:lnTo>
                    <a:pt x="34" y="69"/>
                  </a:lnTo>
                  <a:lnTo>
                    <a:pt x="34" y="70"/>
                  </a:lnTo>
                  <a:lnTo>
                    <a:pt x="53" y="81"/>
                  </a:lnTo>
                  <a:lnTo>
                    <a:pt x="62" y="74"/>
                  </a:lnTo>
                  <a:lnTo>
                    <a:pt x="68" y="64"/>
                  </a:lnTo>
                  <a:lnTo>
                    <a:pt x="70" y="54"/>
                  </a:lnTo>
                  <a:lnTo>
                    <a:pt x="71" y="45"/>
                  </a:lnTo>
                  <a:lnTo>
                    <a:pt x="71" y="35"/>
                  </a:lnTo>
                  <a:lnTo>
                    <a:pt x="70" y="28"/>
                  </a:lnTo>
                  <a:lnTo>
                    <a:pt x="69" y="23"/>
                  </a:lnTo>
                  <a:lnTo>
                    <a:pt x="68"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2" name="Freeform 78"/>
            <p:cNvSpPr>
              <a:spLocks/>
            </p:cNvSpPr>
            <p:nvPr userDrawn="1"/>
          </p:nvSpPr>
          <p:spPr bwMode="auto">
            <a:xfrm>
              <a:off x="8301038" y="611188"/>
              <a:ext cx="250825" cy="276225"/>
            </a:xfrm>
            <a:custGeom>
              <a:avLst/>
              <a:gdLst/>
              <a:ahLst/>
              <a:cxnLst>
                <a:cxn ang="0">
                  <a:pos x="93" y="21"/>
                </a:cxn>
                <a:cxn ang="0">
                  <a:pos x="93" y="15"/>
                </a:cxn>
                <a:cxn ang="0">
                  <a:pos x="94" y="15"/>
                </a:cxn>
                <a:cxn ang="0">
                  <a:pos x="95" y="15"/>
                </a:cxn>
                <a:cxn ang="0">
                  <a:pos x="96" y="15"/>
                </a:cxn>
                <a:cxn ang="0">
                  <a:pos x="96" y="14"/>
                </a:cxn>
                <a:cxn ang="0">
                  <a:pos x="64" y="0"/>
                </a:cxn>
                <a:cxn ang="0">
                  <a:pos x="0" y="33"/>
                </a:cxn>
                <a:cxn ang="0">
                  <a:pos x="5" y="174"/>
                </a:cxn>
                <a:cxn ang="0">
                  <a:pos x="158" y="42"/>
                </a:cxn>
                <a:cxn ang="0">
                  <a:pos x="105" y="18"/>
                </a:cxn>
                <a:cxn ang="0">
                  <a:pos x="103" y="19"/>
                </a:cxn>
                <a:cxn ang="0">
                  <a:pos x="101" y="20"/>
                </a:cxn>
                <a:cxn ang="0">
                  <a:pos x="99" y="20"/>
                </a:cxn>
                <a:cxn ang="0">
                  <a:pos x="97" y="21"/>
                </a:cxn>
                <a:cxn ang="0">
                  <a:pos x="96" y="21"/>
                </a:cxn>
                <a:cxn ang="0">
                  <a:pos x="94" y="21"/>
                </a:cxn>
                <a:cxn ang="0">
                  <a:pos x="94" y="21"/>
                </a:cxn>
                <a:cxn ang="0">
                  <a:pos x="93" y="21"/>
                </a:cxn>
              </a:cxnLst>
              <a:rect l="0" t="0" r="r" b="b"/>
              <a:pathLst>
                <a:path w="158" h="174">
                  <a:moveTo>
                    <a:pt x="93" y="21"/>
                  </a:moveTo>
                  <a:lnTo>
                    <a:pt x="93" y="15"/>
                  </a:lnTo>
                  <a:lnTo>
                    <a:pt x="94" y="15"/>
                  </a:lnTo>
                  <a:lnTo>
                    <a:pt x="95" y="15"/>
                  </a:lnTo>
                  <a:lnTo>
                    <a:pt x="96" y="15"/>
                  </a:lnTo>
                  <a:lnTo>
                    <a:pt x="96" y="14"/>
                  </a:lnTo>
                  <a:lnTo>
                    <a:pt x="64" y="0"/>
                  </a:lnTo>
                  <a:lnTo>
                    <a:pt x="0" y="33"/>
                  </a:lnTo>
                  <a:lnTo>
                    <a:pt x="5" y="174"/>
                  </a:lnTo>
                  <a:lnTo>
                    <a:pt x="158" y="42"/>
                  </a:lnTo>
                  <a:lnTo>
                    <a:pt x="105" y="18"/>
                  </a:lnTo>
                  <a:lnTo>
                    <a:pt x="103" y="19"/>
                  </a:lnTo>
                  <a:lnTo>
                    <a:pt x="101" y="20"/>
                  </a:lnTo>
                  <a:lnTo>
                    <a:pt x="99" y="20"/>
                  </a:lnTo>
                  <a:lnTo>
                    <a:pt x="97" y="21"/>
                  </a:lnTo>
                  <a:lnTo>
                    <a:pt x="96" y="21"/>
                  </a:lnTo>
                  <a:lnTo>
                    <a:pt x="94" y="21"/>
                  </a:lnTo>
                  <a:lnTo>
                    <a:pt x="94" y="21"/>
                  </a:lnTo>
                  <a:lnTo>
                    <a:pt x="93"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3" name="Freeform 79"/>
            <p:cNvSpPr>
              <a:spLocks/>
            </p:cNvSpPr>
            <p:nvPr userDrawn="1"/>
          </p:nvSpPr>
          <p:spPr bwMode="auto">
            <a:xfrm>
              <a:off x="8402638" y="519113"/>
              <a:ext cx="180975" cy="158750"/>
            </a:xfrm>
            <a:custGeom>
              <a:avLst/>
              <a:gdLst/>
              <a:ahLst/>
              <a:cxnLst>
                <a:cxn ang="0">
                  <a:pos x="114" y="0"/>
                </a:cxn>
                <a:cxn ang="0">
                  <a:pos x="0" y="58"/>
                </a:cxn>
                <a:cxn ang="0">
                  <a:pos x="32" y="72"/>
                </a:cxn>
                <a:cxn ang="0">
                  <a:pos x="35" y="71"/>
                </a:cxn>
                <a:cxn ang="0">
                  <a:pos x="36" y="70"/>
                </a:cxn>
                <a:cxn ang="0">
                  <a:pos x="38" y="68"/>
                </a:cxn>
                <a:cxn ang="0">
                  <a:pos x="38" y="65"/>
                </a:cxn>
                <a:cxn ang="0">
                  <a:pos x="38" y="63"/>
                </a:cxn>
                <a:cxn ang="0">
                  <a:pos x="37" y="61"/>
                </a:cxn>
                <a:cxn ang="0">
                  <a:pos x="36" y="60"/>
                </a:cxn>
                <a:cxn ang="0">
                  <a:pos x="35" y="58"/>
                </a:cxn>
                <a:cxn ang="0">
                  <a:pos x="33" y="58"/>
                </a:cxn>
                <a:cxn ang="0">
                  <a:pos x="31" y="57"/>
                </a:cxn>
                <a:cxn ang="0">
                  <a:pos x="30" y="57"/>
                </a:cxn>
                <a:cxn ang="0">
                  <a:pos x="28" y="56"/>
                </a:cxn>
                <a:cxn ang="0">
                  <a:pos x="27" y="51"/>
                </a:cxn>
                <a:cxn ang="0">
                  <a:pos x="28" y="51"/>
                </a:cxn>
                <a:cxn ang="0">
                  <a:pos x="30" y="51"/>
                </a:cxn>
                <a:cxn ang="0">
                  <a:pos x="33" y="51"/>
                </a:cxn>
                <a:cxn ang="0">
                  <a:pos x="36" y="52"/>
                </a:cxn>
                <a:cxn ang="0">
                  <a:pos x="40" y="53"/>
                </a:cxn>
                <a:cxn ang="0">
                  <a:pos x="43" y="55"/>
                </a:cxn>
                <a:cxn ang="0">
                  <a:pos x="45" y="59"/>
                </a:cxn>
                <a:cxn ang="0">
                  <a:pos x="47" y="64"/>
                </a:cxn>
                <a:cxn ang="0">
                  <a:pos x="46" y="68"/>
                </a:cxn>
                <a:cxn ang="0">
                  <a:pos x="45" y="72"/>
                </a:cxn>
                <a:cxn ang="0">
                  <a:pos x="43" y="74"/>
                </a:cxn>
                <a:cxn ang="0">
                  <a:pos x="41" y="76"/>
                </a:cxn>
                <a:cxn ang="0">
                  <a:pos x="94" y="100"/>
                </a:cxn>
                <a:cxn ang="0">
                  <a:pos x="110" y="86"/>
                </a:cxn>
                <a:cxn ang="0">
                  <a:pos x="114" y="0"/>
                </a:cxn>
              </a:cxnLst>
              <a:rect l="0" t="0" r="r" b="b"/>
              <a:pathLst>
                <a:path w="114" h="100">
                  <a:moveTo>
                    <a:pt x="114" y="0"/>
                  </a:moveTo>
                  <a:lnTo>
                    <a:pt x="0" y="58"/>
                  </a:lnTo>
                  <a:lnTo>
                    <a:pt x="32" y="72"/>
                  </a:lnTo>
                  <a:lnTo>
                    <a:pt x="35" y="71"/>
                  </a:lnTo>
                  <a:lnTo>
                    <a:pt x="36" y="70"/>
                  </a:lnTo>
                  <a:lnTo>
                    <a:pt x="38" y="68"/>
                  </a:lnTo>
                  <a:lnTo>
                    <a:pt x="38" y="65"/>
                  </a:lnTo>
                  <a:lnTo>
                    <a:pt x="38" y="63"/>
                  </a:lnTo>
                  <a:lnTo>
                    <a:pt x="37" y="61"/>
                  </a:lnTo>
                  <a:lnTo>
                    <a:pt x="36" y="60"/>
                  </a:lnTo>
                  <a:lnTo>
                    <a:pt x="35" y="58"/>
                  </a:lnTo>
                  <a:lnTo>
                    <a:pt x="33" y="58"/>
                  </a:lnTo>
                  <a:lnTo>
                    <a:pt x="31" y="57"/>
                  </a:lnTo>
                  <a:lnTo>
                    <a:pt x="30" y="57"/>
                  </a:lnTo>
                  <a:lnTo>
                    <a:pt x="28" y="56"/>
                  </a:lnTo>
                  <a:lnTo>
                    <a:pt x="27" y="51"/>
                  </a:lnTo>
                  <a:lnTo>
                    <a:pt x="28" y="51"/>
                  </a:lnTo>
                  <a:lnTo>
                    <a:pt x="30" y="51"/>
                  </a:lnTo>
                  <a:lnTo>
                    <a:pt x="33" y="51"/>
                  </a:lnTo>
                  <a:lnTo>
                    <a:pt x="36" y="52"/>
                  </a:lnTo>
                  <a:lnTo>
                    <a:pt x="40" y="53"/>
                  </a:lnTo>
                  <a:lnTo>
                    <a:pt x="43" y="55"/>
                  </a:lnTo>
                  <a:lnTo>
                    <a:pt x="45" y="59"/>
                  </a:lnTo>
                  <a:lnTo>
                    <a:pt x="47" y="64"/>
                  </a:lnTo>
                  <a:lnTo>
                    <a:pt x="46" y="68"/>
                  </a:lnTo>
                  <a:lnTo>
                    <a:pt x="45" y="72"/>
                  </a:lnTo>
                  <a:lnTo>
                    <a:pt x="43" y="74"/>
                  </a:lnTo>
                  <a:lnTo>
                    <a:pt x="41" y="76"/>
                  </a:lnTo>
                  <a:lnTo>
                    <a:pt x="94" y="100"/>
                  </a:lnTo>
                  <a:lnTo>
                    <a:pt x="110" y="86"/>
                  </a:lnTo>
                  <a:lnTo>
                    <a:pt x="114"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4" name="Freeform 80"/>
            <p:cNvSpPr>
              <a:spLocks/>
            </p:cNvSpPr>
            <p:nvPr userDrawn="1"/>
          </p:nvSpPr>
          <p:spPr bwMode="auto">
            <a:xfrm>
              <a:off x="7924800" y="242888"/>
              <a:ext cx="452438" cy="258763"/>
            </a:xfrm>
            <a:custGeom>
              <a:avLst/>
              <a:gdLst/>
              <a:ahLst/>
              <a:cxnLst>
                <a:cxn ang="0">
                  <a:pos x="244" y="58"/>
                </a:cxn>
                <a:cxn ang="0">
                  <a:pos x="247" y="33"/>
                </a:cxn>
                <a:cxn ang="0">
                  <a:pos x="262" y="13"/>
                </a:cxn>
                <a:cxn ang="0">
                  <a:pos x="273" y="59"/>
                </a:cxn>
                <a:cxn ang="0">
                  <a:pos x="285" y="52"/>
                </a:cxn>
                <a:cxn ang="0">
                  <a:pos x="272" y="0"/>
                </a:cxn>
                <a:cxn ang="0">
                  <a:pos x="34" y="19"/>
                </a:cxn>
                <a:cxn ang="0">
                  <a:pos x="4" y="56"/>
                </a:cxn>
                <a:cxn ang="0">
                  <a:pos x="0" y="102"/>
                </a:cxn>
                <a:cxn ang="0">
                  <a:pos x="11" y="163"/>
                </a:cxn>
                <a:cxn ang="0">
                  <a:pos x="12" y="161"/>
                </a:cxn>
                <a:cxn ang="0">
                  <a:pos x="14" y="158"/>
                </a:cxn>
                <a:cxn ang="0">
                  <a:pos x="16" y="155"/>
                </a:cxn>
                <a:cxn ang="0">
                  <a:pos x="17" y="152"/>
                </a:cxn>
                <a:cxn ang="0">
                  <a:pos x="19" y="150"/>
                </a:cxn>
                <a:cxn ang="0">
                  <a:pos x="21" y="147"/>
                </a:cxn>
                <a:cxn ang="0">
                  <a:pos x="23" y="145"/>
                </a:cxn>
                <a:cxn ang="0">
                  <a:pos x="25" y="143"/>
                </a:cxn>
                <a:cxn ang="0">
                  <a:pos x="16" y="98"/>
                </a:cxn>
                <a:cxn ang="0">
                  <a:pos x="20" y="62"/>
                </a:cxn>
                <a:cxn ang="0">
                  <a:pos x="42" y="33"/>
                </a:cxn>
                <a:cxn ang="0">
                  <a:pos x="60" y="109"/>
                </a:cxn>
                <a:cxn ang="0">
                  <a:pos x="68" y="103"/>
                </a:cxn>
                <a:cxn ang="0">
                  <a:pos x="75" y="99"/>
                </a:cxn>
                <a:cxn ang="0">
                  <a:pos x="82" y="96"/>
                </a:cxn>
                <a:cxn ang="0">
                  <a:pos x="88" y="93"/>
                </a:cxn>
                <a:cxn ang="0">
                  <a:pos x="93" y="92"/>
                </a:cxn>
                <a:cxn ang="0">
                  <a:pos x="96" y="90"/>
                </a:cxn>
                <a:cxn ang="0">
                  <a:pos x="99" y="90"/>
                </a:cxn>
                <a:cxn ang="0">
                  <a:pos x="100" y="89"/>
                </a:cxn>
                <a:cxn ang="0">
                  <a:pos x="100" y="89"/>
                </a:cxn>
                <a:cxn ang="0">
                  <a:pos x="102" y="88"/>
                </a:cxn>
                <a:cxn ang="0">
                  <a:pos x="105" y="87"/>
                </a:cxn>
                <a:cxn ang="0">
                  <a:pos x="109" y="86"/>
                </a:cxn>
                <a:cxn ang="0">
                  <a:pos x="114" y="84"/>
                </a:cxn>
                <a:cxn ang="0">
                  <a:pos x="120" y="83"/>
                </a:cxn>
                <a:cxn ang="0">
                  <a:pos x="126" y="82"/>
                </a:cxn>
                <a:cxn ang="0">
                  <a:pos x="133" y="81"/>
                </a:cxn>
                <a:cxn ang="0">
                  <a:pos x="141" y="80"/>
                </a:cxn>
                <a:cxn ang="0">
                  <a:pos x="150" y="80"/>
                </a:cxn>
                <a:cxn ang="0">
                  <a:pos x="158" y="81"/>
                </a:cxn>
                <a:cxn ang="0">
                  <a:pos x="168" y="83"/>
                </a:cxn>
                <a:cxn ang="0">
                  <a:pos x="177" y="86"/>
                </a:cxn>
                <a:cxn ang="0">
                  <a:pos x="187" y="89"/>
                </a:cxn>
                <a:cxn ang="0">
                  <a:pos x="196" y="94"/>
                </a:cxn>
                <a:cxn ang="0">
                  <a:pos x="206" y="101"/>
                </a:cxn>
                <a:cxn ang="0">
                  <a:pos x="247" y="75"/>
                </a:cxn>
                <a:cxn ang="0">
                  <a:pos x="244" y="58"/>
                </a:cxn>
              </a:cxnLst>
              <a:rect l="0" t="0" r="r" b="b"/>
              <a:pathLst>
                <a:path w="285" h="163">
                  <a:moveTo>
                    <a:pt x="244" y="58"/>
                  </a:moveTo>
                  <a:lnTo>
                    <a:pt x="247" y="33"/>
                  </a:lnTo>
                  <a:lnTo>
                    <a:pt x="262" y="13"/>
                  </a:lnTo>
                  <a:lnTo>
                    <a:pt x="273" y="59"/>
                  </a:lnTo>
                  <a:lnTo>
                    <a:pt x="285" y="52"/>
                  </a:lnTo>
                  <a:lnTo>
                    <a:pt x="272" y="0"/>
                  </a:lnTo>
                  <a:lnTo>
                    <a:pt x="34" y="19"/>
                  </a:lnTo>
                  <a:lnTo>
                    <a:pt x="4" y="56"/>
                  </a:lnTo>
                  <a:lnTo>
                    <a:pt x="0" y="102"/>
                  </a:lnTo>
                  <a:lnTo>
                    <a:pt x="11" y="163"/>
                  </a:lnTo>
                  <a:lnTo>
                    <a:pt x="12" y="161"/>
                  </a:lnTo>
                  <a:lnTo>
                    <a:pt x="14" y="158"/>
                  </a:lnTo>
                  <a:lnTo>
                    <a:pt x="16" y="155"/>
                  </a:lnTo>
                  <a:lnTo>
                    <a:pt x="17" y="152"/>
                  </a:lnTo>
                  <a:lnTo>
                    <a:pt x="19" y="150"/>
                  </a:lnTo>
                  <a:lnTo>
                    <a:pt x="21" y="147"/>
                  </a:lnTo>
                  <a:lnTo>
                    <a:pt x="23" y="145"/>
                  </a:lnTo>
                  <a:lnTo>
                    <a:pt x="25" y="143"/>
                  </a:lnTo>
                  <a:lnTo>
                    <a:pt x="16" y="98"/>
                  </a:lnTo>
                  <a:lnTo>
                    <a:pt x="20" y="62"/>
                  </a:lnTo>
                  <a:lnTo>
                    <a:pt x="42" y="33"/>
                  </a:lnTo>
                  <a:lnTo>
                    <a:pt x="60" y="109"/>
                  </a:lnTo>
                  <a:lnTo>
                    <a:pt x="68" y="103"/>
                  </a:lnTo>
                  <a:lnTo>
                    <a:pt x="75" y="99"/>
                  </a:lnTo>
                  <a:lnTo>
                    <a:pt x="82" y="96"/>
                  </a:lnTo>
                  <a:lnTo>
                    <a:pt x="88" y="93"/>
                  </a:lnTo>
                  <a:lnTo>
                    <a:pt x="93" y="92"/>
                  </a:lnTo>
                  <a:lnTo>
                    <a:pt x="96" y="90"/>
                  </a:lnTo>
                  <a:lnTo>
                    <a:pt x="99" y="90"/>
                  </a:lnTo>
                  <a:lnTo>
                    <a:pt x="100" y="89"/>
                  </a:lnTo>
                  <a:lnTo>
                    <a:pt x="100" y="89"/>
                  </a:lnTo>
                  <a:lnTo>
                    <a:pt x="102" y="88"/>
                  </a:lnTo>
                  <a:lnTo>
                    <a:pt x="105" y="87"/>
                  </a:lnTo>
                  <a:lnTo>
                    <a:pt x="109" y="86"/>
                  </a:lnTo>
                  <a:lnTo>
                    <a:pt x="114" y="84"/>
                  </a:lnTo>
                  <a:lnTo>
                    <a:pt x="120" y="83"/>
                  </a:lnTo>
                  <a:lnTo>
                    <a:pt x="126" y="82"/>
                  </a:lnTo>
                  <a:lnTo>
                    <a:pt x="133" y="81"/>
                  </a:lnTo>
                  <a:lnTo>
                    <a:pt x="141" y="80"/>
                  </a:lnTo>
                  <a:lnTo>
                    <a:pt x="150" y="80"/>
                  </a:lnTo>
                  <a:lnTo>
                    <a:pt x="158" y="81"/>
                  </a:lnTo>
                  <a:lnTo>
                    <a:pt x="168" y="83"/>
                  </a:lnTo>
                  <a:lnTo>
                    <a:pt x="177" y="86"/>
                  </a:lnTo>
                  <a:lnTo>
                    <a:pt x="187" y="89"/>
                  </a:lnTo>
                  <a:lnTo>
                    <a:pt x="196" y="94"/>
                  </a:lnTo>
                  <a:lnTo>
                    <a:pt x="206" y="101"/>
                  </a:lnTo>
                  <a:lnTo>
                    <a:pt x="247" y="75"/>
                  </a:lnTo>
                  <a:lnTo>
                    <a:pt x="244" y="5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5" name="Freeform 81"/>
            <p:cNvSpPr>
              <a:spLocks/>
            </p:cNvSpPr>
            <p:nvPr userDrawn="1"/>
          </p:nvSpPr>
          <p:spPr bwMode="auto">
            <a:xfrm>
              <a:off x="8251825" y="325438"/>
              <a:ext cx="200025" cy="207963"/>
            </a:xfrm>
            <a:custGeom>
              <a:avLst/>
              <a:gdLst/>
              <a:ahLst/>
              <a:cxnLst>
                <a:cxn ang="0">
                  <a:pos x="87" y="92"/>
                </a:cxn>
                <a:cxn ang="0">
                  <a:pos x="87" y="90"/>
                </a:cxn>
                <a:cxn ang="0">
                  <a:pos x="86" y="87"/>
                </a:cxn>
                <a:cxn ang="0">
                  <a:pos x="79" y="0"/>
                </a:cxn>
                <a:cxn ang="0">
                  <a:pos x="83" y="71"/>
                </a:cxn>
                <a:cxn ang="0">
                  <a:pos x="47" y="49"/>
                </a:cxn>
                <a:cxn ang="0">
                  <a:pos x="0" y="49"/>
                </a:cxn>
                <a:cxn ang="0">
                  <a:pos x="5" y="53"/>
                </a:cxn>
                <a:cxn ang="0">
                  <a:pos x="11" y="58"/>
                </a:cxn>
                <a:cxn ang="0">
                  <a:pos x="16" y="64"/>
                </a:cxn>
                <a:cxn ang="0">
                  <a:pos x="22" y="70"/>
                </a:cxn>
                <a:cxn ang="0">
                  <a:pos x="25" y="74"/>
                </a:cxn>
                <a:cxn ang="0">
                  <a:pos x="27" y="77"/>
                </a:cxn>
                <a:cxn ang="0">
                  <a:pos x="30" y="80"/>
                </a:cxn>
                <a:cxn ang="0">
                  <a:pos x="33" y="83"/>
                </a:cxn>
                <a:cxn ang="0">
                  <a:pos x="65" y="81"/>
                </a:cxn>
                <a:cxn ang="0">
                  <a:pos x="40" y="90"/>
                </a:cxn>
                <a:cxn ang="0">
                  <a:pos x="42" y="92"/>
                </a:cxn>
                <a:cxn ang="0">
                  <a:pos x="44" y="95"/>
                </a:cxn>
                <a:cxn ang="0">
                  <a:pos x="46" y="97"/>
                </a:cxn>
                <a:cxn ang="0">
                  <a:pos x="48" y="98"/>
                </a:cxn>
                <a:cxn ang="0">
                  <a:pos x="49" y="99"/>
                </a:cxn>
                <a:cxn ang="0">
                  <a:pos x="50" y="100"/>
                </a:cxn>
                <a:cxn ang="0">
                  <a:pos x="53" y="102"/>
                </a:cxn>
                <a:cxn ang="0">
                  <a:pos x="54" y="104"/>
                </a:cxn>
                <a:cxn ang="0">
                  <a:pos x="56" y="105"/>
                </a:cxn>
                <a:cxn ang="0">
                  <a:pos x="58" y="107"/>
                </a:cxn>
                <a:cxn ang="0">
                  <a:pos x="61" y="109"/>
                </a:cxn>
                <a:cxn ang="0">
                  <a:pos x="64" y="111"/>
                </a:cxn>
                <a:cxn ang="0">
                  <a:pos x="67" y="114"/>
                </a:cxn>
                <a:cxn ang="0">
                  <a:pos x="108" y="100"/>
                </a:cxn>
                <a:cxn ang="0">
                  <a:pos x="99" y="131"/>
                </a:cxn>
                <a:cxn ang="0">
                  <a:pos x="100" y="131"/>
                </a:cxn>
                <a:cxn ang="0">
                  <a:pos x="100" y="131"/>
                </a:cxn>
                <a:cxn ang="0">
                  <a:pos x="105" y="86"/>
                </a:cxn>
              </a:cxnLst>
              <a:rect l="0" t="0" r="r" b="b"/>
              <a:pathLst>
                <a:path w="126" h="131">
                  <a:moveTo>
                    <a:pt x="105" y="86"/>
                  </a:moveTo>
                  <a:lnTo>
                    <a:pt x="87" y="92"/>
                  </a:lnTo>
                  <a:lnTo>
                    <a:pt x="87" y="91"/>
                  </a:lnTo>
                  <a:lnTo>
                    <a:pt x="87" y="90"/>
                  </a:lnTo>
                  <a:lnTo>
                    <a:pt x="87" y="89"/>
                  </a:lnTo>
                  <a:lnTo>
                    <a:pt x="86" y="87"/>
                  </a:lnTo>
                  <a:lnTo>
                    <a:pt x="99" y="83"/>
                  </a:lnTo>
                  <a:lnTo>
                    <a:pt x="79" y="0"/>
                  </a:lnTo>
                  <a:lnTo>
                    <a:pt x="67" y="7"/>
                  </a:lnTo>
                  <a:lnTo>
                    <a:pt x="83" y="71"/>
                  </a:lnTo>
                  <a:lnTo>
                    <a:pt x="63" y="67"/>
                  </a:lnTo>
                  <a:lnTo>
                    <a:pt x="47" y="49"/>
                  </a:lnTo>
                  <a:lnTo>
                    <a:pt x="41" y="23"/>
                  </a:lnTo>
                  <a:lnTo>
                    <a:pt x="0" y="49"/>
                  </a:lnTo>
                  <a:lnTo>
                    <a:pt x="3" y="51"/>
                  </a:lnTo>
                  <a:lnTo>
                    <a:pt x="5" y="53"/>
                  </a:lnTo>
                  <a:lnTo>
                    <a:pt x="8" y="56"/>
                  </a:lnTo>
                  <a:lnTo>
                    <a:pt x="11" y="58"/>
                  </a:lnTo>
                  <a:lnTo>
                    <a:pt x="14" y="61"/>
                  </a:lnTo>
                  <a:lnTo>
                    <a:pt x="16" y="64"/>
                  </a:lnTo>
                  <a:lnTo>
                    <a:pt x="19" y="67"/>
                  </a:lnTo>
                  <a:lnTo>
                    <a:pt x="22" y="70"/>
                  </a:lnTo>
                  <a:lnTo>
                    <a:pt x="23" y="72"/>
                  </a:lnTo>
                  <a:lnTo>
                    <a:pt x="25" y="74"/>
                  </a:lnTo>
                  <a:lnTo>
                    <a:pt x="26" y="75"/>
                  </a:lnTo>
                  <a:lnTo>
                    <a:pt x="27" y="77"/>
                  </a:lnTo>
                  <a:lnTo>
                    <a:pt x="29" y="78"/>
                  </a:lnTo>
                  <a:lnTo>
                    <a:pt x="30" y="80"/>
                  </a:lnTo>
                  <a:lnTo>
                    <a:pt x="32" y="82"/>
                  </a:lnTo>
                  <a:lnTo>
                    <a:pt x="33" y="83"/>
                  </a:lnTo>
                  <a:lnTo>
                    <a:pt x="52" y="78"/>
                  </a:lnTo>
                  <a:lnTo>
                    <a:pt x="65" y="81"/>
                  </a:lnTo>
                  <a:lnTo>
                    <a:pt x="38" y="89"/>
                  </a:lnTo>
                  <a:lnTo>
                    <a:pt x="40" y="90"/>
                  </a:lnTo>
                  <a:lnTo>
                    <a:pt x="41" y="91"/>
                  </a:lnTo>
                  <a:lnTo>
                    <a:pt x="42" y="92"/>
                  </a:lnTo>
                  <a:lnTo>
                    <a:pt x="43" y="94"/>
                  </a:lnTo>
                  <a:lnTo>
                    <a:pt x="44" y="95"/>
                  </a:lnTo>
                  <a:lnTo>
                    <a:pt x="45" y="96"/>
                  </a:lnTo>
                  <a:lnTo>
                    <a:pt x="46" y="97"/>
                  </a:lnTo>
                  <a:lnTo>
                    <a:pt x="47" y="98"/>
                  </a:lnTo>
                  <a:lnTo>
                    <a:pt x="48" y="98"/>
                  </a:lnTo>
                  <a:lnTo>
                    <a:pt x="48" y="98"/>
                  </a:lnTo>
                  <a:lnTo>
                    <a:pt x="49" y="99"/>
                  </a:lnTo>
                  <a:lnTo>
                    <a:pt x="49" y="99"/>
                  </a:lnTo>
                  <a:lnTo>
                    <a:pt x="50" y="100"/>
                  </a:lnTo>
                  <a:lnTo>
                    <a:pt x="52" y="101"/>
                  </a:lnTo>
                  <a:lnTo>
                    <a:pt x="53" y="102"/>
                  </a:lnTo>
                  <a:lnTo>
                    <a:pt x="54" y="103"/>
                  </a:lnTo>
                  <a:lnTo>
                    <a:pt x="54" y="104"/>
                  </a:lnTo>
                  <a:lnTo>
                    <a:pt x="55" y="104"/>
                  </a:lnTo>
                  <a:lnTo>
                    <a:pt x="56" y="105"/>
                  </a:lnTo>
                  <a:lnTo>
                    <a:pt x="56" y="105"/>
                  </a:lnTo>
                  <a:lnTo>
                    <a:pt x="58" y="107"/>
                  </a:lnTo>
                  <a:lnTo>
                    <a:pt x="59" y="108"/>
                  </a:lnTo>
                  <a:lnTo>
                    <a:pt x="61" y="109"/>
                  </a:lnTo>
                  <a:lnTo>
                    <a:pt x="62" y="110"/>
                  </a:lnTo>
                  <a:lnTo>
                    <a:pt x="64" y="111"/>
                  </a:lnTo>
                  <a:lnTo>
                    <a:pt x="65" y="112"/>
                  </a:lnTo>
                  <a:lnTo>
                    <a:pt x="67" y="114"/>
                  </a:lnTo>
                  <a:lnTo>
                    <a:pt x="68" y="115"/>
                  </a:lnTo>
                  <a:lnTo>
                    <a:pt x="108" y="100"/>
                  </a:lnTo>
                  <a:lnTo>
                    <a:pt x="108" y="117"/>
                  </a:lnTo>
                  <a:lnTo>
                    <a:pt x="99" y="131"/>
                  </a:lnTo>
                  <a:lnTo>
                    <a:pt x="100" y="131"/>
                  </a:lnTo>
                  <a:lnTo>
                    <a:pt x="100" y="131"/>
                  </a:lnTo>
                  <a:lnTo>
                    <a:pt x="100" y="131"/>
                  </a:lnTo>
                  <a:lnTo>
                    <a:pt x="100" y="131"/>
                  </a:lnTo>
                  <a:lnTo>
                    <a:pt x="126" y="89"/>
                  </a:lnTo>
                  <a:lnTo>
                    <a:pt x="105" y="8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grpSp>
      <p:sp>
        <p:nvSpPr>
          <p:cNvPr id="36" name="Rectangle 3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userDrawn="1"/>
        </p:nvSpPr>
        <p:spPr bwMode="auto">
          <a:xfrm>
            <a:off x="1814513" y="0"/>
            <a:ext cx="7329487" cy="6858000"/>
          </a:xfrm>
          <a:prstGeom prst="rect">
            <a:avLst/>
          </a:prstGeom>
          <a:solidFill>
            <a:srgbClr val="F6FEE8"/>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38" name="Round Diagonal Corner Rectangle 37"/>
          <p:cNvSpPr/>
          <p:nvPr userDrawn="1"/>
        </p:nvSpPr>
        <p:spPr bwMode="auto">
          <a:xfrm>
            <a:off x="982663" y="838200"/>
            <a:ext cx="7766050" cy="990600"/>
          </a:xfrm>
          <a:prstGeom prst="round2DiagRect">
            <a:avLst>
              <a:gd name="adj1" fmla="val 0"/>
              <a:gd name="adj2" fmla="val 30702"/>
            </a:avLst>
          </a:prstGeom>
          <a:noFill/>
          <a:ln w="9525" cap="flat" cmpd="sng" algn="ctr">
            <a:solidFill>
              <a:srgbClr val="A6A6A6"/>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39" name="Chevron 38"/>
          <p:cNvSpPr/>
          <p:nvPr userDrawn="1"/>
        </p:nvSpPr>
        <p:spPr bwMode="auto">
          <a:xfrm>
            <a:off x="1311275" y="1268413"/>
            <a:ext cx="246063"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40" name="Chevron 39"/>
          <p:cNvSpPr/>
          <p:nvPr userDrawn="1"/>
        </p:nvSpPr>
        <p:spPr bwMode="auto">
          <a:xfrm>
            <a:off x="1519238" y="1271588"/>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41" name="Rectangle 45"/>
          <p:cNvSpPr>
            <a:spLocks noChangeArrowheads="1"/>
          </p:cNvSpPr>
          <p:nvPr userDrawn="1"/>
        </p:nvSpPr>
        <p:spPr bwMode="auto">
          <a:xfrm>
            <a:off x="228600" y="6505575"/>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4FF5FC32-C086-463A-93AB-A94C4292B776}" type="slidenum">
              <a:rPr lang="en-US" sz="1200" b="1">
                <a:latin typeface="Arial" pitchFamily="34" charset="0"/>
                <a:cs typeface="Arial" pitchFamily="34" charset="0"/>
              </a:rPr>
              <a:pPr defTabSz="762000" eaLnBrk="0" fontAlgn="auto" hangingPunct="0">
                <a:spcAft>
                  <a:spcPts val="0"/>
                </a:spcAft>
                <a:defRPr/>
              </a:pPr>
              <a:t>‹#›</a:t>
            </a:fld>
            <a:endParaRPr lang="en-US" sz="1200" b="1" dirty="0">
              <a:latin typeface="Arial" pitchFamily="34" charset="0"/>
              <a:cs typeface="Arial" pitchFamily="34" charset="0"/>
            </a:endParaRPr>
          </a:p>
        </p:txBody>
      </p:sp>
      <p:sp>
        <p:nvSpPr>
          <p:cNvPr id="42"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4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4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2322282" y="2246088"/>
            <a:ext cx="6324600" cy="3276600"/>
          </a:xfrm>
          <a:prstGeom prst="rect">
            <a:avLst/>
          </a:prstGeom>
        </p:spPr>
        <p:txBody>
          <a:bodyPr anchor="t">
            <a:normAutofit/>
          </a:bodyPr>
          <a:lstStyle>
            <a:lvl1pPr algn="l">
              <a:lnSpc>
                <a:spcPct val="150000"/>
              </a:lnSpc>
              <a:defRPr sz="2200" b="0" cap="none">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1799772" y="899886"/>
            <a:ext cx="6858000" cy="849084"/>
          </a:xfrm>
          <a:prstGeom prst="rect">
            <a:avLst/>
          </a:prstGeom>
        </p:spPr>
        <p:txBody>
          <a:bodyPr anchor="ctr">
            <a:noAutofit/>
          </a:bodyPr>
          <a:lstStyle>
            <a:lvl1pPr marL="0" indent="0">
              <a:lnSpc>
                <a:spcPct val="100000"/>
              </a:lnSpc>
              <a:spcBef>
                <a:spcPts val="0"/>
              </a:spcBef>
              <a:buNone/>
              <a:defRPr sz="3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orizontal Text Boxes - 2">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Round Diagonal Corner Rectangle 6"/>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Oval 10"/>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ea typeface="+mj-ea"/>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740CB73F-A8AD-4E11-AFE3-008A26D32895}"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5"/>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Line 9"/>
          <p:cNvSpPr>
            <a:spLocks noChangeShapeType="1"/>
          </p:cNvSpPr>
          <p:nvPr userDrawn="1"/>
        </p:nvSpPr>
        <p:spPr bwMode="auto">
          <a:xfrm>
            <a:off x="273050" y="3160713"/>
            <a:ext cx="8870950" cy="0"/>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1066800" y="288925"/>
            <a:ext cx="7696200" cy="639763"/>
          </a:xfrm>
          <a:prstGeom prst="rect">
            <a:avLst/>
          </a:prstGeom>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81000" y="1219200"/>
            <a:ext cx="8382000" cy="1828800"/>
          </a:xfrm>
          <a:prstGeom prst="rect">
            <a:avLst/>
          </a:prstGeom>
        </p:spPr>
        <p:txBody>
          <a:bodyPr/>
          <a:lstStyle/>
          <a:p>
            <a:pPr lvl="0"/>
            <a:r>
              <a:rPr lang="en-US" dirty="0" smtClean="0"/>
              <a:t>Click to edit Master text styles</a:t>
            </a:r>
          </a:p>
        </p:txBody>
      </p:sp>
      <p:sp>
        <p:nvSpPr>
          <p:cNvPr id="8" name="Text Placeholder 7"/>
          <p:cNvSpPr>
            <a:spLocks noGrp="1"/>
          </p:cNvSpPr>
          <p:nvPr>
            <p:ph type="body" sz="quarter" idx="11"/>
          </p:nvPr>
        </p:nvSpPr>
        <p:spPr>
          <a:xfrm>
            <a:off x="381000" y="3276600"/>
            <a:ext cx="8382000" cy="2667000"/>
          </a:xfrm>
          <a:prstGeom prst="rect">
            <a:avLst/>
          </a:prstGeom>
        </p:spPr>
        <p:txBody>
          <a:body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s/findings &amp; such">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Oval 8"/>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Chevron 10"/>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3"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5"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C1936CBB-1063-4A69-A993-4DD7EF957ACF}"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17"/>
          <p:cNvSpPr>
            <a:spLocks noChangeArrowheads="1"/>
          </p:cNvSpPr>
          <p:nvPr userDrawn="1"/>
        </p:nvSpPr>
        <p:spPr bwMode="auto">
          <a:xfrm>
            <a:off x="300038" y="2552700"/>
            <a:ext cx="8570912" cy="3479800"/>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Rectangle 18"/>
          <p:cNvSpPr>
            <a:spLocks noChangeArrowheads="1"/>
          </p:cNvSpPr>
          <p:nvPr userDrawn="1"/>
        </p:nvSpPr>
        <p:spPr bwMode="auto">
          <a:xfrm>
            <a:off x="300038" y="1077913"/>
            <a:ext cx="8570912" cy="1500187"/>
          </a:xfrm>
          <a:prstGeom prst="rect">
            <a:avLst/>
          </a:prstGeom>
          <a:solidFill>
            <a:srgbClr val="B0C9DA"/>
          </a:solidFill>
          <a:ln w="9525" algn="ctr">
            <a:noFill/>
            <a:miter lim="800000"/>
            <a:headEnd/>
            <a:tailEnd/>
          </a:ln>
        </p:spPr>
        <p:txBody>
          <a:bodyPr lIns="0" tIns="0" rIns="0" bIns="0" anchor="ctr"/>
          <a:lstStyle/>
          <a:p>
            <a:pPr fontAlgn="auto">
              <a:spcBef>
                <a:spcPct val="42000"/>
              </a:spcBef>
              <a:spcAft>
                <a:spcPts val="0"/>
              </a:spcAft>
              <a:defRPr/>
            </a:pPr>
            <a:endParaRPr lang="en-US" sz="2400" dirty="0">
              <a:solidFill>
                <a:schemeClr val="bg1"/>
              </a:solidFill>
              <a:latin typeface="+mn-lt"/>
              <a:cs typeface="+mn-cs"/>
            </a:endParaRPr>
          </a:p>
        </p:txBody>
      </p:sp>
      <p:sp>
        <p:nvSpPr>
          <p:cNvPr id="20"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1"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4" name="Text Placeholder 13"/>
          <p:cNvSpPr>
            <a:spLocks noGrp="1"/>
          </p:cNvSpPr>
          <p:nvPr>
            <p:ph type="body" sz="quarter" idx="13"/>
          </p:nvPr>
        </p:nvSpPr>
        <p:spPr>
          <a:xfrm>
            <a:off x="413658" y="1219200"/>
            <a:ext cx="8305800" cy="1219200"/>
          </a:xfrm>
          <a:prstGeom prst="rect">
            <a:avLst/>
          </a:prstGeo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16" name="Text Placeholder 15"/>
          <p:cNvSpPr>
            <a:spLocks noGrp="1"/>
          </p:cNvSpPr>
          <p:nvPr>
            <p:ph type="body" sz="quarter" idx="14"/>
          </p:nvPr>
        </p:nvSpPr>
        <p:spPr>
          <a:xfrm>
            <a:off x="413658" y="2743200"/>
            <a:ext cx="8305800" cy="3124200"/>
          </a:xfrm>
          <a:prstGeom prst="rect">
            <a:avLst/>
          </a:prstGeom>
        </p:spPr>
        <p:txBody>
          <a:bodyPr anchor="ctr">
            <a:normAutofit/>
          </a:bodyPr>
          <a:lstStyle>
            <a:lvl1pPr algn="ctr">
              <a:buFontTx/>
              <a:buNone/>
              <a:defRPr sz="3600"/>
            </a:lvl1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ullet List &amp; Supporting Image">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Oval 8"/>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DF03DF20-66B2-4409-ADFC-B739EEA926F5}"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5"/>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Line 5"/>
          <p:cNvSpPr>
            <a:spLocks noChangeShapeType="1"/>
          </p:cNvSpPr>
          <p:nvPr userDrawn="1"/>
        </p:nvSpPr>
        <p:spPr bwMode="auto">
          <a:xfrm>
            <a:off x="4381500" y="1104900"/>
            <a:ext cx="0" cy="4913313"/>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0"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1"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489858" y="1295400"/>
            <a:ext cx="3657600" cy="4495800"/>
          </a:xfrm>
          <a:prstGeom prst="rect">
            <a:avLst/>
          </a:prstGeom>
        </p:spPr>
        <p:txBody>
          <a:bodyPr/>
          <a:lstStyle/>
          <a:p>
            <a:pPr lvl="0"/>
            <a:r>
              <a:rPr lang="en-US" dirty="0" smtClean="0"/>
              <a:t>Click to edit Master text styles</a:t>
            </a:r>
          </a:p>
        </p:txBody>
      </p:sp>
      <p:sp>
        <p:nvSpPr>
          <p:cNvPr id="10" name="Picture Placeholder 9"/>
          <p:cNvSpPr>
            <a:spLocks noGrp="1"/>
          </p:cNvSpPr>
          <p:nvPr>
            <p:ph type="pic" sz="quarter" idx="14"/>
          </p:nvPr>
        </p:nvSpPr>
        <p:spPr>
          <a:xfrm>
            <a:off x="4572000" y="1295400"/>
            <a:ext cx="4114800" cy="4495800"/>
          </a:xfrm>
          <a:prstGeom prst="rect">
            <a:avLst/>
          </a:prstGeom>
        </p:spPr>
        <p:txBody>
          <a:bodyPr rtlCol="0">
            <a:normAutofit/>
          </a:bodyPr>
          <a:lstStyle/>
          <a:p>
            <a:pPr lvl="0"/>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ertical Text Boxes - 2">
    <p:spTree>
      <p:nvGrpSpPr>
        <p:cNvPr id="1" name=""/>
        <p:cNvGrpSpPr/>
        <p:nvPr/>
      </p:nvGrpSpPr>
      <p:grpSpPr>
        <a:xfrm>
          <a:off x="0" y="0"/>
          <a:ext cx="0" cy="0"/>
          <a:chOff x="0" y="0"/>
          <a:chExt cx="0" cy="0"/>
        </a:xfrm>
      </p:grpSpPr>
      <p:sp>
        <p:nvSpPr>
          <p:cNvPr id="5" name="Rectangle 4"/>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Round Diagonal Corner Rectangle 5"/>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Chevron 7"/>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Oval 8"/>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Chevron 11"/>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5" name="Picture 26"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6"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7"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19BA84E0-1C0B-42CF-9F48-936DE39B8490}"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8" name="Rectangle 5"/>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9" name="Line 5"/>
          <p:cNvSpPr>
            <a:spLocks noChangeShapeType="1"/>
          </p:cNvSpPr>
          <p:nvPr userDrawn="1"/>
        </p:nvSpPr>
        <p:spPr bwMode="auto">
          <a:xfrm>
            <a:off x="4648200" y="1104900"/>
            <a:ext cx="0" cy="4913313"/>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0"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1"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381000" y="1143000"/>
            <a:ext cx="4191000" cy="4800600"/>
          </a:xfrm>
          <a:prstGeom prst="rect">
            <a:avLst/>
          </a:prstGeom>
        </p:spPr>
        <p:txBody>
          <a:bodyPr/>
          <a:lstStyle>
            <a:lvl1pPr>
              <a:lnSpc>
                <a:spcPct val="100000"/>
              </a:lnSpc>
              <a:defRPr/>
            </a:lvl1pPr>
          </a:lstStyle>
          <a:p>
            <a:pPr lvl="0"/>
            <a:r>
              <a:rPr lang="en-US" dirty="0" smtClean="0"/>
              <a:t>Click to edit Master text styles</a:t>
            </a:r>
          </a:p>
        </p:txBody>
      </p:sp>
      <p:sp>
        <p:nvSpPr>
          <p:cNvPr id="13" name="Text Placeholder 10"/>
          <p:cNvSpPr>
            <a:spLocks noGrp="1"/>
          </p:cNvSpPr>
          <p:nvPr>
            <p:ph type="body" sz="quarter" idx="14"/>
          </p:nvPr>
        </p:nvSpPr>
        <p:spPr>
          <a:xfrm>
            <a:off x="4695372" y="1143000"/>
            <a:ext cx="4143828" cy="4800600"/>
          </a:xfrm>
          <a:prstGeom prst="rect">
            <a:avLst/>
          </a:prstGeom>
        </p:spPr>
        <p:txBody>
          <a:bodyPr/>
          <a:lstStyle>
            <a:lvl1pPr>
              <a:lnSpc>
                <a:spcPct val="100000"/>
              </a:lnSpc>
              <a:defRPr/>
            </a:lvl1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Vertical Text Boxes and 1 Horizontal Text Box">
    <p:spTree>
      <p:nvGrpSpPr>
        <p:cNvPr id="1" name=""/>
        <p:cNvGrpSpPr/>
        <p:nvPr/>
      </p:nvGrpSpPr>
      <p:grpSpPr>
        <a:xfrm>
          <a:off x="0" y="0"/>
          <a:ext cx="0" cy="0"/>
          <a:chOff x="0" y="0"/>
          <a:chExt cx="0" cy="0"/>
        </a:xfrm>
      </p:grpSpPr>
      <p:sp>
        <p:nvSpPr>
          <p:cNvPr id="6" name="Rectangle 5"/>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Round Diagonal Corner Rectangle 7"/>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2" name="Oval 11"/>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3" name="Chevron 12"/>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7"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8"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9"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EEF50B2D-E607-4C84-A564-90002A615ABC}"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20" name="Rectangle 19"/>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21" name="Line 5"/>
          <p:cNvSpPr>
            <a:spLocks noChangeShapeType="1"/>
          </p:cNvSpPr>
          <p:nvPr userDrawn="1"/>
        </p:nvSpPr>
        <p:spPr bwMode="auto">
          <a:xfrm>
            <a:off x="4648200" y="1104900"/>
            <a:ext cx="0" cy="4913313"/>
          </a:xfrm>
          <a:prstGeom prst="line">
            <a:avLst/>
          </a:prstGeom>
          <a:noFill/>
          <a:ln w="76200">
            <a:solidFill>
              <a:schemeClr val="bg1"/>
            </a:solidFill>
            <a:round/>
            <a:headEnd/>
            <a:tailEnd/>
          </a:ln>
        </p:spPr>
        <p:txBody>
          <a:bodyPr lIns="0" tIns="0" rIns="0" bIns="0"/>
          <a:lstStyle/>
          <a:p>
            <a:pPr fontAlgn="auto">
              <a:spcBef>
                <a:spcPts val="0"/>
              </a:spcBef>
              <a:spcAft>
                <a:spcPts val="0"/>
              </a:spcAft>
              <a:defRPr/>
            </a:pPr>
            <a:endParaRPr lang="en-US">
              <a:latin typeface="+mn-lt"/>
              <a:cs typeface="+mn-cs"/>
            </a:endParaRPr>
          </a:p>
        </p:txBody>
      </p:sp>
      <p:sp>
        <p:nvSpPr>
          <p:cNvPr id="22" name="Rectangle 21"/>
          <p:cNvSpPr/>
          <p:nvPr userDrawn="1"/>
        </p:nvSpPr>
        <p:spPr>
          <a:xfrm>
            <a:off x="319088" y="4343400"/>
            <a:ext cx="8534400" cy="1676400"/>
          </a:xfrm>
          <a:prstGeom prst="rect">
            <a:avLst/>
          </a:prstGeom>
          <a:solidFill>
            <a:srgbClr val="B0C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4"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489858" y="1295400"/>
            <a:ext cx="3853542" cy="2971800"/>
          </a:xfrm>
          <a:prstGeom prst="rect">
            <a:avLst/>
          </a:prstGeom>
        </p:spPr>
        <p:txBody>
          <a:bodyPr/>
          <a:lstStyle/>
          <a:p>
            <a:pPr lvl="0"/>
            <a:r>
              <a:rPr lang="en-US" dirty="0" smtClean="0"/>
              <a:t>Click to edit Master text styles</a:t>
            </a:r>
          </a:p>
        </p:txBody>
      </p:sp>
      <p:sp>
        <p:nvSpPr>
          <p:cNvPr id="7" name="Text Placeholder 10"/>
          <p:cNvSpPr>
            <a:spLocks noGrp="1"/>
          </p:cNvSpPr>
          <p:nvPr>
            <p:ph type="body" sz="quarter" idx="14"/>
          </p:nvPr>
        </p:nvSpPr>
        <p:spPr>
          <a:xfrm>
            <a:off x="4800600" y="1295400"/>
            <a:ext cx="3853542" cy="2971800"/>
          </a:xfrm>
          <a:prstGeom prst="rect">
            <a:avLst/>
          </a:prstGeom>
        </p:spPr>
        <p:txBody>
          <a:bodyPr/>
          <a:lstStyle/>
          <a:p>
            <a:pPr lvl="0"/>
            <a:r>
              <a:rPr lang="en-US" dirty="0" smtClean="0"/>
              <a:t>Click to edit Master text styles</a:t>
            </a:r>
          </a:p>
        </p:txBody>
      </p:sp>
      <p:sp>
        <p:nvSpPr>
          <p:cNvPr id="14" name="Text Placeholder 13"/>
          <p:cNvSpPr>
            <a:spLocks noGrp="1"/>
          </p:cNvSpPr>
          <p:nvPr>
            <p:ph type="body" sz="quarter" idx="15"/>
          </p:nvPr>
        </p:nvSpPr>
        <p:spPr>
          <a:xfrm>
            <a:off x="533400" y="4419600"/>
            <a:ext cx="8153400" cy="1447800"/>
          </a:xfrm>
          <a:prstGeom prst="rect">
            <a:avLst/>
          </a:prstGeom>
        </p:spPr>
        <p:txBody>
          <a:bodyPr>
            <a:normAutofit/>
          </a:bodyPr>
          <a:lstStyle>
            <a:lvl1pPr algn="ctr">
              <a:buNone/>
              <a:defRPr sz="2400" b="1"/>
            </a:lvl1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rt/Image">
    <p:spTree>
      <p:nvGrpSpPr>
        <p:cNvPr id="1" name=""/>
        <p:cNvGrpSpPr/>
        <p:nvPr/>
      </p:nvGrpSpPr>
      <p:grpSpPr>
        <a:xfrm>
          <a:off x="0" y="0"/>
          <a:ext cx="0" cy="0"/>
          <a:chOff x="0" y="0"/>
          <a:chExt cx="0" cy="0"/>
        </a:xfrm>
      </p:grpSpPr>
      <p:sp>
        <p:nvSpPr>
          <p:cNvPr id="4" name="Rectangle 3"/>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5" name="Round Diagonal Corner Rectangle 4"/>
          <p:cNvSpPr/>
          <p:nvPr userDrawn="1"/>
        </p:nvSpPr>
        <p:spPr bwMode="auto">
          <a:xfrm>
            <a:off x="258763" y="219075"/>
            <a:ext cx="8626475" cy="777875"/>
          </a:xfrm>
          <a:prstGeom prst="round2DiagRect">
            <a:avLst>
              <a:gd name="adj1" fmla="val 0"/>
              <a:gd name="adj2" fmla="val 30702"/>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Chevron 5"/>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Oval 7"/>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25463" y="496888"/>
            <a:ext cx="246062" cy="177800"/>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33425" y="500063"/>
            <a:ext cx="244475" cy="176212"/>
          </a:xfrm>
          <a:prstGeom prst="chevron">
            <a:avLst/>
          </a:prstGeom>
          <a:solidFill>
            <a:srgbClr val="E4FCBA"/>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cs typeface="Arial" pitchFamily="34" charset="0"/>
              </a:rPr>
              <a:t>Satyam Learning Center</a:t>
            </a:r>
          </a:p>
        </p:txBody>
      </p:sp>
      <p:pic>
        <p:nvPicPr>
          <p:cNvPr id="13" name="Picture 14" descr="C:\Users\st38106\AppData\Local\Microsoft\Windows\Temporary Internet Files\Content.Outlook\F3CLK581\SLWLogoBlack_v 5.png"/>
          <p:cNvPicPr>
            <a:picLocks noChangeAspect="1" noChangeArrowheads="1"/>
          </p:cNvPicPr>
          <p:nvPr userDrawn="1"/>
        </p:nvPicPr>
        <p:blipFill>
          <a:blip r:embed="rId2" cstate="print"/>
          <a:srcRect/>
          <a:stretch>
            <a:fillRect/>
          </a:stretch>
        </p:blipFill>
        <p:spPr bwMode="auto">
          <a:xfrm>
            <a:off x="6261100" y="6149975"/>
            <a:ext cx="2519363" cy="581025"/>
          </a:xfrm>
          <a:prstGeom prst="rect">
            <a:avLst/>
          </a:prstGeom>
          <a:noFill/>
          <a:ln w="9525">
            <a:noFill/>
            <a:miter lim="800000"/>
            <a:headEnd/>
            <a:tailEnd/>
          </a:ln>
        </p:spPr>
      </p:pic>
      <p:sp>
        <p:nvSpPr>
          <p:cNvPr id="14"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5"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E500012F-5F0A-48BF-B38B-8722F7BB1D9C}"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sp>
        <p:nvSpPr>
          <p:cNvPr id="16" name="Rectangle 5"/>
          <p:cNvSpPr>
            <a:spLocks noChangeArrowheads="1"/>
          </p:cNvSpPr>
          <p:nvPr userDrawn="1"/>
        </p:nvSpPr>
        <p:spPr bwMode="auto">
          <a:xfrm>
            <a:off x="300038" y="1119188"/>
            <a:ext cx="8570912" cy="4899025"/>
          </a:xfrm>
          <a:prstGeom prst="rect">
            <a:avLst/>
          </a:prstGeom>
          <a:solidFill>
            <a:srgbClr val="F6FEE8"/>
          </a:solidFill>
          <a:ln w="9525" algn="ctr">
            <a:noFill/>
            <a:round/>
            <a:headEnd/>
            <a:tailEnd/>
          </a:ln>
        </p:spPr>
        <p:txBody>
          <a:bodyPr lIns="0" tIns="0" rIns="0" bIns="0"/>
          <a:lstStyle/>
          <a:p>
            <a:pPr fontAlgn="t">
              <a:spcBef>
                <a:spcPts val="0"/>
              </a:spcBef>
              <a:spcAft>
                <a:spcPts val="0"/>
              </a:spcAft>
              <a:defRPr/>
            </a:pPr>
            <a:endParaRPr lang="en-US">
              <a:latin typeface="+mn-lt"/>
              <a:cs typeface="+mn-cs"/>
            </a:endParaRPr>
          </a:p>
        </p:txBody>
      </p:sp>
      <p:sp>
        <p:nvSpPr>
          <p:cNvPr id="17"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18"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2" name="Title 1"/>
          <p:cNvSpPr>
            <a:spLocks noGrp="1"/>
          </p:cNvSpPr>
          <p:nvPr>
            <p:ph type="title"/>
          </p:nvPr>
        </p:nvSpPr>
        <p:spPr>
          <a:xfrm>
            <a:off x="1066800" y="288925"/>
            <a:ext cx="7696200" cy="639763"/>
          </a:xfrm>
          <a:prstGeom prst="rect">
            <a:avLst/>
          </a:prstGeom>
        </p:spPr>
        <p:txBody>
          <a:bodyPr/>
          <a:lstStyle>
            <a:lvl1pPr>
              <a:defRPr/>
            </a:lvl1pPr>
          </a:lstStyle>
          <a:p>
            <a:r>
              <a:rPr lang="en-US" dirty="0" smtClean="0"/>
              <a:t>Click to edit Master title style</a:t>
            </a:r>
            <a:endParaRPr lang="en-US" dirty="0"/>
          </a:p>
        </p:txBody>
      </p:sp>
      <p:sp>
        <p:nvSpPr>
          <p:cNvPr id="12" name="Picture Placeholder 11"/>
          <p:cNvSpPr>
            <a:spLocks noGrp="1"/>
          </p:cNvSpPr>
          <p:nvPr>
            <p:ph type="pic" sz="quarter" idx="13"/>
          </p:nvPr>
        </p:nvSpPr>
        <p:spPr>
          <a:xfrm>
            <a:off x="500742" y="1295400"/>
            <a:ext cx="8153400" cy="4572000"/>
          </a:xfrm>
          <a:prstGeom prst="rect">
            <a:avLst/>
          </a:prstGeom>
        </p:spPr>
        <p:txBody>
          <a:bodyPr rtlCol="0">
            <a:normAutofit/>
          </a:bodyPr>
          <a:lstStyle>
            <a:lvl1pPr>
              <a:buFontTx/>
              <a:buNone/>
              <a:defRPr/>
            </a:lvl1p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457200" y="6356350"/>
            <a:ext cx="2133600" cy="365125"/>
          </a:xfrm>
          <a:prstGeom prst="rect">
            <a:avLst/>
          </a:prstGeom>
        </p:spPr>
        <p:txBody>
          <a:bodyPr/>
          <a:lstStyle/>
          <a:p>
            <a:fld id="{113ABB79-2E0A-45E8-A039-0E8DE7D0631F}" type="datetimeFigureOut">
              <a:rPr lang="en-US" smtClean="0"/>
              <a:pPr/>
              <a:t>9/21/2009</a:t>
            </a:fld>
            <a:endParaRPr lang="en-US"/>
          </a:p>
        </p:txBody>
      </p:sp>
      <p:sp>
        <p:nvSpPr>
          <p:cNvPr id="20" name="Footer Placeholder 4"/>
          <p:cNvSpPr>
            <a:spLocks noGrp="1"/>
          </p:cNvSpPr>
          <p:nvPr>
            <p:ph type="ftr" sz="quarter" idx="3"/>
          </p:nvPr>
        </p:nvSpPr>
        <p:spPr>
          <a:xfrm>
            <a:off x="3124200" y="6356350"/>
            <a:ext cx="2895600" cy="365125"/>
          </a:xfrm>
          <a:prstGeom prst="rect">
            <a:avLst/>
          </a:prstGeom>
        </p:spPr>
        <p:txBody>
          <a:bodyPr/>
          <a:lstStyle/>
          <a:p>
            <a:endParaRPr lang="en-US"/>
          </a:p>
        </p:txBody>
      </p:sp>
      <p:grpSp>
        <p:nvGrpSpPr>
          <p:cNvPr id="21" name="Group 20"/>
          <p:cNvGrpSpPr/>
          <p:nvPr userDrawn="1"/>
        </p:nvGrpSpPr>
        <p:grpSpPr>
          <a:xfrm>
            <a:off x="5181600" y="168166"/>
            <a:ext cx="3962400" cy="6705600"/>
            <a:chOff x="5181600" y="152400"/>
            <a:chExt cx="3962400" cy="6705600"/>
          </a:xfrm>
        </p:grpSpPr>
        <p:pic>
          <p:nvPicPr>
            <p:cNvPr id="22" name="Picture 28" descr="Promotional-mailer-for-KM-initiatives_Mailer_260609.jpg"/>
            <p:cNvPicPr>
              <a:picLocks noChangeAspect="1" noChangeArrowheads="1"/>
            </p:cNvPicPr>
            <p:nvPr userDrawn="1"/>
          </p:nvPicPr>
          <p:blipFill>
            <a:blip r:embed="rId26" cstate="print"/>
            <a:srcRect l="68665" t="77809" r="91" b="856"/>
            <a:stretch>
              <a:fillRect/>
            </a:stretch>
          </p:blipFill>
          <p:spPr bwMode="auto">
            <a:xfrm>
              <a:off x="5867400" y="5562600"/>
              <a:ext cx="3276600" cy="1295400"/>
            </a:xfrm>
            <a:prstGeom prst="rect">
              <a:avLst/>
            </a:prstGeom>
            <a:noFill/>
            <a:ln w="9525">
              <a:noFill/>
              <a:miter lim="800000"/>
              <a:headEnd/>
              <a:tailEnd/>
            </a:ln>
          </p:spPr>
        </p:pic>
        <p:pic>
          <p:nvPicPr>
            <p:cNvPr id="23" name="Picture 28" descr="Promotional-mailer-for-KM-initiatives_Mailer_260609.jpg"/>
            <p:cNvPicPr>
              <a:picLocks noChangeAspect="1" noChangeArrowheads="1"/>
            </p:cNvPicPr>
            <p:nvPr userDrawn="1"/>
          </p:nvPicPr>
          <p:blipFill>
            <a:blip r:embed="rId26" cstate="print"/>
            <a:srcRect l="59946" t="7529" r="6267" b="84941"/>
            <a:stretch>
              <a:fillRect/>
            </a:stretch>
          </p:blipFill>
          <p:spPr bwMode="auto">
            <a:xfrm>
              <a:off x="5181600" y="152400"/>
              <a:ext cx="3543300" cy="457200"/>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4574" r:id="rId1"/>
    <p:sldLayoutId id="2147484573" r:id="rId2"/>
    <p:sldLayoutId id="2147484575"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 id="2147484586" r:id="rId12"/>
    <p:sldLayoutId id="2147484587" r:id="rId13"/>
    <p:sldLayoutId id="2147484588" r:id="rId14"/>
    <p:sldLayoutId id="2147484589" r:id="rId15"/>
    <p:sldLayoutId id="2147484590" r:id="rId16"/>
    <p:sldLayoutId id="2147484592" r:id="rId17"/>
    <p:sldLayoutId id="2147484593" r:id="rId18"/>
    <p:sldLayoutId id="2147484594" r:id="rId19"/>
    <p:sldLayoutId id="2147484595" r:id="rId20"/>
    <p:sldLayoutId id="2147484596" r:id="rId21"/>
    <p:sldLayoutId id="2147484609" r:id="rId22"/>
    <p:sldLayoutId id="2147484610" r:id="rId23"/>
    <p:sldLayoutId id="2147484611" r:id="rId24"/>
  </p:sldLayoutIdLst>
  <p:txStyles>
    <p:titleStyle>
      <a:lvl1pPr algn="l" rtl="0" eaLnBrk="0" fontAlgn="base" hangingPunct="0">
        <a:spcBef>
          <a:spcPct val="0"/>
        </a:spcBef>
        <a:spcAft>
          <a:spcPct val="0"/>
        </a:spcAft>
        <a:defRPr sz="26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600">
          <a:solidFill>
            <a:schemeClr val="tx1"/>
          </a:solidFill>
          <a:latin typeface="Arial" charset="0"/>
          <a:cs typeface="Arial" charset="0"/>
        </a:defRPr>
      </a:lvl2pPr>
      <a:lvl3pPr algn="l" rtl="0" eaLnBrk="0" fontAlgn="base" hangingPunct="0">
        <a:spcBef>
          <a:spcPct val="0"/>
        </a:spcBef>
        <a:spcAft>
          <a:spcPct val="0"/>
        </a:spcAft>
        <a:defRPr sz="2600">
          <a:solidFill>
            <a:schemeClr val="tx1"/>
          </a:solidFill>
          <a:latin typeface="Arial" charset="0"/>
          <a:cs typeface="Arial" charset="0"/>
        </a:defRPr>
      </a:lvl3pPr>
      <a:lvl4pPr algn="l" rtl="0" eaLnBrk="0" fontAlgn="base" hangingPunct="0">
        <a:spcBef>
          <a:spcPct val="0"/>
        </a:spcBef>
        <a:spcAft>
          <a:spcPct val="0"/>
        </a:spcAft>
        <a:defRPr sz="2600">
          <a:solidFill>
            <a:schemeClr val="tx1"/>
          </a:solidFill>
          <a:latin typeface="Arial" charset="0"/>
          <a:cs typeface="Arial" charset="0"/>
        </a:defRPr>
      </a:lvl4pPr>
      <a:lvl5pPr algn="l" rtl="0" eaLnBrk="0" fontAlgn="base" hangingPunct="0">
        <a:spcBef>
          <a:spcPct val="0"/>
        </a:spcBef>
        <a:spcAft>
          <a:spcPct val="0"/>
        </a:spcAft>
        <a:defRPr sz="2600">
          <a:solidFill>
            <a:schemeClr val="tx1"/>
          </a:solidFill>
          <a:latin typeface="Arial" charset="0"/>
          <a:cs typeface="Arial" charset="0"/>
        </a:defRPr>
      </a:lvl5pPr>
      <a:lvl6pPr marL="457200" algn="l" rtl="0" fontAlgn="base">
        <a:spcBef>
          <a:spcPct val="0"/>
        </a:spcBef>
        <a:spcAft>
          <a:spcPct val="0"/>
        </a:spcAft>
        <a:defRPr sz="2600">
          <a:solidFill>
            <a:schemeClr val="bg1"/>
          </a:solidFill>
          <a:latin typeface="Arial" charset="0"/>
          <a:cs typeface="Arial" charset="0"/>
        </a:defRPr>
      </a:lvl6pPr>
      <a:lvl7pPr marL="914400" algn="l" rtl="0" fontAlgn="base">
        <a:spcBef>
          <a:spcPct val="0"/>
        </a:spcBef>
        <a:spcAft>
          <a:spcPct val="0"/>
        </a:spcAft>
        <a:defRPr sz="2600">
          <a:solidFill>
            <a:schemeClr val="bg1"/>
          </a:solidFill>
          <a:latin typeface="Arial" charset="0"/>
          <a:cs typeface="Arial" charset="0"/>
        </a:defRPr>
      </a:lvl7pPr>
      <a:lvl8pPr marL="1371600" algn="l" rtl="0" fontAlgn="base">
        <a:spcBef>
          <a:spcPct val="0"/>
        </a:spcBef>
        <a:spcAft>
          <a:spcPct val="0"/>
        </a:spcAft>
        <a:defRPr sz="2600">
          <a:solidFill>
            <a:schemeClr val="bg1"/>
          </a:solidFill>
          <a:latin typeface="Arial" charset="0"/>
          <a:cs typeface="Arial" charset="0"/>
        </a:defRPr>
      </a:lvl8pPr>
      <a:lvl9pPr marL="1828800" algn="l" rtl="0" fontAlgn="base">
        <a:spcBef>
          <a:spcPct val="0"/>
        </a:spcBef>
        <a:spcAft>
          <a:spcPct val="0"/>
        </a:spcAft>
        <a:defRPr sz="2600">
          <a:solidFill>
            <a:schemeClr val="bg1"/>
          </a:solidFill>
          <a:latin typeface="Arial" charset="0"/>
          <a:cs typeface="Arial" charset="0"/>
        </a:defRPr>
      </a:lvl9pPr>
    </p:titleStyle>
    <p:bodyStyle>
      <a:lvl1pPr marL="342900" indent="-342900" algn="l" rtl="0" eaLnBrk="0" fontAlgn="base" hangingPunct="0">
        <a:lnSpc>
          <a:spcPct val="150000"/>
        </a:lnSpc>
        <a:spcBef>
          <a:spcPct val="20000"/>
        </a:spcBef>
        <a:spcAft>
          <a:spcPct val="0"/>
        </a:spcAft>
        <a:buSzPct val="75000"/>
        <a:buFont typeface="Symbol" pitchFamily="18" charset="2"/>
        <a:buChar char="·"/>
        <a:defRPr sz="2200" kern="1200">
          <a:solidFill>
            <a:schemeClr val="tx1"/>
          </a:solidFill>
          <a:latin typeface="Arial" pitchFamily="34" charset="0"/>
          <a:ea typeface="+mn-ea"/>
          <a:cs typeface="Arial" pitchFamily="34" charset="0"/>
        </a:defRPr>
      </a:lvl1pPr>
      <a:lvl2pPr marL="742950" indent="-285750" algn="l" rtl="0" eaLnBrk="0" fontAlgn="base" hangingPunct="0">
        <a:lnSpc>
          <a:spcPct val="150000"/>
        </a:lnSpc>
        <a:spcBef>
          <a:spcPct val="20000"/>
        </a:spcBef>
        <a:spcAft>
          <a:spcPct val="0"/>
        </a:spcAft>
        <a:buSzPct val="75000"/>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rtl="0" eaLnBrk="0" fontAlgn="base" hangingPunct="0">
        <a:lnSpc>
          <a:spcPct val="150000"/>
        </a:lnSpc>
        <a:spcBef>
          <a:spcPct val="20000"/>
        </a:spcBef>
        <a:spcAft>
          <a:spcPct val="0"/>
        </a:spcAft>
        <a:buSzPct val="75000"/>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50000"/>
        </a:lnSpc>
        <a:spcBef>
          <a:spcPct val="20000"/>
        </a:spcBef>
        <a:spcAft>
          <a:spcPct val="0"/>
        </a:spcAft>
        <a:buSzPct val="75000"/>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50000"/>
        </a:lnSpc>
        <a:spcBef>
          <a:spcPct val="20000"/>
        </a:spcBef>
        <a:spcAft>
          <a:spcPct val="0"/>
        </a:spcAft>
        <a:buSzPct val="75000"/>
        <a:buFont typeface="Symbol" pitchFamily="18" charset="2"/>
        <a:buChar char="&g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title" idx="4294967295"/>
          </p:nvPr>
        </p:nvSpPr>
        <p:spPr>
          <a:xfrm>
            <a:off x="990600" y="1940414"/>
            <a:ext cx="6934200" cy="3455831"/>
          </a:xfrm>
          <a:prstGeom prst="rect">
            <a:avLst/>
          </a:prstGeom>
        </p:spPr>
        <p:txBody>
          <a:bodyPr>
            <a:noAutofit/>
          </a:bodyPr>
          <a:lstStyle/>
          <a:p>
            <a:pPr algn="ctr">
              <a:defRPr/>
            </a:pPr>
            <a:r>
              <a:rPr lang="en-US" sz="4400" b="1" kern="1200" dirty="0" smtClean="0">
                <a:solidFill>
                  <a:srgbClr val="0070C0"/>
                </a:solidFill>
                <a:latin typeface="Arial" pitchFamily="34" charset="0"/>
                <a:ea typeface="+mn-ea"/>
                <a:cs typeface="Arial" pitchFamily="34" charset="0"/>
              </a:rPr>
              <a:t>      </a:t>
            </a:r>
            <a:br>
              <a:rPr lang="en-US" sz="4400" b="1" kern="1200" dirty="0" smtClean="0">
                <a:solidFill>
                  <a:srgbClr val="0070C0"/>
                </a:solidFill>
                <a:latin typeface="Arial" pitchFamily="34" charset="0"/>
                <a:ea typeface="+mn-ea"/>
                <a:cs typeface="Arial" pitchFamily="34" charset="0"/>
              </a:rPr>
            </a:br>
            <a:r>
              <a:rPr lang="en-US" sz="4400" b="1" kern="1200" dirty="0" smtClean="0">
                <a:solidFill>
                  <a:srgbClr val="002060"/>
                </a:solidFill>
                <a:latin typeface="Arial" pitchFamily="34" charset="0"/>
                <a:ea typeface="+mn-ea"/>
                <a:cs typeface="Arial" pitchFamily="34" charset="0"/>
              </a:rPr>
              <a:t>“</a:t>
            </a:r>
            <a:r>
              <a:rPr lang="en-US" sz="4400" b="1" dirty="0" smtClean="0">
                <a:solidFill>
                  <a:srgbClr val="002060"/>
                </a:solidFill>
                <a:ea typeface="+mn-ea"/>
              </a:rPr>
              <a:t>Scrollable </a:t>
            </a:r>
            <a:r>
              <a:rPr lang="en-US" sz="4400" b="1" dirty="0" smtClean="0">
                <a:solidFill>
                  <a:srgbClr val="002060"/>
                </a:solidFill>
                <a:ea typeface="+mn-ea"/>
              </a:rPr>
              <a:t>Cursor</a:t>
            </a:r>
            <a:r>
              <a:rPr lang="en-US" sz="4400" b="1" dirty="0" smtClean="0">
                <a:solidFill>
                  <a:srgbClr val="002060"/>
                </a:solidFill>
                <a:ea typeface="+mn-ea"/>
              </a:rPr>
              <a:t>“</a:t>
            </a:r>
            <a:r>
              <a:rPr lang="en-US" sz="4400" b="1" dirty="0" smtClean="0">
                <a:solidFill>
                  <a:srgbClr val="002060"/>
                </a:solidFill>
                <a:latin typeface="Arial" pitchFamily="34" charset="0"/>
                <a:ea typeface="+mn-ea"/>
                <a:cs typeface="Arial" pitchFamily="34" charset="0"/>
              </a:rPr>
              <a:t/>
            </a:r>
            <a:br>
              <a:rPr lang="en-US" sz="4400" b="1" dirty="0" smtClean="0">
                <a:solidFill>
                  <a:srgbClr val="002060"/>
                </a:solidFill>
                <a:latin typeface="Arial" pitchFamily="34" charset="0"/>
                <a:ea typeface="+mn-ea"/>
                <a:cs typeface="Arial" pitchFamily="34" charset="0"/>
              </a:rPr>
            </a:br>
            <a:r>
              <a:rPr lang="en-US" sz="4400" b="1" dirty="0" smtClean="0">
                <a:solidFill>
                  <a:srgbClr val="002060"/>
                </a:solidFill>
                <a:latin typeface="Arial" pitchFamily="34" charset="0"/>
                <a:ea typeface="+mn-ea"/>
                <a:cs typeface="Arial" pitchFamily="34" charset="0"/>
              </a:rPr>
              <a:t/>
            </a:r>
            <a:br>
              <a:rPr lang="en-US" sz="4400" b="1" dirty="0" smtClean="0">
                <a:solidFill>
                  <a:srgbClr val="002060"/>
                </a:solidFill>
                <a:latin typeface="Arial" pitchFamily="34" charset="0"/>
                <a:ea typeface="+mn-ea"/>
                <a:cs typeface="Arial" pitchFamily="34" charset="0"/>
              </a:rPr>
            </a:br>
            <a:endParaRPr lang="en-US" sz="4400" b="1" dirty="0" smtClean="0">
              <a:solidFill>
                <a:schemeClr val="tx1"/>
              </a:solidFill>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60612" y="309092"/>
            <a:ext cx="5254572"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Scrollable cursor </a:t>
            </a:r>
            <a:endParaRPr lang="en-US" sz="2600" b="1" dirty="0" smtClean="0">
              <a:solidFill>
                <a:srgbClr val="FF0000"/>
              </a:solidFill>
              <a:latin typeface="Arial" pitchFamily="34" charset="0"/>
              <a:cs typeface="Arial" pitchFamily="34" charset="0"/>
            </a:endParaRPr>
          </a:p>
        </p:txBody>
      </p:sp>
      <p:sp>
        <p:nvSpPr>
          <p:cNvPr id="214019" name="Rectangle 3"/>
          <p:cNvSpPr>
            <a:spLocks noChangeArrowheads="1"/>
          </p:cNvSpPr>
          <p:nvPr/>
        </p:nvSpPr>
        <p:spPr bwMode="auto">
          <a:xfrm>
            <a:off x="582767" y="1306130"/>
            <a:ext cx="8123349" cy="5184821"/>
          </a:xfrm>
          <a:prstGeom prst="rect">
            <a:avLst/>
          </a:prstGeom>
          <a:noFill/>
          <a:ln w="12700">
            <a:noFill/>
            <a:miter lim="800000"/>
            <a:headEnd/>
            <a:tailEnd/>
          </a:ln>
        </p:spPr>
        <p:txBody>
          <a:bodyPr lIns="90488" tIns="44450" rIns="90488" bIns="44450"/>
          <a:lstStyle/>
          <a:p>
            <a:pPr>
              <a:buFont typeface="Wingdings" pitchFamily="2" charset="2"/>
              <a:buChar char="Ø"/>
            </a:pPr>
            <a:r>
              <a:rPr lang="en-US" sz="2400" dirty="0" smtClean="0"/>
              <a:t>For a scrollable cursor, the rows of the result table can </a:t>
            </a:r>
            <a:r>
              <a:rPr lang="en-US" sz="2400" dirty="0" smtClean="0"/>
              <a:t> be </a:t>
            </a:r>
            <a:r>
              <a:rPr lang="en-US" sz="2400" dirty="0" smtClean="0"/>
              <a:t>fetched many times. The cursor is moved through the result table based on the position option specified on the FETCH statement</a:t>
            </a:r>
            <a:r>
              <a:rPr lang="en-US" sz="2400" dirty="0" smtClean="0"/>
              <a:t>.</a:t>
            </a:r>
          </a:p>
          <a:p>
            <a:endParaRPr lang="en-US" sz="2400" dirty="0" smtClean="0"/>
          </a:p>
          <a:p>
            <a:pPr>
              <a:buFont typeface="Wingdings" pitchFamily="2" charset="2"/>
              <a:buChar char="Ø"/>
            </a:pPr>
            <a:r>
              <a:rPr lang="en-US" sz="2400" dirty="0" smtClean="0"/>
              <a:t>When </a:t>
            </a:r>
            <a:r>
              <a:rPr lang="en-US" sz="2400" dirty="0" smtClean="0"/>
              <a:t>the cursor is opened, it is positioned before the first row in the result table. When a FETCH is issued, the cursor is positioned to the row in the result table that is specified by the position option. </a:t>
            </a:r>
            <a:endParaRPr lang="en-US" sz="2400" dirty="0" smtClean="0"/>
          </a:p>
          <a:p>
            <a:endParaRPr lang="en-US" sz="2400" dirty="0" smtClean="0"/>
          </a:p>
          <a:p>
            <a:pPr>
              <a:buFont typeface="Wingdings" pitchFamily="2" charset="2"/>
              <a:buChar char="Ø"/>
            </a:pPr>
            <a:r>
              <a:rPr lang="en-US" sz="2400" dirty="0" smtClean="0"/>
              <a:t>This </a:t>
            </a:r>
            <a:r>
              <a:rPr lang="en-US" sz="2400" dirty="0" smtClean="0"/>
              <a:t>row is then the current row. If host variables are specified (with the INTO clause on the FETCH statement), SQL moves the current row's contents into your program's host variables. </a:t>
            </a:r>
            <a:endParaRPr lang="en-US" sz="2400" dirty="0" smtClean="0"/>
          </a:p>
          <a:p>
            <a:endParaRPr lang="en-US" sz="2400" dirty="0" smtClean="0"/>
          </a:p>
          <a:p>
            <a:pPr marL="342900" indent="-342900">
              <a:spcBef>
                <a:spcPct val="20000"/>
              </a:spcBef>
              <a:buFont typeface="Wingdings" pitchFamily="2" charset="2"/>
              <a:buNone/>
            </a:pPr>
            <a:endParaRPr lang="en-US"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721200" y="309092"/>
            <a:ext cx="4765184"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Scrollable cursor </a:t>
            </a:r>
            <a:endParaRPr lang="en-US" sz="2600" b="1" dirty="0" smtClean="0">
              <a:solidFill>
                <a:srgbClr val="FF0000"/>
              </a:solidFill>
              <a:latin typeface="Arial" pitchFamily="34" charset="0"/>
              <a:cs typeface="Arial" pitchFamily="34" charset="0"/>
            </a:endParaRPr>
          </a:p>
        </p:txBody>
      </p:sp>
      <p:sp>
        <p:nvSpPr>
          <p:cNvPr id="214019" name="Rectangle 3"/>
          <p:cNvSpPr>
            <a:spLocks noChangeArrowheads="1"/>
          </p:cNvSpPr>
          <p:nvPr/>
        </p:nvSpPr>
        <p:spPr bwMode="auto">
          <a:xfrm>
            <a:off x="685799" y="1447800"/>
            <a:ext cx="7994561" cy="4648200"/>
          </a:xfrm>
          <a:prstGeom prst="rect">
            <a:avLst/>
          </a:prstGeom>
          <a:noFill/>
          <a:ln w="12700">
            <a:noFill/>
            <a:miter lim="800000"/>
            <a:headEnd/>
            <a:tailEnd/>
          </a:ln>
        </p:spPr>
        <p:txBody>
          <a:bodyPr lIns="90488" tIns="44450" rIns="90488" bIns="44450"/>
          <a:lstStyle/>
          <a:p>
            <a:pPr>
              <a:buFont typeface="Wingdings" pitchFamily="2" charset="2"/>
              <a:buChar char="Ø"/>
            </a:pPr>
            <a:r>
              <a:rPr lang="en-US" sz="2400" dirty="0" smtClean="0"/>
              <a:t>Host variables cannot be specified for the BEFORE and AFTER position options.</a:t>
            </a:r>
            <a:endParaRPr lang="en-US" sz="2400" dirty="0" smtClean="0"/>
          </a:p>
          <a:p>
            <a:pPr>
              <a:buFont typeface="Wingdings" pitchFamily="2" charset="2"/>
              <a:buChar char="Ø"/>
            </a:pPr>
            <a:r>
              <a:rPr lang="en-US" sz="2400" dirty="0" smtClean="0"/>
              <a:t>This </a:t>
            </a:r>
            <a:r>
              <a:rPr lang="en-US" sz="2400" dirty="0" smtClean="0"/>
              <a:t>sequence is repeated each time a FETCH statement is issued. The cursor does not need to be closed when an end-of-data or beginning-of-data condition occurs. </a:t>
            </a:r>
            <a:endParaRPr lang="en-US" sz="2400" dirty="0" smtClean="0"/>
          </a:p>
          <a:p>
            <a:pPr>
              <a:buFont typeface="Wingdings" pitchFamily="2" charset="2"/>
              <a:buChar char="Ø"/>
            </a:pPr>
            <a:r>
              <a:rPr lang="en-US" sz="2400" dirty="0" smtClean="0"/>
              <a:t>The </a:t>
            </a:r>
            <a:r>
              <a:rPr lang="en-US" sz="2400" dirty="0" smtClean="0"/>
              <a:t>position options enable the program to continue fetching rows from the table</a:t>
            </a:r>
            <a:r>
              <a:rPr lang="en-US" sz="2400" dirty="0" smtClean="0"/>
              <a:t>.</a:t>
            </a:r>
          </a:p>
          <a:p>
            <a:pPr>
              <a:buFont typeface="Wingdings" pitchFamily="2" charset="2"/>
              <a:buChar char="Ø"/>
            </a:pPr>
            <a:r>
              <a:rPr lang="en-US" sz="2400" dirty="0" smtClean="0"/>
              <a:t>The </a:t>
            </a:r>
            <a:r>
              <a:rPr lang="en-US" sz="2400" dirty="0" smtClean="0"/>
              <a:t>following scroll options are used to position the cursor when issuing a FETCH statement. These positions are relative to the current cursor location in the result table.</a:t>
            </a:r>
          </a:p>
          <a:p>
            <a:endParaRPr lang="en-US" sz="2400" dirty="0" smtClean="0"/>
          </a:p>
          <a:p>
            <a:pPr marL="342900" indent="-342900">
              <a:spcBef>
                <a:spcPct val="20000"/>
              </a:spcBef>
              <a:buFont typeface="Wingdings" pitchFamily="2" charset="2"/>
              <a:buNone/>
            </a:pPr>
            <a:endParaRPr lang="en-US" sz="2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515148" y="309092"/>
            <a:ext cx="5215944"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Scrolling </a:t>
            </a:r>
            <a:r>
              <a:rPr lang="en-US" sz="2600" b="1" dirty="0" smtClean="0">
                <a:solidFill>
                  <a:srgbClr val="7030A0"/>
                </a:solidFill>
                <a:latin typeface="Arial" pitchFamily="34" charset="0"/>
                <a:cs typeface="Arial" pitchFamily="34" charset="0"/>
              </a:rPr>
              <a:t>options </a:t>
            </a:r>
            <a:endParaRPr lang="en-US" sz="2600" b="1" dirty="0" smtClean="0">
              <a:solidFill>
                <a:srgbClr val="FF0000"/>
              </a:solidFill>
              <a:latin typeface="Arial" pitchFamily="34" charset="0"/>
              <a:cs typeface="Arial" pitchFamily="34" charset="0"/>
            </a:endParaRPr>
          </a:p>
        </p:txBody>
      </p:sp>
      <p:graphicFrame>
        <p:nvGraphicFramePr>
          <p:cNvPr id="4" name="Table 3"/>
          <p:cNvGraphicFramePr>
            <a:graphicFrameLocks noGrp="1"/>
          </p:cNvGraphicFramePr>
          <p:nvPr/>
        </p:nvGraphicFramePr>
        <p:xfrm>
          <a:off x="347730" y="1545462"/>
          <a:ext cx="7675808" cy="4436473"/>
        </p:xfrm>
        <a:graphic>
          <a:graphicData uri="http://schemas.openxmlformats.org/drawingml/2006/table">
            <a:tbl>
              <a:tblPr/>
              <a:tblGrid>
                <a:gridCol w="2326002"/>
                <a:gridCol w="5349806"/>
              </a:tblGrid>
              <a:tr h="687673">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NEXT</a:t>
                      </a:r>
                      <a:endParaRPr lang="en-US" sz="1800" dirty="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Positions the cursor on the next row. This is the default if no position is specified.</a:t>
                      </a:r>
                      <a:endParaRPr lang="en-US" sz="1800" dirty="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PRIOR</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Positions the cursor on the previous row.</a:t>
                      </a:r>
                      <a:endParaRPr lang="en-US" sz="1800" dirty="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FIRST</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Positions the cursor on the first row.</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LAST</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Positions the cursor on the last row.</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BEFORE</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Positions the cursor before the first row.</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AFTER</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Positions the cursor after the last row.</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r>
              <a:tr h="358735">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CURRENT</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Does not change the cursor position.</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r>
              <a:tr h="1345553">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RELATIVE n</a:t>
                      </a:r>
                      <a:endParaRPr lang="en-US" sz="1800">
                        <a:latin typeface="Arial" pitchFamily="34" charset="0"/>
                        <a:ea typeface="Calibri"/>
                        <a:cs typeface="Arial" pitchFamily="34" charset="0"/>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Evaluates a host variable or integer </a:t>
                      </a:r>
                      <a:r>
                        <a:rPr lang="en-US" sz="1800" i="1" dirty="0">
                          <a:solidFill>
                            <a:srgbClr val="000000"/>
                          </a:solidFill>
                          <a:latin typeface="Arial" pitchFamily="34" charset="0"/>
                          <a:ea typeface="Times New Roman"/>
                          <a:cs typeface="Arial" pitchFamily="34" charset="0"/>
                        </a:rPr>
                        <a:t>n</a:t>
                      </a:r>
                      <a:r>
                        <a:rPr lang="en-US" sz="1800" dirty="0">
                          <a:solidFill>
                            <a:srgbClr val="000000"/>
                          </a:solidFill>
                          <a:latin typeface="Arial" pitchFamily="34" charset="0"/>
                          <a:ea typeface="Times New Roman"/>
                          <a:cs typeface="Arial" pitchFamily="34" charset="0"/>
                        </a:rPr>
                        <a:t> in relationship to the cursor's current position. For example, if </a:t>
                      </a:r>
                      <a:r>
                        <a:rPr lang="en-US" sz="1800" i="1" dirty="0">
                          <a:solidFill>
                            <a:srgbClr val="000000"/>
                          </a:solidFill>
                          <a:latin typeface="Arial" pitchFamily="34" charset="0"/>
                          <a:ea typeface="Times New Roman"/>
                          <a:cs typeface="Arial" pitchFamily="34" charset="0"/>
                        </a:rPr>
                        <a:t>n</a:t>
                      </a:r>
                      <a:r>
                        <a:rPr lang="en-US" sz="1800" dirty="0">
                          <a:solidFill>
                            <a:srgbClr val="000000"/>
                          </a:solidFill>
                          <a:latin typeface="Arial" pitchFamily="34" charset="0"/>
                          <a:ea typeface="Times New Roman"/>
                          <a:cs typeface="Arial" pitchFamily="34" charset="0"/>
                        </a:rPr>
                        <a:t> is -1, the cursor is positioned on the previous row of the result table. If </a:t>
                      </a:r>
                      <a:r>
                        <a:rPr lang="en-US" sz="1800" i="1" dirty="0">
                          <a:solidFill>
                            <a:srgbClr val="000000"/>
                          </a:solidFill>
                          <a:latin typeface="Arial" pitchFamily="34" charset="0"/>
                          <a:ea typeface="Times New Roman"/>
                          <a:cs typeface="Arial" pitchFamily="34" charset="0"/>
                        </a:rPr>
                        <a:t>n</a:t>
                      </a:r>
                      <a:r>
                        <a:rPr lang="en-US" sz="1800" dirty="0">
                          <a:solidFill>
                            <a:srgbClr val="000000"/>
                          </a:solidFill>
                          <a:latin typeface="Arial" pitchFamily="34" charset="0"/>
                          <a:ea typeface="Times New Roman"/>
                          <a:cs typeface="Arial" pitchFamily="34" charset="0"/>
                        </a:rPr>
                        <a:t> is +3, the cursor is positioned three rows after the current row.</a:t>
                      </a:r>
                      <a:endParaRPr lang="en-US" sz="1800" dirty="0">
                        <a:latin typeface="Arial" pitchFamily="34" charset="0"/>
                        <a:ea typeface="Calibri"/>
                        <a:cs typeface="Arial" pitchFamily="34" charset="0"/>
                      </a:endParaRPr>
                    </a:p>
                  </a:txBody>
                  <a:tcPr marL="9525" marR="9525" marT="9525" marB="9525">
                    <a:lnL>
                      <a:noFill/>
                    </a:lnL>
                    <a:lnR>
                      <a:noFill/>
                    </a:lnR>
                    <a:lnT>
                      <a:noFill/>
                    </a:lnT>
                    <a:lnB>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772717" y="309092"/>
            <a:ext cx="4964220"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Declare Cursor </a:t>
            </a:r>
            <a:endParaRPr lang="en-US" sz="2600" b="1" dirty="0" smtClean="0">
              <a:solidFill>
                <a:srgbClr val="FF0000"/>
              </a:solidFill>
              <a:latin typeface="Arial" pitchFamily="34" charset="0"/>
              <a:cs typeface="Arial" pitchFamily="34" charset="0"/>
            </a:endParaRPr>
          </a:p>
        </p:txBody>
      </p:sp>
      <p:pic>
        <p:nvPicPr>
          <p:cNvPr id="5" name="Picture 4" descr="http://developer.mimer.com/documentation/html_92/Mimer_SQL_Engine_DocSet/images/declare_cursor.png"/>
          <p:cNvPicPr/>
          <p:nvPr/>
        </p:nvPicPr>
        <p:blipFill>
          <a:blip r:embed="rId2" cstate="print"/>
          <a:srcRect/>
          <a:stretch>
            <a:fillRect/>
          </a:stretch>
        </p:blipFill>
        <p:spPr bwMode="auto">
          <a:xfrm>
            <a:off x="1810067" y="3741465"/>
            <a:ext cx="5523865" cy="2259965"/>
          </a:xfrm>
          <a:prstGeom prst="rect">
            <a:avLst/>
          </a:prstGeom>
          <a:noFill/>
          <a:ln w="9525">
            <a:noFill/>
            <a:miter lim="800000"/>
            <a:headEnd/>
            <a:tailEnd/>
          </a:ln>
        </p:spPr>
      </p:pic>
      <p:sp>
        <p:nvSpPr>
          <p:cNvPr id="6" name="Rectangle 2"/>
          <p:cNvSpPr>
            <a:spLocks noChangeArrowheads="1"/>
          </p:cNvSpPr>
          <p:nvPr/>
        </p:nvSpPr>
        <p:spPr bwMode="auto">
          <a:xfrm>
            <a:off x="950898" y="1365162"/>
            <a:ext cx="7225040" cy="1687132"/>
          </a:xfrm>
          <a:prstGeom prst="rect">
            <a:avLst/>
          </a:prstGeom>
          <a:noFill/>
          <a:ln w="12700">
            <a:noFill/>
            <a:miter lim="800000"/>
            <a:headEnd/>
            <a:tailEnd/>
          </a:ln>
        </p:spPr>
        <p:txBody>
          <a:bodyPr lIns="90488" tIns="44450" rIns="90488" bIns="44450" anchor="b"/>
          <a:lstStyle/>
          <a:p>
            <a:endParaRPr lang="en-US" sz="2800" dirty="0" smtClean="0"/>
          </a:p>
          <a:p>
            <a:pPr algn="ctr"/>
            <a:endParaRPr lang="en-US" sz="2600" b="1" dirty="0" smtClean="0">
              <a:solidFill>
                <a:srgbClr val="FF0000"/>
              </a:solidFill>
              <a:latin typeface="Arial" pitchFamily="34" charset="0"/>
              <a:cs typeface="Arial" pitchFamily="34" charset="0"/>
            </a:endParaRPr>
          </a:p>
        </p:txBody>
      </p:sp>
      <p:sp>
        <p:nvSpPr>
          <p:cNvPr id="4097" name="Rectangle 1"/>
          <p:cNvSpPr>
            <a:spLocks noChangeArrowheads="1"/>
          </p:cNvSpPr>
          <p:nvPr/>
        </p:nvSpPr>
        <p:spPr bwMode="auto">
          <a:xfrm>
            <a:off x="656824" y="1191772"/>
            <a:ext cx="7701584"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rial" pitchFamily="34" charset="0"/>
              </a:rPr>
              <a:t>For a scrollable cursor, the end of the table can be determined by the following:  FETCH AFTER FROM C1</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200" dirty="0" smtClean="0">
              <a:latin typeface="Arial" pitchFamily="34"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rial" pitchFamily="34" charset="0"/>
              </a:rPr>
              <a:t>Once the cursor is positioned at the end of the table, the program can use the PRIOR or RELATIVE scroll options to position and fetch data starting from the end of the table.</a:t>
            </a:r>
            <a:endParaRPr kumimoji="0" lang="en-US" sz="2200" b="0" i="0" u="none" strike="noStrike" cap="none" normalizeH="0" baseline="0" dirty="0" err="1"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60590" y="283334"/>
            <a:ext cx="4919730"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Scrollable cursor-open </a:t>
            </a:r>
            <a:endParaRPr lang="en-US" sz="2600" b="1" dirty="0" smtClean="0">
              <a:solidFill>
                <a:srgbClr val="FF0000"/>
              </a:solidFill>
              <a:latin typeface="Arial" pitchFamily="34" charset="0"/>
              <a:cs typeface="Arial" pitchFamily="34" charset="0"/>
            </a:endParaRPr>
          </a:p>
        </p:txBody>
      </p:sp>
      <p:sp>
        <p:nvSpPr>
          <p:cNvPr id="214019" name="Rectangle 3"/>
          <p:cNvSpPr>
            <a:spLocks noChangeArrowheads="1"/>
          </p:cNvSpPr>
          <p:nvPr/>
        </p:nvSpPr>
        <p:spPr bwMode="auto">
          <a:xfrm>
            <a:off x="685800" y="1447800"/>
            <a:ext cx="7772400" cy="4648200"/>
          </a:xfrm>
          <a:prstGeom prst="rect">
            <a:avLst/>
          </a:prstGeom>
          <a:noFill/>
          <a:ln w="12700">
            <a:noFill/>
            <a:miter lim="800000"/>
            <a:headEnd/>
            <a:tailEnd/>
          </a:ln>
        </p:spPr>
        <p:txBody>
          <a:bodyPr lIns="90488" tIns="44450" rIns="90488" bIns="44450"/>
          <a:lstStyle/>
          <a:p>
            <a:pPr>
              <a:buFont typeface="Wingdings" pitchFamily="2" charset="2"/>
              <a:buChar char="Ø"/>
            </a:pPr>
            <a:r>
              <a:rPr lang="en-US" sz="2400" dirty="0" smtClean="0"/>
              <a:t>The cursor is identified by cursor-name, and may be used in FETCH, DELETE CURRENT and UPDATE CURRENT statements. </a:t>
            </a:r>
            <a:endParaRPr lang="en-US" sz="2400" dirty="0" smtClean="0"/>
          </a:p>
          <a:p>
            <a:endParaRPr lang="en-US" sz="2400" dirty="0" smtClean="0"/>
          </a:p>
          <a:p>
            <a:pPr>
              <a:buFont typeface="Wingdings" pitchFamily="2" charset="2"/>
              <a:buChar char="Ø"/>
            </a:pPr>
            <a:r>
              <a:rPr lang="en-US" sz="2400" dirty="0" smtClean="0"/>
              <a:t>The </a:t>
            </a:r>
            <a:r>
              <a:rPr lang="en-US" sz="2400" dirty="0" smtClean="0"/>
              <a:t>cursor must be activated with an OPEN statement before it can be used. </a:t>
            </a:r>
            <a:endParaRPr lang="en-US" sz="2400" dirty="0" smtClean="0"/>
          </a:p>
          <a:p>
            <a:endParaRPr lang="en-US" sz="2400" dirty="0" smtClean="0"/>
          </a:p>
          <a:p>
            <a:pPr>
              <a:buFont typeface="Wingdings" pitchFamily="2" charset="2"/>
              <a:buChar char="Ø"/>
            </a:pPr>
            <a:r>
              <a:rPr lang="en-US" sz="2400" dirty="0" smtClean="0"/>
              <a:t>A cursor declared as REOPENABLE may be opened several times in succession, and previous cursor states are saved on a </a:t>
            </a:r>
            <a:r>
              <a:rPr lang="en-US" sz="2400" dirty="0" smtClean="0"/>
              <a:t>stack</a:t>
            </a:r>
            <a:r>
              <a:rPr lang="en-US" sz="2400" dirty="0" smtClean="0"/>
              <a:t>.</a:t>
            </a: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8619" y="309092"/>
            <a:ext cx="5589432" cy="529107"/>
          </a:xfrm>
          <a:prstGeom prst="rect">
            <a:avLst/>
          </a:prstGeom>
          <a:noFill/>
          <a:ln w="12700">
            <a:noFill/>
            <a:miter lim="800000"/>
            <a:headEnd/>
            <a:tailEnd/>
          </a:ln>
        </p:spPr>
        <p:txBody>
          <a:bodyPr lIns="90488" tIns="44450" rIns="90488" bIns="44450" anchor="b"/>
          <a:lstStyle/>
          <a:p>
            <a:pPr algn="ctr"/>
            <a:r>
              <a:rPr lang="en-US" sz="2600" b="1" dirty="0" smtClean="0">
                <a:solidFill>
                  <a:srgbClr val="7030A0"/>
                </a:solidFill>
                <a:latin typeface="Arial" pitchFamily="34" charset="0"/>
                <a:cs typeface="Arial" pitchFamily="34" charset="0"/>
              </a:rPr>
              <a:t>Scrollable cursor-with hold </a:t>
            </a:r>
            <a:endParaRPr lang="en-US" sz="2600" b="1" dirty="0" smtClean="0">
              <a:solidFill>
                <a:srgbClr val="FF0000"/>
              </a:solidFill>
              <a:latin typeface="Arial" pitchFamily="34" charset="0"/>
              <a:cs typeface="Arial" pitchFamily="34" charset="0"/>
            </a:endParaRPr>
          </a:p>
        </p:txBody>
      </p:sp>
      <p:sp>
        <p:nvSpPr>
          <p:cNvPr id="214019" name="Rectangle 3"/>
          <p:cNvSpPr>
            <a:spLocks noChangeArrowheads="1"/>
          </p:cNvSpPr>
          <p:nvPr/>
        </p:nvSpPr>
        <p:spPr bwMode="auto">
          <a:xfrm>
            <a:off x="685800" y="1447800"/>
            <a:ext cx="7772400" cy="4648200"/>
          </a:xfrm>
          <a:prstGeom prst="rect">
            <a:avLst/>
          </a:prstGeom>
          <a:noFill/>
          <a:ln w="12700">
            <a:noFill/>
            <a:miter lim="800000"/>
            <a:headEnd/>
            <a:tailEnd/>
          </a:ln>
        </p:spPr>
        <p:txBody>
          <a:bodyPr lIns="90488" tIns="44450" rIns="90488" bIns="44450"/>
          <a:lstStyle/>
          <a:p>
            <a:pPr>
              <a:buFont typeface="Wingdings" pitchFamily="2" charset="2"/>
              <a:buChar char="Ø"/>
            </a:pPr>
            <a:r>
              <a:rPr lang="en-US" sz="2400" dirty="0" smtClean="0"/>
              <a:t>A cursor declared as SCROLL will be a scrollable cursor. For a scrollable cursor, records can be fetched using an orientation specification. </a:t>
            </a:r>
            <a:endParaRPr lang="en-US" sz="2400" dirty="0" smtClean="0"/>
          </a:p>
          <a:p>
            <a:endParaRPr lang="en-US" sz="2400" dirty="0" smtClean="0"/>
          </a:p>
          <a:p>
            <a:pPr>
              <a:buFont typeface="Wingdings" pitchFamily="2" charset="2"/>
              <a:buChar char="Ø"/>
            </a:pPr>
            <a:r>
              <a:rPr lang="en-US" sz="2400" dirty="0" smtClean="0"/>
              <a:t>A cursor declared WITH HOLD will be a holdable cursor. Open holdable cursors are not closed when a transaction is committed. A cursor will be </a:t>
            </a:r>
            <a:r>
              <a:rPr lang="en-US" sz="2400" dirty="0" smtClean="0"/>
              <a:t>non-holdable, </a:t>
            </a:r>
            <a:r>
              <a:rPr lang="en-US" sz="2400" dirty="0" smtClean="0"/>
              <a:t>if WITHOUT HOLD is explicitly specified. </a:t>
            </a:r>
            <a:endParaRPr lang="en-US" sz="2400" dirty="0" smtClean="0"/>
          </a:p>
          <a:p>
            <a:endParaRPr lang="en-US" sz="2400" dirty="0" smtClean="0"/>
          </a:p>
          <a:p>
            <a:pPr>
              <a:buFont typeface="Wingdings" pitchFamily="2" charset="2"/>
              <a:buChar char="Ø"/>
            </a:pPr>
            <a:r>
              <a:rPr lang="en-US" sz="2400" dirty="0" smtClean="0"/>
              <a:t>WITHOUT HOLD and NO SCROLL are default cursor attributes and do not have to be specified</a:t>
            </a:r>
          </a:p>
          <a:p>
            <a:endParaRPr lang="en-US" sz="2400" dirty="0" smtClean="0"/>
          </a:p>
          <a:p>
            <a:r>
              <a:rPr lang="en-US" sz="2400" dirty="0" smtClean="0"/>
              <a:t>.</a:t>
            </a:r>
          </a:p>
          <a:p>
            <a:pPr marL="342900" indent="-342900">
              <a:spcBef>
                <a:spcPct val="20000"/>
              </a:spcBef>
              <a:buFont typeface="Wingdings" pitchFamily="2" charset="2"/>
              <a:buNone/>
            </a:pPr>
            <a:endParaRPr lang="en-US" sz="2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3">
          <a:schemeClr val="accent1"/>
        </a:lnRef>
        <a:fillRef idx="0">
          <a:schemeClr val="accent1"/>
        </a:fillRef>
        <a:effectRef idx="2">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5391</TotalTime>
  <Words>535</Words>
  <Application>Microsoft Office PowerPoint</Application>
  <PresentationFormat>On-screen Show (4:3)</PresentationFormat>
  <Paragraphs>48</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“Scrollable Cursor“  </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c:creator>
  <cp:lastModifiedBy>vh4490</cp:lastModifiedBy>
  <cp:revision>955</cp:revision>
  <dcterms:created xsi:type="dcterms:W3CDTF">2008-05-02T07:49:09Z</dcterms:created>
  <dcterms:modified xsi:type="dcterms:W3CDTF">2009-09-21T06:48:50Z</dcterms:modified>
</cp:coreProperties>
</file>